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handoutMasterIdLst>
    <p:handoutMasterId r:id="rId23"/>
  </p:handoutMasterIdLst>
  <p:sldIdLst>
    <p:sldId id="256" r:id="rId2"/>
    <p:sldId id="266" r:id="rId3"/>
    <p:sldId id="296" r:id="rId4"/>
    <p:sldId id="257" r:id="rId5"/>
    <p:sldId id="258" r:id="rId6"/>
    <p:sldId id="267" r:id="rId7"/>
    <p:sldId id="261" r:id="rId8"/>
    <p:sldId id="262" r:id="rId9"/>
    <p:sldId id="263" r:id="rId10"/>
    <p:sldId id="264" r:id="rId11"/>
    <p:sldId id="265" r:id="rId12"/>
    <p:sldId id="284" r:id="rId13"/>
    <p:sldId id="268" r:id="rId14"/>
    <p:sldId id="282" r:id="rId15"/>
    <p:sldId id="294" r:id="rId16"/>
    <p:sldId id="295" r:id="rId17"/>
    <p:sldId id="293" r:id="rId18"/>
    <p:sldId id="292" r:id="rId19"/>
    <p:sldId id="288" r:id="rId20"/>
    <p:sldId id="290" r:id="rId21"/>
  </p:sldIdLst>
  <p:sldSz cx="9144000" cy="5143500" type="screen16x9"/>
  <p:notesSz cx="6858000" cy="9144000"/>
  <p:embeddedFontLst>
    <p:embeddedFont>
      <p:font typeface="Amasis MT Pro" panose="02040504050005020304" pitchFamily="18" charset="0"/>
      <p:regular r:id="rId24"/>
      <p:bold r:id="rId25"/>
      <p:italic r:id="rId26"/>
      <p:boldItalic r:id="rId27"/>
    </p:embeddedFont>
    <p:embeddedFont>
      <p:font typeface="Amasis MT Pro Black" panose="02040A04050005020304" pitchFamily="18" charset="0"/>
      <p:bold r:id="rId28"/>
      <p:boldItalic r:id="rId29"/>
    </p:embeddedFont>
    <p:embeddedFont>
      <p:font typeface="Amasis MT Pro Light" panose="02040304050005020304" pitchFamily="18" charset="0"/>
      <p:regular r:id="rId30"/>
      <p:italic r:id="rId31"/>
    </p:embeddedFont>
    <p:embeddedFont>
      <p:font typeface="Amasis MT Pro Medium" panose="02040604050005020304" pitchFamily="18" charset="0"/>
      <p:regular r:id="rId32"/>
      <p:italic r:id="rId33"/>
    </p:embeddedFont>
    <p:embeddedFont>
      <p:font typeface="Mongolian Baiti" panose="03000500000000000000" pitchFamily="66" charset="0"/>
      <p:regular r:id="rId34"/>
    </p:embeddedFont>
    <p:embeddedFont>
      <p:font typeface="Montserrat" panose="00000500000000000000"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92" d="100"/>
          <a:sy n="92" d="100"/>
        </p:scale>
        <p:origin x="87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29F03-1702-4C59-B505-3B951653C5B2}" type="doc">
      <dgm:prSet loTypeId="urn:microsoft.com/office/officeart/2005/8/layout/vList3" loCatId="picture" qsTypeId="urn:microsoft.com/office/officeart/2005/8/quickstyle/3d2" qsCatId="3D" csTypeId="urn:microsoft.com/office/officeart/2005/8/colors/accent5_3" csCatId="accent5" phldr="1"/>
      <dgm:spPr/>
      <dgm:t>
        <a:bodyPr/>
        <a:lstStyle/>
        <a:p>
          <a:endParaRPr lang="en-IN"/>
        </a:p>
      </dgm:t>
    </dgm:pt>
    <dgm:pt modelId="{0A54A517-1B72-463B-A779-298DBA9EF9A3}">
      <dgm:prSet phldrT="[Text]"/>
      <dgm:spPr/>
      <dgm:t>
        <a:bodyPr/>
        <a:lstStyle/>
        <a:p>
          <a:r>
            <a:rPr lang="en-US" b="1" i="0" cap="none" spc="0" dirty="0">
              <a:ln w="13462">
                <a:prstDash val="solid"/>
              </a:ln>
              <a:effectLst>
                <a:outerShdw dist="38100" dir="2700000" algn="bl" rotWithShape="0">
                  <a:schemeClr val="accent5"/>
                </a:outerShdw>
              </a:effectLst>
            </a:rPr>
            <a:t>Import the required libraries</a:t>
          </a:r>
          <a:endParaRPr lang="en-IN" b="1" cap="none" spc="0" dirty="0">
            <a:ln w="13462">
              <a:prstDash val="solid"/>
            </a:ln>
            <a:effectLst>
              <a:outerShdw dist="38100" dir="2700000" algn="bl" rotWithShape="0">
                <a:schemeClr val="accent5"/>
              </a:outerShdw>
            </a:effectLst>
          </a:endParaRPr>
        </a:p>
      </dgm:t>
    </dgm:pt>
    <dgm:pt modelId="{68DDDFAF-C7BE-40EE-9234-D60C7FDD3F98}" type="parTrans" cxnId="{820250DC-0B3B-48E0-90EC-CD69D1C415C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91F89370-A1D4-455D-82DB-721C3C337DD3}" type="sibTrans" cxnId="{820250DC-0B3B-48E0-90EC-CD69D1C415C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3DF5CEA2-783D-44BE-94DC-326F55453AE9}">
      <dgm:prSet phldrT="[Text]"/>
      <dgm:spPr/>
      <dgm:t>
        <a:bodyPr/>
        <a:lstStyle/>
        <a:p>
          <a:r>
            <a:rPr lang="en-US" b="1" i="0" cap="none" spc="0">
              <a:ln w="13462">
                <a:prstDash val="solid"/>
              </a:ln>
              <a:effectLst>
                <a:outerShdw dist="38100" dir="2700000" algn="bl" rotWithShape="0">
                  <a:schemeClr val="accent5"/>
                </a:outerShdw>
              </a:effectLst>
            </a:rPr>
            <a:t>Load  the csv files from google drive</a:t>
          </a:r>
          <a:endParaRPr lang="en-IN" b="1" cap="none" spc="0" dirty="0">
            <a:ln w="13462">
              <a:prstDash val="solid"/>
            </a:ln>
            <a:effectLst>
              <a:outerShdw dist="38100" dir="2700000" algn="bl" rotWithShape="0">
                <a:schemeClr val="accent5"/>
              </a:outerShdw>
            </a:effectLst>
          </a:endParaRPr>
        </a:p>
      </dgm:t>
    </dgm:pt>
    <dgm:pt modelId="{EB217001-85C9-4B3B-935D-9342F9D4CFD1}" type="parTrans" cxnId="{E1143812-33B8-4C1E-8C62-380037E308C8}">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FCDC5B46-23C8-44DC-9039-E0BA000B5131}" type="sibTrans" cxnId="{E1143812-33B8-4C1E-8C62-380037E308C8}">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E8580DC4-6C32-45AB-8868-DEF4079F0B9F}">
      <dgm:prSet phldrT="[Text]"/>
      <dgm:spPr/>
      <dgm:t>
        <a:bodyPr/>
        <a:lstStyle/>
        <a:p>
          <a:r>
            <a:rPr lang="en-IN" b="1" i="0" cap="none" spc="0">
              <a:ln w="13462">
                <a:prstDash val="solid"/>
              </a:ln>
              <a:effectLst>
                <a:outerShdw dist="38100" dir="2700000" algn="bl" rotWithShape="0">
                  <a:schemeClr val="accent5"/>
                </a:outerShdw>
              </a:effectLst>
            </a:rPr>
            <a:t>Basic data information</a:t>
          </a:r>
          <a:endParaRPr lang="en-IN" b="1" cap="none" spc="0" dirty="0">
            <a:ln w="13462">
              <a:prstDash val="solid"/>
            </a:ln>
            <a:effectLst>
              <a:outerShdw dist="38100" dir="2700000" algn="bl" rotWithShape="0">
                <a:schemeClr val="accent5"/>
              </a:outerShdw>
            </a:effectLst>
          </a:endParaRPr>
        </a:p>
      </dgm:t>
    </dgm:pt>
    <dgm:pt modelId="{2E19427B-C2E9-440B-9442-546BAD1A8800}" type="parTrans" cxnId="{15A45C48-A78B-4A71-B03D-86695ACFFB2B}">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608475FD-3689-40B2-96FF-7A6F3AEC651A}" type="sibTrans" cxnId="{15A45C48-A78B-4A71-B03D-86695ACFFB2B}">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33992B88-44DE-4171-8684-B01F7FA5EE6E}">
      <dgm:prSet/>
      <dgm:spPr/>
      <dgm:t>
        <a:bodyPr/>
        <a:lstStyle/>
        <a:p>
          <a:r>
            <a:rPr lang="en-IN" b="1" i="0" cap="none" spc="0">
              <a:ln w="13462">
                <a:prstDash val="solid"/>
              </a:ln>
              <a:effectLst>
                <a:outerShdw dist="38100" dir="2700000" algn="bl" rotWithShape="0">
                  <a:schemeClr val="accent5"/>
                </a:outerShdw>
              </a:effectLst>
            </a:rPr>
            <a:t>Cleaning the Data</a:t>
          </a:r>
          <a:endParaRPr lang="en-IN" b="1" cap="none" spc="0" dirty="0">
            <a:ln w="13462">
              <a:prstDash val="solid"/>
            </a:ln>
            <a:effectLst>
              <a:outerShdw dist="38100" dir="2700000" algn="bl" rotWithShape="0">
                <a:schemeClr val="accent5"/>
              </a:outerShdw>
            </a:effectLst>
          </a:endParaRPr>
        </a:p>
      </dgm:t>
    </dgm:pt>
    <dgm:pt modelId="{0DE6802E-0C8E-4F1D-A222-F63C3B18BEE5}" type="parTrans" cxnId="{322FFDD5-09C0-4F6A-A1FC-EDC8A1997C1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1BDF62F1-A9DE-43D4-A0F0-1CB9B7DFB466}" type="sibTrans" cxnId="{322FFDD5-09C0-4F6A-A1FC-EDC8A1997C12}">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C7587F06-F8D8-4047-BA9B-C3AD203A44CD}">
      <dgm:prSet/>
      <dgm:spPr/>
      <dgm:t>
        <a:bodyPr/>
        <a:lstStyle/>
        <a:p>
          <a:r>
            <a:rPr lang="en-IN" b="1" i="0" cap="none" spc="0" dirty="0">
              <a:ln w="13462">
                <a:prstDash val="solid"/>
              </a:ln>
              <a:effectLst>
                <a:outerShdw dist="38100" dir="2700000" algn="bl" rotWithShape="0">
                  <a:schemeClr val="accent5"/>
                </a:outerShdw>
              </a:effectLst>
            </a:rPr>
            <a:t>Merging two dataset</a:t>
          </a:r>
          <a:endParaRPr lang="en-IN" b="1" cap="none" spc="0" dirty="0">
            <a:ln w="13462">
              <a:prstDash val="solid"/>
            </a:ln>
            <a:effectLst>
              <a:outerShdw dist="38100" dir="2700000" algn="bl" rotWithShape="0">
                <a:schemeClr val="accent5"/>
              </a:outerShdw>
            </a:effectLst>
          </a:endParaRPr>
        </a:p>
      </dgm:t>
    </dgm:pt>
    <dgm:pt modelId="{70062BCD-9F22-4A54-BAB5-1F107C43B22D}" type="parTrans" cxnId="{721AF2C0-986B-4158-9346-66FFCB52498F}">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2E212154-954A-4C0D-8F9F-7DF73269DC60}" type="sibTrans" cxnId="{721AF2C0-986B-4158-9346-66FFCB52498F}">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8980D558-1411-43AF-B2B3-F0EF8BEA864E}">
      <dgm:prSet/>
      <dgm:spPr/>
      <dgm:t>
        <a:bodyPr/>
        <a:lstStyle/>
        <a:p>
          <a:r>
            <a:rPr lang="en-US" b="1" i="0" cap="none" spc="0" dirty="0">
              <a:ln w="13462">
                <a:prstDash val="solid"/>
              </a:ln>
              <a:effectLst>
                <a:outerShdw dist="38100" dir="2700000" algn="bl" rotWithShape="0">
                  <a:schemeClr val="accent5"/>
                </a:outerShdw>
              </a:effectLst>
            </a:rPr>
            <a:t>Data Visualization</a:t>
          </a:r>
          <a:endParaRPr lang="en-IN" b="1" cap="none" spc="0" dirty="0">
            <a:ln w="13462">
              <a:prstDash val="solid"/>
            </a:ln>
            <a:effectLst>
              <a:outerShdw dist="38100" dir="2700000" algn="bl" rotWithShape="0">
                <a:schemeClr val="accent5"/>
              </a:outerShdw>
            </a:effectLst>
          </a:endParaRPr>
        </a:p>
      </dgm:t>
    </dgm:pt>
    <dgm:pt modelId="{3A4F92F2-1CB2-4CC7-981A-D5E3CBBEC774}" type="parTrans" cxnId="{B1911DE7-23C9-46CF-A435-7BFFF8867327}">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B0985EF4-72A3-4FE9-A4D4-46A92C21AE3C}" type="sibTrans" cxnId="{B1911DE7-23C9-46CF-A435-7BFFF8867327}">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899054B6-3038-47B1-AEE3-D61F5B6FFF42}">
      <dgm:prSet/>
      <dgm:spPr/>
      <dgm:t>
        <a:bodyPr/>
        <a:lstStyle/>
        <a:p>
          <a:r>
            <a:rPr lang="en-US" b="1" i="0" cap="none" spc="0">
              <a:ln w="13462">
                <a:prstDash val="solid"/>
              </a:ln>
              <a:effectLst>
                <a:outerShdw dist="38100" dir="2700000" algn="bl" rotWithShape="0">
                  <a:schemeClr val="accent5"/>
                </a:outerShdw>
              </a:effectLst>
            </a:rPr>
            <a:t>Conclusion</a:t>
          </a:r>
          <a:endParaRPr lang="en-IN" b="1" cap="none" spc="0" dirty="0">
            <a:ln w="13462">
              <a:prstDash val="solid"/>
            </a:ln>
            <a:effectLst>
              <a:outerShdw dist="38100" dir="2700000" algn="bl" rotWithShape="0">
                <a:schemeClr val="accent5"/>
              </a:outerShdw>
            </a:effectLst>
          </a:endParaRPr>
        </a:p>
      </dgm:t>
    </dgm:pt>
    <dgm:pt modelId="{63036F8B-97A2-4EF8-BF6E-FD36ACD5D66A}" type="parTrans" cxnId="{95BE43FF-072C-48F8-9D5A-F5AE54B6C8D7}">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B604E43E-3E80-4470-AA5E-190F138782A6}" type="sibTrans" cxnId="{95BE43FF-072C-48F8-9D5A-F5AE54B6C8D7}">
      <dgm:prSet/>
      <dgm:spPr/>
      <dgm:t>
        <a:bodyPr/>
        <a:lstStyle/>
        <a:p>
          <a:endParaRPr lang="en-IN" b="1" cap="none" spc="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dgm:t>
    </dgm:pt>
    <dgm:pt modelId="{6BF4F3E1-521E-4AE1-89A0-556BF2416456}" type="pres">
      <dgm:prSet presAssocID="{33F29F03-1702-4C59-B505-3B951653C5B2}" presName="linearFlow" presStyleCnt="0">
        <dgm:presLayoutVars>
          <dgm:dir/>
          <dgm:resizeHandles val="exact"/>
        </dgm:presLayoutVars>
      </dgm:prSet>
      <dgm:spPr/>
    </dgm:pt>
    <dgm:pt modelId="{B86FCCD9-7060-444D-A030-73591E63AA2B}" type="pres">
      <dgm:prSet presAssocID="{0A54A517-1B72-463B-A779-298DBA9EF9A3}" presName="composite" presStyleCnt="0"/>
      <dgm:spPr/>
    </dgm:pt>
    <dgm:pt modelId="{53AA8437-8683-464C-A084-9F1E1A56B7B3}" type="pres">
      <dgm:prSet presAssocID="{0A54A517-1B72-463B-A779-298DBA9EF9A3}"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DDBD2D38-2747-43AC-BCB8-2B89E9640B95}" type="pres">
      <dgm:prSet presAssocID="{0A54A517-1B72-463B-A779-298DBA9EF9A3}" presName="txShp" presStyleLbl="node1" presStyleIdx="0" presStyleCnt="7">
        <dgm:presLayoutVars>
          <dgm:bulletEnabled val="1"/>
        </dgm:presLayoutVars>
      </dgm:prSet>
      <dgm:spPr/>
    </dgm:pt>
    <dgm:pt modelId="{2A9CD3F3-645E-4D69-B5C4-06D89AF6D876}" type="pres">
      <dgm:prSet presAssocID="{91F89370-A1D4-455D-82DB-721C3C337DD3}" presName="spacing" presStyleCnt="0"/>
      <dgm:spPr/>
    </dgm:pt>
    <dgm:pt modelId="{2CF863CF-767D-4689-ACF6-35E98AC8FCF6}" type="pres">
      <dgm:prSet presAssocID="{3DF5CEA2-783D-44BE-94DC-326F55453AE9}" presName="composite" presStyleCnt="0"/>
      <dgm:spPr/>
    </dgm:pt>
    <dgm:pt modelId="{E1F2BC58-980F-453D-BE1F-DACA1A44C3FE}" type="pres">
      <dgm:prSet presAssocID="{3DF5CEA2-783D-44BE-94DC-326F55453AE9}" presName="imgShp" presStyleLbl="fgImgPlace1" presStyleIdx="1"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174FB652-FBE3-4FED-9CCE-F2A554209FF5}" type="pres">
      <dgm:prSet presAssocID="{3DF5CEA2-783D-44BE-94DC-326F55453AE9}" presName="txShp" presStyleLbl="node1" presStyleIdx="1" presStyleCnt="7">
        <dgm:presLayoutVars>
          <dgm:bulletEnabled val="1"/>
        </dgm:presLayoutVars>
      </dgm:prSet>
      <dgm:spPr/>
    </dgm:pt>
    <dgm:pt modelId="{C9A41498-1652-42D6-8EEF-3F9780EB8CC3}" type="pres">
      <dgm:prSet presAssocID="{FCDC5B46-23C8-44DC-9039-E0BA000B5131}" presName="spacing" presStyleCnt="0"/>
      <dgm:spPr/>
    </dgm:pt>
    <dgm:pt modelId="{A0F7F46A-2DF9-49D2-942F-0705812C2033}" type="pres">
      <dgm:prSet presAssocID="{E8580DC4-6C32-45AB-8868-DEF4079F0B9F}" presName="composite" presStyleCnt="0"/>
      <dgm:spPr/>
    </dgm:pt>
    <dgm:pt modelId="{1FDF4E84-A9C4-445E-8A8B-BACB5CFB0FC5}" type="pres">
      <dgm:prSet presAssocID="{E8580DC4-6C32-45AB-8868-DEF4079F0B9F}" presName="imgShp" presStyleLbl="fgImgPlace1" presStyleIdx="2"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F35DA580-9698-4642-9CAA-225A2CCB85C5}" type="pres">
      <dgm:prSet presAssocID="{E8580DC4-6C32-45AB-8868-DEF4079F0B9F}" presName="txShp" presStyleLbl="node1" presStyleIdx="2" presStyleCnt="7">
        <dgm:presLayoutVars>
          <dgm:bulletEnabled val="1"/>
        </dgm:presLayoutVars>
      </dgm:prSet>
      <dgm:spPr/>
    </dgm:pt>
    <dgm:pt modelId="{DEBA051C-73AD-47D5-85EF-0C59523EE92A}" type="pres">
      <dgm:prSet presAssocID="{608475FD-3689-40B2-96FF-7A6F3AEC651A}" presName="spacing" presStyleCnt="0"/>
      <dgm:spPr/>
    </dgm:pt>
    <dgm:pt modelId="{C3F611FC-5930-402C-B7DF-66B5FE8AF15D}" type="pres">
      <dgm:prSet presAssocID="{33992B88-44DE-4171-8684-B01F7FA5EE6E}" presName="composite" presStyleCnt="0"/>
      <dgm:spPr/>
    </dgm:pt>
    <dgm:pt modelId="{B768E28C-6B13-4FCF-B6C4-C866B28898E1}" type="pres">
      <dgm:prSet presAssocID="{33992B88-44DE-4171-8684-B01F7FA5EE6E}" presName="imgShp" presStyleLbl="fgImgPlace1" presStyleIdx="3"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F3C1520-5121-4EB3-A694-990DDCB7C3C9}" type="pres">
      <dgm:prSet presAssocID="{33992B88-44DE-4171-8684-B01F7FA5EE6E}" presName="txShp" presStyleLbl="node1" presStyleIdx="3" presStyleCnt="7">
        <dgm:presLayoutVars>
          <dgm:bulletEnabled val="1"/>
        </dgm:presLayoutVars>
      </dgm:prSet>
      <dgm:spPr/>
    </dgm:pt>
    <dgm:pt modelId="{F0B4CB0E-3E9B-4229-9499-3F3D16337D91}" type="pres">
      <dgm:prSet presAssocID="{1BDF62F1-A9DE-43D4-A0F0-1CB9B7DFB466}" presName="spacing" presStyleCnt="0"/>
      <dgm:spPr/>
    </dgm:pt>
    <dgm:pt modelId="{F959F21B-153E-4A63-AD63-28D5CC8E8008}" type="pres">
      <dgm:prSet presAssocID="{C7587F06-F8D8-4047-BA9B-C3AD203A44CD}" presName="composite" presStyleCnt="0"/>
      <dgm:spPr/>
    </dgm:pt>
    <dgm:pt modelId="{40AC5882-E600-448B-AA4C-6DF3F5A2E60E}" type="pres">
      <dgm:prSet presAssocID="{C7587F06-F8D8-4047-BA9B-C3AD203A44CD}" presName="imgShp" presStyleLbl="fgImgPlace1" presStyleIdx="4"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CD862C9-828C-48A9-B898-3A427A837E99}" type="pres">
      <dgm:prSet presAssocID="{C7587F06-F8D8-4047-BA9B-C3AD203A44CD}" presName="txShp" presStyleLbl="node1" presStyleIdx="4" presStyleCnt="7">
        <dgm:presLayoutVars>
          <dgm:bulletEnabled val="1"/>
        </dgm:presLayoutVars>
      </dgm:prSet>
      <dgm:spPr/>
    </dgm:pt>
    <dgm:pt modelId="{8B62BDC2-6758-4A56-A041-BA09CD82F31C}" type="pres">
      <dgm:prSet presAssocID="{2E212154-954A-4C0D-8F9F-7DF73269DC60}" presName="spacing" presStyleCnt="0"/>
      <dgm:spPr/>
    </dgm:pt>
    <dgm:pt modelId="{B2D2502F-B997-49D0-A2E4-AF7D1FDF3A44}" type="pres">
      <dgm:prSet presAssocID="{8980D558-1411-43AF-B2B3-F0EF8BEA864E}" presName="composite" presStyleCnt="0"/>
      <dgm:spPr/>
    </dgm:pt>
    <dgm:pt modelId="{392F67EB-84AF-479A-BA0F-7A74A83B65F7}" type="pres">
      <dgm:prSet presAssocID="{8980D558-1411-43AF-B2B3-F0EF8BEA864E}" presName="imgShp" presStyleLbl="fgImgPlace1" presStyleIdx="5"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757B01F-DFEC-4B9F-897B-6F3D699EFA2E}" type="pres">
      <dgm:prSet presAssocID="{8980D558-1411-43AF-B2B3-F0EF8BEA864E}" presName="txShp" presStyleLbl="node1" presStyleIdx="5" presStyleCnt="7">
        <dgm:presLayoutVars>
          <dgm:bulletEnabled val="1"/>
        </dgm:presLayoutVars>
      </dgm:prSet>
      <dgm:spPr/>
    </dgm:pt>
    <dgm:pt modelId="{86D09F56-2794-4ABF-83E6-FD238EE85772}" type="pres">
      <dgm:prSet presAssocID="{B0985EF4-72A3-4FE9-A4D4-46A92C21AE3C}" presName="spacing" presStyleCnt="0"/>
      <dgm:spPr/>
    </dgm:pt>
    <dgm:pt modelId="{66F0144A-4263-4028-9160-C0B37DF2A854}" type="pres">
      <dgm:prSet presAssocID="{899054B6-3038-47B1-AEE3-D61F5B6FFF42}" presName="composite" presStyleCnt="0"/>
      <dgm:spPr/>
    </dgm:pt>
    <dgm:pt modelId="{2AEDED6C-FF27-4B45-BFD7-1E65461E104B}" type="pres">
      <dgm:prSet presAssocID="{899054B6-3038-47B1-AEE3-D61F5B6FFF42}" presName="imgShp" presStyleLbl="fgImgPlace1" presStyleIdx="6" presStyleCnt="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40600EE2-EB45-444D-ADB5-5315B31A52EB}" type="pres">
      <dgm:prSet presAssocID="{899054B6-3038-47B1-AEE3-D61F5B6FFF42}" presName="txShp" presStyleLbl="node1" presStyleIdx="6" presStyleCnt="7">
        <dgm:presLayoutVars>
          <dgm:bulletEnabled val="1"/>
        </dgm:presLayoutVars>
      </dgm:prSet>
      <dgm:spPr/>
    </dgm:pt>
  </dgm:ptLst>
  <dgm:cxnLst>
    <dgm:cxn modelId="{5F974F0B-19CF-4E3A-BBB2-172CFC55D894}" type="presOf" srcId="{E8580DC4-6C32-45AB-8868-DEF4079F0B9F}" destId="{F35DA580-9698-4642-9CAA-225A2CCB85C5}" srcOrd="0" destOrd="0" presId="urn:microsoft.com/office/officeart/2005/8/layout/vList3"/>
    <dgm:cxn modelId="{27CDCC10-07A0-4438-A628-5EF507048A46}" type="presOf" srcId="{8980D558-1411-43AF-B2B3-F0EF8BEA864E}" destId="{5757B01F-DFEC-4B9F-897B-6F3D699EFA2E}" srcOrd="0" destOrd="0" presId="urn:microsoft.com/office/officeart/2005/8/layout/vList3"/>
    <dgm:cxn modelId="{E1143812-33B8-4C1E-8C62-380037E308C8}" srcId="{33F29F03-1702-4C59-B505-3B951653C5B2}" destId="{3DF5CEA2-783D-44BE-94DC-326F55453AE9}" srcOrd="1" destOrd="0" parTransId="{EB217001-85C9-4B3B-935D-9342F9D4CFD1}" sibTransId="{FCDC5B46-23C8-44DC-9039-E0BA000B5131}"/>
    <dgm:cxn modelId="{1D68D436-B9E3-4942-843F-5003B9D0029A}" type="presOf" srcId="{C7587F06-F8D8-4047-BA9B-C3AD203A44CD}" destId="{7CD862C9-828C-48A9-B898-3A427A837E99}" srcOrd="0" destOrd="0" presId="urn:microsoft.com/office/officeart/2005/8/layout/vList3"/>
    <dgm:cxn modelId="{15A45C48-A78B-4A71-B03D-86695ACFFB2B}" srcId="{33F29F03-1702-4C59-B505-3B951653C5B2}" destId="{E8580DC4-6C32-45AB-8868-DEF4079F0B9F}" srcOrd="2" destOrd="0" parTransId="{2E19427B-C2E9-440B-9442-546BAD1A8800}" sibTransId="{608475FD-3689-40B2-96FF-7A6F3AEC651A}"/>
    <dgm:cxn modelId="{6BE6FC80-7509-4357-8CDD-3EF08DF8A0A9}" type="presOf" srcId="{33992B88-44DE-4171-8684-B01F7FA5EE6E}" destId="{8F3C1520-5121-4EB3-A694-990DDCB7C3C9}" srcOrd="0" destOrd="0" presId="urn:microsoft.com/office/officeart/2005/8/layout/vList3"/>
    <dgm:cxn modelId="{721AF2C0-986B-4158-9346-66FFCB52498F}" srcId="{33F29F03-1702-4C59-B505-3B951653C5B2}" destId="{C7587F06-F8D8-4047-BA9B-C3AD203A44CD}" srcOrd="4" destOrd="0" parTransId="{70062BCD-9F22-4A54-BAB5-1F107C43B22D}" sibTransId="{2E212154-954A-4C0D-8F9F-7DF73269DC60}"/>
    <dgm:cxn modelId="{6B000FCF-E85A-4A06-8B6F-08F89CCFB544}" type="presOf" srcId="{3DF5CEA2-783D-44BE-94DC-326F55453AE9}" destId="{174FB652-FBE3-4FED-9CCE-F2A554209FF5}" srcOrd="0" destOrd="0" presId="urn:microsoft.com/office/officeart/2005/8/layout/vList3"/>
    <dgm:cxn modelId="{322FFDD5-09C0-4F6A-A1FC-EDC8A1997C12}" srcId="{33F29F03-1702-4C59-B505-3B951653C5B2}" destId="{33992B88-44DE-4171-8684-B01F7FA5EE6E}" srcOrd="3" destOrd="0" parTransId="{0DE6802E-0C8E-4F1D-A222-F63C3B18BEE5}" sibTransId="{1BDF62F1-A9DE-43D4-A0F0-1CB9B7DFB466}"/>
    <dgm:cxn modelId="{3420B3D8-D179-4F7F-9CF2-65EA61D2F746}" type="presOf" srcId="{0A54A517-1B72-463B-A779-298DBA9EF9A3}" destId="{DDBD2D38-2747-43AC-BCB8-2B89E9640B95}" srcOrd="0" destOrd="0" presId="urn:microsoft.com/office/officeart/2005/8/layout/vList3"/>
    <dgm:cxn modelId="{ACF9D2DB-1D72-4D46-ACD2-AB853C5B1149}" type="presOf" srcId="{899054B6-3038-47B1-AEE3-D61F5B6FFF42}" destId="{40600EE2-EB45-444D-ADB5-5315B31A52EB}" srcOrd="0" destOrd="0" presId="urn:microsoft.com/office/officeart/2005/8/layout/vList3"/>
    <dgm:cxn modelId="{820250DC-0B3B-48E0-90EC-CD69D1C415C2}" srcId="{33F29F03-1702-4C59-B505-3B951653C5B2}" destId="{0A54A517-1B72-463B-A779-298DBA9EF9A3}" srcOrd="0" destOrd="0" parTransId="{68DDDFAF-C7BE-40EE-9234-D60C7FDD3F98}" sibTransId="{91F89370-A1D4-455D-82DB-721C3C337DD3}"/>
    <dgm:cxn modelId="{B1911DE7-23C9-46CF-A435-7BFFF8867327}" srcId="{33F29F03-1702-4C59-B505-3B951653C5B2}" destId="{8980D558-1411-43AF-B2B3-F0EF8BEA864E}" srcOrd="5" destOrd="0" parTransId="{3A4F92F2-1CB2-4CC7-981A-D5E3CBBEC774}" sibTransId="{B0985EF4-72A3-4FE9-A4D4-46A92C21AE3C}"/>
    <dgm:cxn modelId="{E6C0DEF9-F353-48B9-8644-8C3263F61423}" type="presOf" srcId="{33F29F03-1702-4C59-B505-3B951653C5B2}" destId="{6BF4F3E1-521E-4AE1-89A0-556BF2416456}" srcOrd="0" destOrd="0" presId="urn:microsoft.com/office/officeart/2005/8/layout/vList3"/>
    <dgm:cxn modelId="{95BE43FF-072C-48F8-9D5A-F5AE54B6C8D7}" srcId="{33F29F03-1702-4C59-B505-3B951653C5B2}" destId="{899054B6-3038-47B1-AEE3-D61F5B6FFF42}" srcOrd="6" destOrd="0" parTransId="{63036F8B-97A2-4EF8-BF6E-FD36ACD5D66A}" sibTransId="{B604E43E-3E80-4470-AA5E-190F138782A6}"/>
    <dgm:cxn modelId="{A37A489B-159F-4027-B0F5-3D01EECE4A91}" type="presParOf" srcId="{6BF4F3E1-521E-4AE1-89A0-556BF2416456}" destId="{B86FCCD9-7060-444D-A030-73591E63AA2B}" srcOrd="0" destOrd="0" presId="urn:microsoft.com/office/officeart/2005/8/layout/vList3"/>
    <dgm:cxn modelId="{D195DB80-6C75-44F6-B537-17965C4C4C09}" type="presParOf" srcId="{B86FCCD9-7060-444D-A030-73591E63AA2B}" destId="{53AA8437-8683-464C-A084-9F1E1A56B7B3}" srcOrd="0" destOrd="0" presId="urn:microsoft.com/office/officeart/2005/8/layout/vList3"/>
    <dgm:cxn modelId="{3D0EEAD9-0014-44BF-BA26-4E1134A6F3D5}" type="presParOf" srcId="{B86FCCD9-7060-444D-A030-73591E63AA2B}" destId="{DDBD2D38-2747-43AC-BCB8-2B89E9640B95}" srcOrd="1" destOrd="0" presId="urn:microsoft.com/office/officeart/2005/8/layout/vList3"/>
    <dgm:cxn modelId="{9225F117-202F-427A-9FF5-0A8E818C55A7}" type="presParOf" srcId="{6BF4F3E1-521E-4AE1-89A0-556BF2416456}" destId="{2A9CD3F3-645E-4D69-B5C4-06D89AF6D876}" srcOrd="1" destOrd="0" presId="urn:microsoft.com/office/officeart/2005/8/layout/vList3"/>
    <dgm:cxn modelId="{F98D7130-4D57-45EB-B1FD-75BAB4E4F816}" type="presParOf" srcId="{6BF4F3E1-521E-4AE1-89A0-556BF2416456}" destId="{2CF863CF-767D-4689-ACF6-35E98AC8FCF6}" srcOrd="2" destOrd="0" presId="urn:microsoft.com/office/officeart/2005/8/layout/vList3"/>
    <dgm:cxn modelId="{1F85F98B-C2BD-4E50-9FA5-8095D9C2A0D3}" type="presParOf" srcId="{2CF863CF-767D-4689-ACF6-35E98AC8FCF6}" destId="{E1F2BC58-980F-453D-BE1F-DACA1A44C3FE}" srcOrd="0" destOrd="0" presId="urn:microsoft.com/office/officeart/2005/8/layout/vList3"/>
    <dgm:cxn modelId="{E7F6AB12-D542-419A-AB5D-8B5A70ADC0EE}" type="presParOf" srcId="{2CF863CF-767D-4689-ACF6-35E98AC8FCF6}" destId="{174FB652-FBE3-4FED-9CCE-F2A554209FF5}" srcOrd="1" destOrd="0" presId="urn:microsoft.com/office/officeart/2005/8/layout/vList3"/>
    <dgm:cxn modelId="{D8F73EC7-98F2-40E6-BB22-EB4F2B7DA6DA}" type="presParOf" srcId="{6BF4F3E1-521E-4AE1-89A0-556BF2416456}" destId="{C9A41498-1652-42D6-8EEF-3F9780EB8CC3}" srcOrd="3" destOrd="0" presId="urn:microsoft.com/office/officeart/2005/8/layout/vList3"/>
    <dgm:cxn modelId="{EE43DFE6-4277-4D47-A57E-59EBC096A896}" type="presParOf" srcId="{6BF4F3E1-521E-4AE1-89A0-556BF2416456}" destId="{A0F7F46A-2DF9-49D2-942F-0705812C2033}" srcOrd="4" destOrd="0" presId="urn:microsoft.com/office/officeart/2005/8/layout/vList3"/>
    <dgm:cxn modelId="{EE7FEAD5-E49D-4F86-81BF-76CD3765A62F}" type="presParOf" srcId="{A0F7F46A-2DF9-49D2-942F-0705812C2033}" destId="{1FDF4E84-A9C4-445E-8A8B-BACB5CFB0FC5}" srcOrd="0" destOrd="0" presId="urn:microsoft.com/office/officeart/2005/8/layout/vList3"/>
    <dgm:cxn modelId="{B3A31CEB-7179-483B-AF52-41DEB5C16023}" type="presParOf" srcId="{A0F7F46A-2DF9-49D2-942F-0705812C2033}" destId="{F35DA580-9698-4642-9CAA-225A2CCB85C5}" srcOrd="1" destOrd="0" presId="urn:microsoft.com/office/officeart/2005/8/layout/vList3"/>
    <dgm:cxn modelId="{7DCC7778-3E13-41A7-8E76-D8D2C63E4879}" type="presParOf" srcId="{6BF4F3E1-521E-4AE1-89A0-556BF2416456}" destId="{DEBA051C-73AD-47D5-85EF-0C59523EE92A}" srcOrd="5" destOrd="0" presId="urn:microsoft.com/office/officeart/2005/8/layout/vList3"/>
    <dgm:cxn modelId="{27B6905A-A437-438E-A626-75476C7C6849}" type="presParOf" srcId="{6BF4F3E1-521E-4AE1-89A0-556BF2416456}" destId="{C3F611FC-5930-402C-B7DF-66B5FE8AF15D}" srcOrd="6" destOrd="0" presId="urn:microsoft.com/office/officeart/2005/8/layout/vList3"/>
    <dgm:cxn modelId="{7D87BE42-BE44-4B59-AF24-22D28FAE988B}" type="presParOf" srcId="{C3F611FC-5930-402C-B7DF-66B5FE8AF15D}" destId="{B768E28C-6B13-4FCF-B6C4-C866B28898E1}" srcOrd="0" destOrd="0" presId="urn:microsoft.com/office/officeart/2005/8/layout/vList3"/>
    <dgm:cxn modelId="{2C19F5EF-85A9-4CD6-BC3D-9DD29BE1F1FB}" type="presParOf" srcId="{C3F611FC-5930-402C-B7DF-66B5FE8AF15D}" destId="{8F3C1520-5121-4EB3-A694-990DDCB7C3C9}" srcOrd="1" destOrd="0" presId="urn:microsoft.com/office/officeart/2005/8/layout/vList3"/>
    <dgm:cxn modelId="{48326650-F342-4AF0-AD99-4091E6B356E3}" type="presParOf" srcId="{6BF4F3E1-521E-4AE1-89A0-556BF2416456}" destId="{F0B4CB0E-3E9B-4229-9499-3F3D16337D91}" srcOrd="7" destOrd="0" presId="urn:microsoft.com/office/officeart/2005/8/layout/vList3"/>
    <dgm:cxn modelId="{8AB3473F-FFD9-4AA2-8702-3431CF969C46}" type="presParOf" srcId="{6BF4F3E1-521E-4AE1-89A0-556BF2416456}" destId="{F959F21B-153E-4A63-AD63-28D5CC8E8008}" srcOrd="8" destOrd="0" presId="urn:microsoft.com/office/officeart/2005/8/layout/vList3"/>
    <dgm:cxn modelId="{2ECD00E4-D32A-4EA1-9722-817D5FB8DA1D}" type="presParOf" srcId="{F959F21B-153E-4A63-AD63-28D5CC8E8008}" destId="{40AC5882-E600-448B-AA4C-6DF3F5A2E60E}" srcOrd="0" destOrd="0" presId="urn:microsoft.com/office/officeart/2005/8/layout/vList3"/>
    <dgm:cxn modelId="{E2ED6933-5673-4029-B0B5-92BF23231476}" type="presParOf" srcId="{F959F21B-153E-4A63-AD63-28D5CC8E8008}" destId="{7CD862C9-828C-48A9-B898-3A427A837E99}" srcOrd="1" destOrd="0" presId="urn:microsoft.com/office/officeart/2005/8/layout/vList3"/>
    <dgm:cxn modelId="{3EABDE55-87B5-40AA-87B4-6C119E2B451D}" type="presParOf" srcId="{6BF4F3E1-521E-4AE1-89A0-556BF2416456}" destId="{8B62BDC2-6758-4A56-A041-BA09CD82F31C}" srcOrd="9" destOrd="0" presId="urn:microsoft.com/office/officeart/2005/8/layout/vList3"/>
    <dgm:cxn modelId="{2B6738B8-F26B-437D-A43D-E9239F860ACA}" type="presParOf" srcId="{6BF4F3E1-521E-4AE1-89A0-556BF2416456}" destId="{B2D2502F-B997-49D0-A2E4-AF7D1FDF3A44}" srcOrd="10" destOrd="0" presId="urn:microsoft.com/office/officeart/2005/8/layout/vList3"/>
    <dgm:cxn modelId="{B561C26B-75DA-4F5C-ACEF-0F64286C20BD}" type="presParOf" srcId="{B2D2502F-B997-49D0-A2E4-AF7D1FDF3A44}" destId="{392F67EB-84AF-479A-BA0F-7A74A83B65F7}" srcOrd="0" destOrd="0" presId="urn:microsoft.com/office/officeart/2005/8/layout/vList3"/>
    <dgm:cxn modelId="{1D71C252-BB6F-4698-BA75-4FFFE0F7F856}" type="presParOf" srcId="{B2D2502F-B997-49D0-A2E4-AF7D1FDF3A44}" destId="{5757B01F-DFEC-4B9F-897B-6F3D699EFA2E}" srcOrd="1" destOrd="0" presId="urn:microsoft.com/office/officeart/2005/8/layout/vList3"/>
    <dgm:cxn modelId="{5E1D00D2-006C-436B-B123-4A4326239A13}" type="presParOf" srcId="{6BF4F3E1-521E-4AE1-89A0-556BF2416456}" destId="{86D09F56-2794-4ABF-83E6-FD238EE85772}" srcOrd="11" destOrd="0" presId="urn:microsoft.com/office/officeart/2005/8/layout/vList3"/>
    <dgm:cxn modelId="{549DC844-F613-4EF8-829A-AB83EABA7A22}" type="presParOf" srcId="{6BF4F3E1-521E-4AE1-89A0-556BF2416456}" destId="{66F0144A-4263-4028-9160-C0B37DF2A854}" srcOrd="12" destOrd="0" presId="urn:microsoft.com/office/officeart/2005/8/layout/vList3"/>
    <dgm:cxn modelId="{FC8746AF-6169-4FF3-B90B-65B6A356ED30}" type="presParOf" srcId="{66F0144A-4263-4028-9160-C0B37DF2A854}" destId="{2AEDED6C-FF27-4B45-BFD7-1E65461E104B}" srcOrd="0" destOrd="0" presId="urn:microsoft.com/office/officeart/2005/8/layout/vList3"/>
    <dgm:cxn modelId="{9F771F5F-97D7-4E19-9A99-E39482C2AAC2}" type="presParOf" srcId="{66F0144A-4263-4028-9160-C0B37DF2A854}" destId="{40600EE2-EB45-444D-ADB5-5315B31A52E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D2D38-2747-43AC-BCB8-2B89E9640B95}">
      <dsp:nvSpPr>
        <dsp:cNvPr id="0" name=""/>
        <dsp:cNvSpPr/>
      </dsp:nvSpPr>
      <dsp:spPr>
        <a:xfrm rot="10800000">
          <a:off x="1133579" y="943"/>
          <a:ext cx="4077408" cy="426251"/>
        </a:xfrm>
        <a:prstGeom prst="homePlate">
          <a:avLst/>
        </a:prstGeom>
        <a:gradFill rotWithShape="0">
          <a:gsLst>
            <a:gs pos="0">
              <a:schemeClr val="accent5">
                <a:shade val="80000"/>
                <a:hueOff val="0"/>
                <a:satOff val="0"/>
                <a:lumOff val="0"/>
                <a:alphaOff val="0"/>
                <a:tint val="100000"/>
                <a:shade val="100000"/>
                <a:satMod val="130000"/>
              </a:schemeClr>
            </a:gs>
            <a:gs pos="100000">
              <a:schemeClr val="accent5">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cap="none" spc="0" dirty="0">
              <a:ln w="13462">
                <a:prstDash val="solid"/>
              </a:ln>
              <a:effectLst>
                <a:outerShdw dist="38100" dir="2700000" algn="bl" rotWithShape="0">
                  <a:schemeClr val="accent5"/>
                </a:outerShdw>
              </a:effectLst>
            </a:rPr>
            <a:t>Import the required libraries</a:t>
          </a:r>
          <a:endParaRPr lang="en-IN" sz="1900" b="1" kern="1200" cap="none" spc="0" dirty="0">
            <a:ln w="13462">
              <a:prstDash val="solid"/>
            </a:ln>
            <a:effectLst>
              <a:outerShdw dist="38100" dir="2700000" algn="bl" rotWithShape="0">
                <a:schemeClr val="accent5"/>
              </a:outerShdw>
            </a:effectLst>
          </a:endParaRPr>
        </a:p>
      </dsp:txBody>
      <dsp:txXfrm rot="10800000">
        <a:off x="1240142" y="943"/>
        <a:ext cx="3970845" cy="426251"/>
      </dsp:txXfrm>
    </dsp:sp>
    <dsp:sp modelId="{53AA8437-8683-464C-A084-9F1E1A56B7B3}">
      <dsp:nvSpPr>
        <dsp:cNvPr id="0" name=""/>
        <dsp:cNvSpPr/>
      </dsp:nvSpPr>
      <dsp:spPr>
        <a:xfrm>
          <a:off x="920453" y="943"/>
          <a:ext cx="426251" cy="42625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74FB652-FBE3-4FED-9CCE-F2A554209FF5}">
      <dsp:nvSpPr>
        <dsp:cNvPr id="0" name=""/>
        <dsp:cNvSpPr/>
      </dsp:nvSpPr>
      <dsp:spPr>
        <a:xfrm rot="10800000">
          <a:off x="1133579" y="554435"/>
          <a:ext cx="4077408" cy="426251"/>
        </a:xfrm>
        <a:prstGeom prst="homePlate">
          <a:avLst/>
        </a:prstGeom>
        <a:gradFill rotWithShape="0">
          <a:gsLst>
            <a:gs pos="0">
              <a:schemeClr val="accent5">
                <a:shade val="80000"/>
                <a:hueOff val="45440"/>
                <a:satOff val="-11527"/>
                <a:lumOff val="6433"/>
                <a:alphaOff val="0"/>
                <a:tint val="100000"/>
                <a:shade val="100000"/>
                <a:satMod val="130000"/>
              </a:schemeClr>
            </a:gs>
            <a:gs pos="100000">
              <a:schemeClr val="accent5">
                <a:shade val="80000"/>
                <a:hueOff val="45440"/>
                <a:satOff val="-11527"/>
                <a:lumOff val="643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cap="none" spc="0">
              <a:ln w="13462">
                <a:prstDash val="solid"/>
              </a:ln>
              <a:effectLst>
                <a:outerShdw dist="38100" dir="2700000" algn="bl" rotWithShape="0">
                  <a:schemeClr val="accent5"/>
                </a:outerShdw>
              </a:effectLst>
            </a:rPr>
            <a:t>Load  the csv files from google drive</a:t>
          </a:r>
          <a:endParaRPr lang="en-IN" sz="1900" b="1" kern="1200" cap="none" spc="0" dirty="0">
            <a:ln w="13462">
              <a:prstDash val="solid"/>
            </a:ln>
            <a:effectLst>
              <a:outerShdw dist="38100" dir="2700000" algn="bl" rotWithShape="0">
                <a:schemeClr val="accent5"/>
              </a:outerShdw>
            </a:effectLst>
          </a:endParaRPr>
        </a:p>
      </dsp:txBody>
      <dsp:txXfrm rot="10800000">
        <a:off x="1240142" y="554435"/>
        <a:ext cx="3970845" cy="426251"/>
      </dsp:txXfrm>
    </dsp:sp>
    <dsp:sp modelId="{E1F2BC58-980F-453D-BE1F-DACA1A44C3FE}">
      <dsp:nvSpPr>
        <dsp:cNvPr id="0" name=""/>
        <dsp:cNvSpPr/>
      </dsp:nvSpPr>
      <dsp:spPr>
        <a:xfrm>
          <a:off x="920453" y="554435"/>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35DA580-9698-4642-9CAA-225A2CCB85C5}">
      <dsp:nvSpPr>
        <dsp:cNvPr id="0" name=""/>
        <dsp:cNvSpPr/>
      </dsp:nvSpPr>
      <dsp:spPr>
        <a:xfrm rot="10800000">
          <a:off x="1133579" y="1107926"/>
          <a:ext cx="4077408" cy="426251"/>
        </a:xfrm>
        <a:prstGeom prst="homePlate">
          <a:avLst/>
        </a:prstGeom>
        <a:gradFill rotWithShape="0">
          <a:gsLst>
            <a:gs pos="0">
              <a:schemeClr val="accent5">
                <a:shade val="80000"/>
                <a:hueOff val="90880"/>
                <a:satOff val="-23054"/>
                <a:lumOff val="12866"/>
                <a:alphaOff val="0"/>
                <a:tint val="100000"/>
                <a:shade val="100000"/>
                <a:satMod val="130000"/>
              </a:schemeClr>
            </a:gs>
            <a:gs pos="100000">
              <a:schemeClr val="accent5">
                <a:shade val="80000"/>
                <a:hueOff val="90880"/>
                <a:satOff val="-23054"/>
                <a:lumOff val="1286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cap="none" spc="0">
              <a:ln w="13462">
                <a:prstDash val="solid"/>
              </a:ln>
              <a:effectLst>
                <a:outerShdw dist="38100" dir="2700000" algn="bl" rotWithShape="0">
                  <a:schemeClr val="accent5"/>
                </a:outerShdw>
              </a:effectLst>
            </a:rPr>
            <a:t>Basic data information</a:t>
          </a:r>
          <a:endParaRPr lang="en-IN" sz="1900" b="1" kern="1200" cap="none" spc="0" dirty="0">
            <a:ln w="13462">
              <a:prstDash val="solid"/>
            </a:ln>
            <a:effectLst>
              <a:outerShdw dist="38100" dir="2700000" algn="bl" rotWithShape="0">
                <a:schemeClr val="accent5"/>
              </a:outerShdw>
            </a:effectLst>
          </a:endParaRPr>
        </a:p>
      </dsp:txBody>
      <dsp:txXfrm rot="10800000">
        <a:off x="1240142" y="1107926"/>
        <a:ext cx="3970845" cy="426251"/>
      </dsp:txXfrm>
    </dsp:sp>
    <dsp:sp modelId="{1FDF4E84-A9C4-445E-8A8B-BACB5CFB0FC5}">
      <dsp:nvSpPr>
        <dsp:cNvPr id="0" name=""/>
        <dsp:cNvSpPr/>
      </dsp:nvSpPr>
      <dsp:spPr>
        <a:xfrm>
          <a:off x="920453" y="1107926"/>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F3C1520-5121-4EB3-A694-990DDCB7C3C9}">
      <dsp:nvSpPr>
        <dsp:cNvPr id="0" name=""/>
        <dsp:cNvSpPr/>
      </dsp:nvSpPr>
      <dsp:spPr>
        <a:xfrm rot="10800000">
          <a:off x="1133579" y="1661418"/>
          <a:ext cx="4077408" cy="426251"/>
        </a:xfrm>
        <a:prstGeom prst="homePlate">
          <a:avLst/>
        </a:prstGeom>
        <a:gradFill rotWithShape="0">
          <a:gsLst>
            <a:gs pos="0">
              <a:schemeClr val="accent5">
                <a:shade val="80000"/>
                <a:hueOff val="136321"/>
                <a:satOff val="-34581"/>
                <a:lumOff val="19299"/>
                <a:alphaOff val="0"/>
                <a:tint val="100000"/>
                <a:shade val="100000"/>
                <a:satMod val="130000"/>
              </a:schemeClr>
            </a:gs>
            <a:gs pos="100000">
              <a:schemeClr val="accent5">
                <a:shade val="80000"/>
                <a:hueOff val="136321"/>
                <a:satOff val="-34581"/>
                <a:lumOff val="19299"/>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cap="none" spc="0">
              <a:ln w="13462">
                <a:prstDash val="solid"/>
              </a:ln>
              <a:effectLst>
                <a:outerShdw dist="38100" dir="2700000" algn="bl" rotWithShape="0">
                  <a:schemeClr val="accent5"/>
                </a:outerShdw>
              </a:effectLst>
            </a:rPr>
            <a:t>Cleaning the Data</a:t>
          </a:r>
          <a:endParaRPr lang="en-IN" sz="1900" b="1" kern="1200" cap="none" spc="0" dirty="0">
            <a:ln w="13462">
              <a:prstDash val="solid"/>
            </a:ln>
            <a:effectLst>
              <a:outerShdw dist="38100" dir="2700000" algn="bl" rotWithShape="0">
                <a:schemeClr val="accent5"/>
              </a:outerShdw>
            </a:effectLst>
          </a:endParaRPr>
        </a:p>
      </dsp:txBody>
      <dsp:txXfrm rot="10800000">
        <a:off x="1240142" y="1661418"/>
        <a:ext cx="3970845" cy="426251"/>
      </dsp:txXfrm>
    </dsp:sp>
    <dsp:sp modelId="{B768E28C-6B13-4FCF-B6C4-C866B28898E1}">
      <dsp:nvSpPr>
        <dsp:cNvPr id="0" name=""/>
        <dsp:cNvSpPr/>
      </dsp:nvSpPr>
      <dsp:spPr>
        <a:xfrm>
          <a:off x="920453" y="1661418"/>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7CD862C9-828C-48A9-B898-3A427A837E99}">
      <dsp:nvSpPr>
        <dsp:cNvPr id="0" name=""/>
        <dsp:cNvSpPr/>
      </dsp:nvSpPr>
      <dsp:spPr>
        <a:xfrm rot="10800000">
          <a:off x="1133579" y="2214909"/>
          <a:ext cx="4077408" cy="426251"/>
        </a:xfrm>
        <a:prstGeom prst="homePlate">
          <a:avLst/>
        </a:prstGeom>
        <a:gradFill rotWithShape="0">
          <a:gsLst>
            <a:gs pos="0">
              <a:schemeClr val="accent5">
                <a:shade val="80000"/>
                <a:hueOff val="181761"/>
                <a:satOff val="-46108"/>
                <a:lumOff val="25732"/>
                <a:alphaOff val="0"/>
                <a:tint val="100000"/>
                <a:shade val="100000"/>
                <a:satMod val="130000"/>
              </a:schemeClr>
            </a:gs>
            <a:gs pos="100000">
              <a:schemeClr val="accent5">
                <a:shade val="80000"/>
                <a:hueOff val="181761"/>
                <a:satOff val="-46108"/>
                <a:lumOff val="25732"/>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IN" sz="1900" b="1" i="0" kern="1200" cap="none" spc="0" dirty="0">
              <a:ln w="13462">
                <a:prstDash val="solid"/>
              </a:ln>
              <a:effectLst>
                <a:outerShdw dist="38100" dir="2700000" algn="bl" rotWithShape="0">
                  <a:schemeClr val="accent5"/>
                </a:outerShdw>
              </a:effectLst>
            </a:rPr>
            <a:t>Merging two dataset</a:t>
          </a:r>
          <a:endParaRPr lang="en-IN" sz="1900" b="1" kern="1200" cap="none" spc="0" dirty="0">
            <a:ln w="13462">
              <a:prstDash val="solid"/>
            </a:ln>
            <a:effectLst>
              <a:outerShdw dist="38100" dir="2700000" algn="bl" rotWithShape="0">
                <a:schemeClr val="accent5"/>
              </a:outerShdw>
            </a:effectLst>
          </a:endParaRPr>
        </a:p>
      </dsp:txBody>
      <dsp:txXfrm rot="10800000">
        <a:off x="1240142" y="2214909"/>
        <a:ext cx="3970845" cy="426251"/>
      </dsp:txXfrm>
    </dsp:sp>
    <dsp:sp modelId="{40AC5882-E600-448B-AA4C-6DF3F5A2E60E}">
      <dsp:nvSpPr>
        <dsp:cNvPr id="0" name=""/>
        <dsp:cNvSpPr/>
      </dsp:nvSpPr>
      <dsp:spPr>
        <a:xfrm>
          <a:off x="920453" y="2214909"/>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757B01F-DFEC-4B9F-897B-6F3D699EFA2E}">
      <dsp:nvSpPr>
        <dsp:cNvPr id="0" name=""/>
        <dsp:cNvSpPr/>
      </dsp:nvSpPr>
      <dsp:spPr>
        <a:xfrm rot="10800000">
          <a:off x="1133579" y="2768400"/>
          <a:ext cx="4077408" cy="426251"/>
        </a:xfrm>
        <a:prstGeom prst="homePlate">
          <a:avLst/>
        </a:prstGeom>
        <a:gradFill rotWithShape="0">
          <a:gsLst>
            <a:gs pos="0">
              <a:schemeClr val="accent5">
                <a:shade val="80000"/>
                <a:hueOff val="227201"/>
                <a:satOff val="-57635"/>
                <a:lumOff val="32165"/>
                <a:alphaOff val="0"/>
                <a:tint val="100000"/>
                <a:shade val="100000"/>
                <a:satMod val="130000"/>
              </a:schemeClr>
            </a:gs>
            <a:gs pos="100000">
              <a:schemeClr val="accent5">
                <a:shade val="80000"/>
                <a:hueOff val="227201"/>
                <a:satOff val="-57635"/>
                <a:lumOff val="3216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cap="none" spc="0" dirty="0">
              <a:ln w="13462">
                <a:prstDash val="solid"/>
              </a:ln>
              <a:effectLst>
                <a:outerShdw dist="38100" dir="2700000" algn="bl" rotWithShape="0">
                  <a:schemeClr val="accent5"/>
                </a:outerShdw>
              </a:effectLst>
            </a:rPr>
            <a:t>Data Visualization</a:t>
          </a:r>
          <a:endParaRPr lang="en-IN" sz="1900" b="1" kern="1200" cap="none" spc="0" dirty="0">
            <a:ln w="13462">
              <a:prstDash val="solid"/>
            </a:ln>
            <a:effectLst>
              <a:outerShdw dist="38100" dir="2700000" algn="bl" rotWithShape="0">
                <a:schemeClr val="accent5"/>
              </a:outerShdw>
            </a:effectLst>
          </a:endParaRPr>
        </a:p>
      </dsp:txBody>
      <dsp:txXfrm rot="10800000">
        <a:off x="1240142" y="2768400"/>
        <a:ext cx="3970845" cy="426251"/>
      </dsp:txXfrm>
    </dsp:sp>
    <dsp:sp modelId="{392F67EB-84AF-479A-BA0F-7A74A83B65F7}">
      <dsp:nvSpPr>
        <dsp:cNvPr id="0" name=""/>
        <dsp:cNvSpPr/>
      </dsp:nvSpPr>
      <dsp:spPr>
        <a:xfrm>
          <a:off x="920453" y="2768400"/>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0600EE2-EB45-444D-ADB5-5315B31A52EB}">
      <dsp:nvSpPr>
        <dsp:cNvPr id="0" name=""/>
        <dsp:cNvSpPr/>
      </dsp:nvSpPr>
      <dsp:spPr>
        <a:xfrm rot="10800000">
          <a:off x="1133579" y="3321892"/>
          <a:ext cx="4077408" cy="426251"/>
        </a:xfrm>
        <a:prstGeom prst="homePlate">
          <a:avLst/>
        </a:prstGeom>
        <a:gradFill rotWithShape="0">
          <a:gsLst>
            <a:gs pos="0">
              <a:schemeClr val="accent5">
                <a:shade val="80000"/>
                <a:hueOff val="272641"/>
                <a:satOff val="-69162"/>
                <a:lumOff val="38598"/>
                <a:alphaOff val="0"/>
                <a:tint val="100000"/>
                <a:shade val="100000"/>
                <a:satMod val="130000"/>
              </a:schemeClr>
            </a:gs>
            <a:gs pos="100000">
              <a:schemeClr val="accent5">
                <a:shade val="80000"/>
                <a:hueOff val="272641"/>
                <a:satOff val="-69162"/>
                <a:lumOff val="38598"/>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7965" tIns="72390" rIns="135128" bIns="72390" numCol="1" spcCol="1270" anchor="ctr" anchorCtr="0">
          <a:noAutofit/>
        </a:bodyPr>
        <a:lstStyle/>
        <a:p>
          <a:pPr marL="0" lvl="0" indent="0" algn="ctr" defTabSz="844550">
            <a:lnSpc>
              <a:spcPct val="90000"/>
            </a:lnSpc>
            <a:spcBef>
              <a:spcPct val="0"/>
            </a:spcBef>
            <a:spcAft>
              <a:spcPct val="35000"/>
            </a:spcAft>
            <a:buNone/>
          </a:pPr>
          <a:r>
            <a:rPr lang="en-US" sz="1900" b="1" i="0" kern="1200" cap="none" spc="0">
              <a:ln w="13462">
                <a:prstDash val="solid"/>
              </a:ln>
              <a:effectLst>
                <a:outerShdw dist="38100" dir="2700000" algn="bl" rotWithShape="0">
                  <a:schemeClr val="accent5"/>
                </a:outerShdw>
              </a:effectLst>
            </a:rPr>
            <a:t>Conclusion</a:t>
          </a:r>
          <a:endParaRPr lang="en-IN" sz="1900" b="1" kern="1200" cap="none" spc="0" dirty="0">
            <a:ln w="13462">
              <a:prstDash val="solid"/>
            </a:ln>
            <a:effectLst>
              <a:outerShdw dist="38100" dir="2700000" algn="bl" rotWithShape="0">
                <a:schemeClr val="accent5"/>
              </a:outerShdw>
            </a:effectLst>
          </a:endParaRPr>
        </a:p>
      </dsp:txBody>
      <dsp:txXfrm rot="10800000">
        <a:off x="1240142" y="3321892"/>
        <a:ext cx="3970845" cy="426251"/>
      </dsp:txXfrm>
    </dsp:sp>
    <dsp:sp modelId="{2AEDED6C-FF27-4B45-BFD7-1E65461E104B}">
      <dsp:nvSpPr>
        <dsp:cNvPr id="0" name=""/>
        <dsp:cNvSpPr/>
      </dsp:nvSpPr>
      <dsp:spPr>
        <a:xfrm>
          <a:off x="920453" y="3321892"/>
          <a:ext cx="426251" cy="426251"/>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D74D8C-D2D0-3BCD-01C0-4A3F99393A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BD59B53-E16D-7BCE-029E-1B701488D2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539713-11BC-4090-A3D2-F03AC7B29959}" type="datetimeFigureOut">
              <a:rPr lang="en-IN" smtClean="0"/>
              <a:t>01-12-2022</a:t>
            </a:fld>
            <a:endParaRPr lang="en-IN"/>
          </a:p>
        </p:txBody>
      </p:sp>
      <p:sp>
        <p:nvSpPr>
          <p:cNvPr id="4" name="Footer Placeholder 3">
            <a:extLst>
              <a:ext uri="{FF2B5EF4-FFF2-40B4-BE49-F238E27FC236}">
                <a16:creationId xmlns:a16="http://schemas.microsoft.com/office/drawing/2014/main" id="{D55CD3C5-5C11-D15F-EFAA-F3CC1EA941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Import the required libraries</a:t>
            </a:r>
          </a:p>
        </p:txBody>
      </p:sp>
      <p:sp>
        <p:nvSpPr>
          <p:cNvPr id="5" name="Slide Number Placeholder 4">
            <a:extLst>
              <a:ext uri="{FF2B5EF4-FFF2-40B4-BE49-F238E27FC236}">
                <a16:creationId xmlns:a16="http://schemas.microsoft.com/office/drawing/2014/main" id="{CC0DB4F1-557E-9190-C994-FE7468F758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72A78B-97C5-42B1-8E88-CA8CA9BE6C30}" type="slidenum">
              <a:rPr lang="en-IN" smtClean="0"/>
              <a:t>‹#›</a:t>
            </a:fld>
            <a:endParaRPr lang="en-IN"/>
          </a:p>
        </p:txBody>
      </p:sp>
    </p:spTree>
    <p:extLst>
      <p:ext uri="{BB962C8B-B14F-4D97-AF65-F5344CB8AC3E}">
        <p14:creationId xmlns:p14="http://schemas.microsoft.com/office/powerpoint/2010/main" val="40620868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4821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665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0ECDA25E-FA2C-9E65-0FDF-BB7357CD4BA4}"/>
              </a:ext>
            </a:extLst>
          </p:cNvPr>
          <p:cNvPicPr>
            <a:picLocks noChangeAspect="1"/>
          </p:cNvPicPr>
          <p:nvPr/>
        </p:nvPicPr>
        <p:blipFill>
          <a:blip r:embed="rId3">
            <a:alphaModFix amt="5000"/>
          </a:blip>
          <a:stretch>
            <a:fillRect/>
          </a:stretch>
        </p:blipFill>
        <p:spPr>
          <a:xfrm>
            <a:off x="-1637414" y="-208452"/>
            <a:ext cx="12206068" cy="5351951"/>
          </a:xfrm>
          <a:prstGeom prst="rect">
            <a:avLst/>
          </a:prstGeom>
        </p:spPr>
      </p:pic>
      <p:sp>
        <p:nvSpPr>
          <p:cNvPr id="55" name="Google Shape;55;p13"/>
          <p:cNvSpPr txBox="1">
            <a:spLocks noGrp="1"/>
          </p:cNvSpPr>
          <p:nvPr>
            <p:ph type="ctrTitle"/>
          </p:nvPr>
        </p:nvSpPr>
        <p:spPr>
          <a:xfrm>
            <a:off x="315750" y="509499"/>
            <a:ext cx="8512500" cy="400933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Capstone Project(EDA)</a:t>
            </a:r>
            <a:br>
              <a:rPr lang="en-GB" sz="4200" b="1" dirty="0">
                <a:solidFill>
                  <a:srgbClr val="CC0000"/>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Play Store App Review   </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 </a:t>
            </a:r>
            <a:r>
              <a:rPr lang="en-GB" sz="3600" b="1" u="sng" dirty="0">
                <a:solidFill>
                  <a:schemeClr val="lt1"/>
                </a:solidFill>
                <a:effectLst>
                  <a:glow rad="139700">
                    <a:schemeClr val="accent5">
                      <a:satMod val="175000"/>
                      <a:alpha val="40000"/>
                    </a:schemeClr>
                  </a:glow>
                </a:effectLst>
                <a:latin typeface="Mongolian Baiti" panose="03000500000000000000" pitchFamily="66" charset="0"/>
                <a:ea typeface="Montserrat"/>
                <a:cs typeface="Mongolian Baiti" panose="03000500000000000000" pitchFamily="66" charset="0"/>
                <a:sym typeface="Montserrat"/>
              </a:rPr>
              <a:t>Team Members </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 </a:t>
            </a:r>
            <a:r>
              <a:rPr lang="en-GB" sz="1600" b="1" dirty="0">
                <a:solidFill>
                  <a:schemeClr val="lt1"/>
                </a:solidFill>
                <a:latin typeface="Montserrat"/>
                <a:ea typeface="Montserrat"/>
                <a:cs typeface="Montserrat"/>
                <a:sym typeface="Montserrat"/>
              </a:rPr>
              <a:t>Chandrashekhar Chaudhari  </a:t>
            </a:r>
            <a:br>
              <a:rPr lang="en-GB" sz="1600" b="1" dirty="0">
                <a:solidFill>
                  <a:schemeClr val="lt1"/>
                </a:solidFill>
                <a:latin typeface="Montserrat"/>
                <a:ea typeface="Montserrat"/>
                <a:cs typeface="Montserrat"/>
                <a:sym typeface="Montserrat"/>
              </a:rPr>
            </a:br>
            <a:r>
              <a:rPr lang="en-GB" sz="1600" b="1" dirty="0">
                <a:solidFill>
                  <a:schemeClr val="lt1"/>
                </a:solidFill>
                <a:latin typeface="Montserrat"/>
                <a:ea typeface="Montserrat"/>
                <a:cs typeface="Montserrat"/>
                <a:sym typeface="Montserrat"/>
              </a:rPr>
              <a:t>Kishore </a:t>
            </a:r>
            <a:r>
              <a:rPr lang="en-GB" sz="1600" b="1" dirty="0" err="1">
                <a:solidFill>
                  <a:schemeClr val="lt1"/>
                </a:solidFill>
                <a:latin typeface="Montserrat"/>
                <a:ea typeface="Montserrat"/>
                <a:cs typeface="Montserrat"/>
                <a:sym typeface="Montserrat"/>
              </a:rPr>
              <a:t>Yamali</a:t>
            </a:r>
            <a:br>
              <a:rPr lang="en-GB" sz="1600" b="1" dirty="0">
                <a:solidFill>
                  <a:schemeClr val="lt1"/>
                </a:solidFill>
                <a:latin typeface="Montserrat"/>
                <a:ea typeface="Montserrat"/>
                <a:cs typeface="Montserrat"/>
                <a:sym typeface="Montserrat"/>
              </a:rPr>
            </a:br>
            <a:br>
              <a:rPr lang="en-GB" sz="1600" b="1" dirty="0">
                <a:solidFill>
                  <a:schemeClr val="lt1"/>
                </a:solidFill>
                <a:latin typeface="Montserrat"/>
                <a:ea typeface="Montserrat"/>
                <a:cs typeface="Montserrat"/>
                <a:sym typeface="Montserrat"/>
              </a:rPr>
            </a:br>
            <a:br>
              <a:rPr lang="en-GB" sz="1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endParaRPr lang="en-GB"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Slide Number Placeholder 1">
            <a:extLst>
              <a:ext uri="{FF2B5EF4-FFF2-40B4-BE49-F238E27FC236}">
                <a16:creationId xmlns:a16="http://schemas.microsoft.com/office/drawing/2014/main" id="{F15D32F1-95BF-6155-CF0E-CAEBAD0D0C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22B23F20-9E79-ECBF-E9CD-98A381EC8B7C}"/>
              </a:ext>
            </a:extLst>
          </p:cNvPr>
          <p:cNvPicPr>
            <a:picLocks noChangeAspect="1"/>
          </p:cNvPicPr>
          <p:nvPr/>
        </p:nvPicPr>
        <p:blipFill>
          <a:blip r:embed="rId2">
            <a:alphaModFix amt="5000"/>
          </a:blip>
          <a:stretch>
            <a:fillRect/>
          </a:stretch>
        </p:blipFill>
        <p:spPr>
          <a:xfrm>
            <a:off x="-1598727" y="0"/>
            <a:ext cx="11844670" cy="5143500"/>
          </a:xfrm>
          <a:prstGeom prst="rect">
            <a:avLst/>
          </a:prstGeom>
        </p:spPr>
      </p:pic>
      <p:sp>
        <p:nvSpPr>
          <p:cNvPr id="2" name="Title 1">
            <a:extLst>
              <a:ext uri="{FF2B5EF4-FFF2-40B4-BE49-F238E27FC236}">
                <a16:creationId xmlns:a16="http://schemas.microsoft.com/office/drawing/2014/main" id="{0FD15AFF-37C0-26DF-0B92-17A4019BEFF1}"/>
              </a:ext>
            </a:extLst>
          </p:cNvPr>
          <p:cNvSpPr>
            <a:spLocks noGrp="1"/>
          </p:cNvSpPr>
          <p:nvPr>
            <p:ph type="title"/>
          </p:nvPr>
        </p:nvSpPr>
        <p:spPr/>
        <p:txBody>
          <a:bodyPr/>
          <a:lstStyle/>
          <a:p>
            <a:pPr marL="457200" indent="-457200">
              <a:buFont typeface="Wingdings" panose="05000000000000000000" pitchFamily="2" charset="2"/>
              <a:buChar char="Ø"/>
            </a:pPr>
            <a:r>
              <a:rPr lang="en-IN" dirty="0">
                <a:latin typeface="Amasis MT Pro Medium" panose="02040604050005020304" pitchFamily="18" charset="0"/>
              </a:rPr>
              <a:t>Data</a:t>
            </a:r>
            <a:r>
              <a:rPr lang="en-IN" b="0" i="0" dirty="0">
                <a:solidFill>
                  <a:srgbClr val="212121"/>
                </a:solidFill>
                <a:effectLst/>
                <a:latin typeface="Roboto" panose="02000000000000000000" pitchFamily="2" charset="0"/>
              </a:rPr>
              <a:t> </a:t>
            </a:r>
            <a:r>
              <a:rPr lang="en-IN" dirty="0">
                <a:latin typeface="Amasis MT Pro Medium" panose="02040604050005020304" pitchFamily="18" charset="0"/>
              </a:rPr>
              <a:t>Cleaning</a:t>
            </a:r>
            <a:br>
              <a:rPr lang="en-IN"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DC06345E-DFF8-F731-9A50-35A5ACDCF3F6}"/>
              </a:ext>
            </a:extLst>
          </p:cNvPr>
          <p:cNvSpPr>
            <a:spLocks noGrp="1"/>
          </p:cNvSpPr>
          <p:nvPr>
            <p:ph type="body" idx="1"/>
          </p:nvPr>
        </p:nvSpPr>
        <p:spPr>
          <a:xfrm>
            <a:off x="311699" y="1152475"/>
            <a:ext cx="3566237" cy="3416400"/>
          </a:xfrm>
        </p:spPr>
        <p:txBody>
          <a:bodyPr/>
          <a:lstStyle/>
          <a:p>
            <a:pPr>
              <a:buClr>
                <a:schemeClr val="accent2"/>
              </a:buClr>
              <a:buFont typeface="Wingdings" panose="05000000000000000000" pitchFamily="2" charset="2"/>
              <a:buChar char="§"/>
            </a:pPr>
            <a:r>
              <a:rPr lang="en-US" b="0" i="0" dirty="0">
                <a:solidFill>
                  <a:srgbClr val="212121"/>
                </a:solidFill>
                <a:effectLst/>
                <a:latin typeface="Roboto" panose="02000000000000000000" pitchFamily="2" charset="0"/>
              </a:rPr>
              <a:t>On going through the preliminary information's we have found that in both datasets there are some columns which needs to be we converted into appropriate data type for the analyzation. Also, there are null values in some columns which need to be drop.</a:t>
            </a:r>
            <a:endParaRPr lang="en-IN" dirty="0"/>
          </a:p>
        </p:txBody>
      </p:sp>
      <p:sp>
        <p:nvSpPr>
          <p:cNvPr id="5" name="Slide Number Placeholder 4">
            <a:extLst>
              <a:ext uri="{FF2B5EF4-FFF2-40B4-BE49-F238E27FC236}">
                <a16:creationId xmlns:a16="http://schemas.microsoft.com/office/drawing/2014/main" id="{E9A37422-7FB4-6C08-C8E8-79B7B11E4E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17" name="Picture 16" descr="Table&#10;&#10;Description automatically generated">
            <a:extLst>
              <a:ext uri="{FF2B5EF4-FFF2-40B4-BE49-F238E27FC236}">
                <a16:creationId xmlns:a16="http://schemas.microsoft.com/office/drawing/2014/main" id="{3EFAD681-C293-BCDA-AA2B-2D63BF87DAD8}"/>
              </a:ext>
            </a:extLst>
          </p:cNvPr>
          <p:cNvPicPr>
            <a:picLocks noChangeAspect="1"/>
          </p:cNvPicPr>
          <p:nvPr/>
        </p:nvPicPr>
        <p:blipFill>
          <a:blip r:embed="rId3"/>
          <a:stretch>
            <a:fillRect/>
          </a:stretch>
        </p:blipFill>
        <p:spPr>
          <a:xfrm>
            <a:off x="6819441" y="1390485"/>
            <a:ext cx="2124599" cy="3065369"/>
          </a:xfrm>
          <a:prstGeom prst="rect">
            <a:avLst/>
          </a:prstGeom>
          <a:ln>
            <a:noFill/>
          </a:ln>
          <a:effectLst>
            <a:outerShdw blurRad="292100" dist="139700" dir="2700000" algn="tl" rotWithShape="0">
              <a:srgbClr val="333333">
                <a:alpha val="65000"/>
              </a:srgbClr>
            </a:outerShdw>
          </a:effectLst>
        </p:spPr>
      </p:pic>
      <p:pic>
        <p:nvPicPr>
          <p:cNvPr id="19" name="Picture 18" descr="Table&#10;&#10;Description automatically generated">
            <a:extLst>
              <a:ext uri="{FF2B5EF4-FFF2-40B4-BE49-F238E27FC236}">
                <a16:creationId xmlns:a16="http://schemas.microsoft.com/office/drawing/2014/main" id="{FD8B6D48-29DB-9F41-E7B5-5B9CDAE2ABAF}"/>
              </a:ext>
            </a:extLst>
          </p:cNvPr>
          <p:cNvPicPr>
            <a:picLocks noChangeAspect="1"/>
          </p:cNvPicPr>
          <p:nvPr/>
        </p:nvPicPr>
        <p:blipFill>
          <a:blip r:embed="rId4"/>
          <a:stretch>
            <a:fillRect/>
          </a:stretch>
        </p:blipFill>
        <p:spPr>
          <a:xfrm>
            <a:off x="4110282" y="1390485"/>
            <a:ext cx="2373188" cy="3065369"/>
          </a:xfrm>
          <a:prstGeom prst="rect">
            <a:avLst/>
          </a:prstGeom>
          <a:ln>
            <a:no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63ECD931-662F-D7A4-BD7E-BBA1365A4182}"/>
              </a:ext>
            </a:extLst>
          </p:cNvPr>
          <p:cNvSpPr txBox="1"/>
          <p:nvPr/>
        </p:nvSpPr>
        <p:spPr>
          <a:xfrm>
            <a:off x="4159901" y="1017725"/>
            <a:ext cx="2273950" cy="307777"/>
          </a:xfrm>
          <a:prstGeom prst="rect">
            <a:avLst/>
          </a:prstGeom>
          <a:noFill/>
        </p:spPr>
        <p:txBody>
          <a:bodyPr wrap="square" rtlCol="0">
            <a:spAutoFit/>
          </a:bodyPr>
          <a:lstStyle/>
          <a:p>
            <a:r>
              <a:rPr lang="en-IN" b="1" dirty="0"/>
              <a:t>Before Cleaning</a:t>
            </a:r>
          </a:p>
        </p:txBody>
      </p:sp>
      <p:sp>
        <p:nvSpPr>
          <p:cNvPr id="22" name="TextBox 21">
            <a:extLst>
              <a:ext uri="{FF2B5EF4-FFF2-40B4-BE49-F238E27FC236}">
                <a16:creationId xmlns:a16="http://schemas.microsoft.com/office/drawing/2014/main" id="{7F30C542-E0C9-72C1-8822-872A57FFF0FE}"/>
              </a:ext>
            </a:extLst>
          </p:cNvPr>
          <p:cNvSpPr txBox="1"/>
          <p:nvPr/>
        </p:nvSpPr>
        <p:spPr>
          <a:xfrm>
            <a:off x="6819441" y="1017725"/>
            <a:ext cx="1927952" cy="307777"/>
          </a:xfrm>
          <a:prstGeom prst="rect">
            <a:avLst/>
          </a:prstGeom>
          <a:noFill/>
        </p:spPr>
        <p:txBody>
          <a:bodyPr wrap="square" rtlCol="0">
            <a:spAutoFit/>
          </a:bodyPr>
          <a:lstStyle/>
          <a:p>
            <a:r>
              <a:rPr lang="en-IN" b="1" dirty="0"/>
              <a:t>After Cleaning</a:t>
            </a:r>
          </a:p>
        </p:txBody>
      </p:sp>
    </p:spTree>
    <p:extLst>
      <p:ext uri="{BB962C8B-B14F-4D97-AF65-F5344CB8AC3E}">
        <p14:creationId xmlns:p14="http://schemas.microsoft.com/office/powerpoint/2010/main" val="11820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6ADEB282-6444-746D-A5C0-59A72A9B76C7}"/>
              </a:ext>
            </a:extLst>
          </p:cNvPr>
          <p:cNvPicPr>
            <a:picLocks noChangeAspect="1"/>
          </p:cNvPicPr>
          <p:nvPr/>
        </p:nvPicPr>
        <p:blipFill>
          <a:blip r:embed="rId2">
            <a:alphaModFix amt="5000"/>
          </a:blip>
          <a:stretch>
            <a:fillRect/>
          </a:stretch>
        </p:blipFill>
        <p:spPr>
          <a:xfrm>
            <a:off x="-1542361" y="-1"/>
            <a:ext cx="12327873" cy="5143501"/>
          </a:xfrm>
          <a:prstGeom prst="rect">
            <a:avLst/>
          </a:prstGeom>
        </p:spPr>
      </p:pic>
      <p:sp>
        <p:nvSpPr>
          <p:cNvPr id="2" name="Title 1">
            <a:extLst>
              <a:ext uri="{FF2B5EF4-FFF2-40B4-BE49-F238E27FC236}">
                <a16:creationId xmlns:a16="http://schemas.microsoft.com/office/drawing/2014/main" id="{A60D9AE7-8DBD-7BFA-203E-48509F7BF8D5}"/>
              </a:ext>
            </a:extLst>
          </p:cNvPr>
          <p:cNvSpPr>
            <a:spLocks noGrp="1"/>
          </p:cNvSpPr>
          <p:nvPr>
            <p:ph type="title"/>
          </p:nvPr>
        </p:nvSpPr>
        <p:spPr/>
        <p:txBody>
          <a:bodyPr/>
          <a:lstStyle/>
          <a:p>
            <a:pPr marL="457200" indent="-457200">
              <a:buFont typeface="Wingdings" panose="05000000000000000000" pitchFamily="2" charset="2"/>
              <a:buChar char="Ø"/>
            </a:pPr>
            <a:r>
              <a:rPr lang="en-IN" dirty="0">
                <a:latin typeface="Amasis MT Pro Medium" panose="02040604050005020304" pitchFamily="18" charset="0"/>
              </a:rPr>
              <a:t>Merging</a:t>
            </a:r>
            <a:r>
              <a:rPr lang="en-IN" b="1" i="0" cap="none" spc="0" dirty="0">
                <a:ln w="13462">
                  <a:prstDash val="solid"/>
                </a:ln>
                <a:effectLst>
                  <a:outerShdw dist="38100" dir="2700000" algn="bl" rotWithShape="0">
                    <a:schemeClr val="accent5"/>
                  </a:outerShdw>
                </a:effectLst>
              </a:rPr>
              <a:t> </a:t>
            </a:r>
            <a:r>
              <a:rPr lang="en-IN" dirty="0">
                <a:latin typeface="Amasis MT Pro Medium" panose="02040604050005020304" pitchFamily="18" charset="0"/>
              </a:rPr>
              <a:t>two</a:t>
            </a:r>
            <a:r>
              <a:rPr lang="en-IN" b="1" i="0" cap="none" spc="0" dirty="0">
                <a:ln w="13462">
                  <a:prstDash val="solid"/>
                </a:ln>
                <a:effectLst>
                  <a:outerShdw dist="38100" dir="2700000" algn="bl" rotWithShape="0">
                    <a:schemeClr val="accent5"/>
                  </a:outerShdw>
                </a:effectLst>
              </a:rPr>
              <a:t> </a:t>
            </a:r>
            <a:r>
              <a:rPr lang="en-IN" dirty="0">
                <a:latin typeface="Amasis MT Pro Medium" panose="02040604050005020304" pitchFamily="18" charset="0"/>
              </a:rPr>
              <a:t>dataset.</a:t>
            </a:r>
            <a:br>
              <a:rPr lang="en-IN" b="1" cap="none" spc="0" dirty="0">
                <a:ln w="13462">
                  <a:prstDash val="solid"/>
                </a:ln>
                <a:effectLst>
                  <a:outerShdw dist="38100" dir="2700000" algn="bl" rotWithShape="0">
                    <a:schemeClr val="accent5"/>
                  </a:outerShdw>
                </a:effectLst>
              </a:rPr>
            </a:br>
            <a:endParaRPr lang="en-IN" dirty="0"/>
          </a:p>
        </p:txBody>
      </p:sp>
      <p:sp>
        <p:nvSpPr>
          <p:cNvPr id="3" name="Text Placeholder 2">
            <a:extLst>
              <a:ext uri="{FF2B5EF4-FFF2-40B4-BE49-F238E27FC236}">
                <a16:creationId xmlns:a16="http://schemas.microsoft.com/office/drawing/2014/main" id="{2E61B4F9-2C4A-D7B8-CCF7-C86EB9443D2A}"/>
              </a:ext>
            </a:extLst>
          </p:cNvPr>
          <p:cNvSpPr>
            <a:spLocks noGrp="1"/>
          </p:cNvSpPr>
          <p:nvPr>
            <p:ph type="body" idx="1"/>
          </p:nvPr>
        </p:nvSpPr>
        <p:spPr>
          <a:xfrm>
            <a:off x="311700" y="1152475"/>
            <a:ext cx="8520600" cy="793239"/>
          </a:xfrm>
        </p:spPr>
        <p:txBody>
          <a:bodyPr/>
          <a:lstStyle/>
          <a:p>
            <a:pPr>
              <a:buClr>
                <a:schemeClr val="accent2"/>
              </a:buClr>
              <a:buFont typeface="Wingdings" panose="05000000000000000000" pitchFamily="2" charset="2"/>
              <a:buChar char="§"/>
            </a:pPr>
            <a:r>
              <a:rPr lang="en-US" b="1" i="0" dirty="0">
                <a:solidFill>
                  <a:srgbClr val="212121"/>
                </a:solidFill>
                <a:effectLst/>
                <a:latin typeface="Amasis MT Pro" panose="02040504050005020304" pitchFamily="18" charset="0"/>
              </a:rPr>
              <a:t>Merging two dataset first Play store Dataset </a:t>
            </a:r>
            <a:r>
              <a:rPr lang="en-US" b="1" dirty="0">
                <a:solidFill>
                  <a:srgbClr val="212121"/>
                </a:solidFill>
                <a:latin typeface="Amasis MT Pro" panose="02040504050005020304" pitchFamily="18" charset="0"/>
              </a:rPr>
              <a:t>and second u</a:t>
            </a:r>
            <a:r>
              <a:rPr lang="en-US" b="1" i="0" dirty="0">
                <a:solidFill>
                  <a:srgbClr val="212121"/>
                </a:solidFill>
                <a:effectLst/>
                <a:latin typeface="Amasis MT Pro" panose="02040504050005020304" pitchFamily="18" charset="0"/>
              </a:rPr>
              <a:t>ser Review Dataset .</a:t>
            </a:r>
            <a:endParaRPr lang="en-US" b="0" i="0" dirty="0">
              <a:solidFill>
                <a:srgbClr val="212121"/>
              </a:solidFill>
              <a:effectLst/>
              <a:latin typeface="Amasis MT Pro" panose="02040504050005020304" pitchFamily="18" charset="0"/>
            </a:endParaRPr>
          </a:p>
          <a:p>
            <a:pPr>
              <a:buClr>
                <a:schemeClr val="accent2"/>
              </a:buClr>
              <a:buFont typeface="Wingdings" panose="05000000000000000000" pitchFamily="2" charset="2"/>
              <a:buChar char="§"/>
            </a:pPr>
            <a:endParaRPr lang="en-IN" dirty="0">
              <a:latin typeface="Amasis MT Pro" panose="02040504050005020304" pitchFamily="18" charset="0"/>
            </a:endParaRPr>
          </a:p>
        </p:txBody>
      </p:sp>
      <p:sp>
        <p:nvSpPr>
          <p:cNvPr id="5" name="Slide Number Placeholder 4">
            <a:extLst>
              <a:ext uri="{FF2B5EF4-FFF2-40B4-BE49-F238E27FC236}">
                <a16:creationId xmlns:a16="http://schemas.microsoft.com/office/drawing/2014/main" id="{670D703B-6DED-D86C-B0A3-162BDC1C01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grpSp>
        <p:nvGrpSpPr>
          <p:cNvPr id="12" name="Group 11">
            <a:extLst>
              <a:ext uri="{FF2B5EF4-FFF2-40B4-BE49-F238E27FC236}">
                <a16:creationId xmlns:a16="http://schemas.microsoft.com/office/drawing/2014/main" id="{EAC3B099-231B-1AED-C76E-886FA815297E}"/>
              </a:ext>
            </a:extLst>
          </p:cNvPr>
          <p:cNvGrpSpPr/>
          <p:nvPr/>
        </p:nvGrpSpPr>
        <p:grpSpPr>
          <a:xfrm>
            <a:off x="235248" y="2074331"/>
            <a:ext cx="8772654" cy="2940552"/>
            <a:chOff x="0" y="1628323"/>
            <a:chExt cx="8772654" cy="2940552"/>
          </a:xfrm>
        </p:grpSpPr>
        <p:pic>
          <p:nvPicPr>
            <p:cNvPr id="9" name="Picture 8" descr="Application&#10;&#10;Description automatically generated with low confidence">
              <a:extLst>
                <a:ext uri="{FF2B5EF4-FFF2-40B4-BE49-F238E27FC236}">
                  <a16:creationId xmlns:a16="http://schemas.microsoft.com/office/drawing/2014/main" id="{2DCDCF5F-71D5-3DFC-1FD7-648E0FE1B6A4}"/>
                </a:ext>
              </a:extLst>
            </p:cNvPr>
            <p:cNvPicPr>
              <a:picLocks noChangeAspect="1"/>
            </p:cNvPicPr>
            <p:nvPr/>
          </p:nvPicPr>
          <p:blipFill>
            <a:blip r:embed="rId3"/>
            <a:stretch>
              <a:fillRect/>
            </a:stretch>
          </p:blipFill>
          <p:spPr>
            <a:xfrm>
              <a:off x="0" y="1628323"/>
              <a:ext cx="6918593" cy="2834303"/>
            </a:xfrm>
            <a:prstGeom prst="rect">
              <a:avLst/>
            </a:prstGeom>
          </p:spPr>
        </p:pic>
        <p:pic>
          <p:nvPicPr>
            <p:cNvPr id="11" name="Picture 10" descr="A picture containing table&#10;&#10;Description automatically generated">
              <a:extLst>
                <a:ext uri="{FF2B5EF4-FFF2-40B4-BE49-F238E27FC236}">
                  <a16:creationId xmlns:a16="http://schemas.microsoft.com/office/drawing/2014/main" id="{6959E65E-3462-E37A-F367-BB6CAFB3CF13}"/>
                </a:ext>
              </a:extLst>
            </p:cNvPr>
            <p:cNvPicPr>
              <a:picLocks noChangeAspect="1"/>
            </p:cNvPicPr>
            <p:nvPr/>
          </p:nvPicPr>
          <p:blipFill>
            <a:blip r:embed="rId4">
              <a:alphaModFix amt="85000"/>
            </a:blip>
            <a:stretch>
              <a:fillRect/>
            </a:stretch>
          </p:blipFill>
          <p:spPr>
            <a:xfrm>
              <a:off x="6858947" y="1628323"/>
              <a:ext cx="1913707" cy="2940552"/>
            </a:xfrm>
            <a:prstGeom prst="rect">
              <a:avLst/>
            </a:prstGeom>
          </p:spPr>
        </p:pic>
      </p:grpSp>
    </p:spTree>
    <p:extLst>
      <p:ext uri="{BB962C8B-B14F-4D97-AF65-F5344CB8AC3E}">
        <p14:creationId xmlns:p14="http://schemas.microsoft.com/office/powerpoint/2010/main" val="166728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4D5EFEE-A051-1635-D83C-C273E039F622}"/>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41FB6F12-443B-0BAC-A7B7-D03D96BB6B0F}"/>
              </a:ext>
            </a:extLst>
          </p:cNvPr>
          <p:cNvSpPr>
            <a:spLocks noGrp="1"/>
          </p:cNvSpPr>
          <p:nvPr>
            <p:ph type="title"/>
          </p:nvPr>
        </p:nvSpPr>
        <p:spPr/>
        <p:txBody>
          <a:bodyPr/>
          <a:lstStyle/>
          <a:p>
            <a:r>
              <a:rPr lang="en-US" b="0" i="0" dirty="0">
                <a:solidFill>
                  <a:schemeClr val="tx2">
                    <a:lumMod val="50000"/>
                  </a:schemeClr>
                </a:solidFill>
                <a:effectLst/>
                <a:latin typeface="Amasis MT Pro" panose="02040504050005020304" pitchFamily="18" charset="0"/>
              </a:rPr>
              <a:t>Total Number of Apps on Each Category.</a:t>
            </a:r>
            <a:br>
              <a:rPr lang="en-US" b="0" i="0" dirty="0">
                <a:solidFill>
                  <a:schemeClr val="tx2">
                    <a:lumMod val="50000"/>
                  </a:schemeClr>
                </a:solidFill>
                <a:effectLst/>
                <a:latin typeface="Amasis MT Pro" panose="02040504050005020304" pitchFamily="18" charset="0"/>
              </a:rPr>
            </a:br>
            <a:endParaRPr lang="en-IN" dirty="0">
              <a:solidFill>
                <a:schemeClr val="tx2">
                  <a:lumMod val="50000"/>
                </a:schemeClr>
              </a:solidFill>
              <a:latin typeface="Amasis MT Pro" panose="02040504050005020304" pitchFamily="18" charset="0"/>
            </a:endParaRPr>
          </a:p>
        </p:txBody>
      </p:sp>
      <p:sp>
        <p:nvSpPr>
          <p:cNvPr id="3" name="Text Placeholder 2">
            <a:extLst>
              <a:ext uri="{FF2B5EF4-FFF2-40B4-BE49-F238E27FC236}">
                <a16:creationId xmlns:a16="http://schemas.microsoft.com/office/drawing/2014/main" id="{494D300C-4E39-EC3F-FF18-2BF127C1C459}"/>
              </a:ext>
            </a:extLst>
          </p:cNvPr>
          <p:cNvSpPr>
            <a:spLocks noGrp="1"/>
          </p:cNvSpPr>
          <p:nvPr>
            <p:ph type="body" idx="1"/>
          </p:nvPr>
        </p:nvSpPr>
        <p:spPr>
          <a:xfrm>
            <a:off x="311700" y="1152475"/>
            <a:ext cx="2028133" cy="3416400"/>
          </a:xfrm>
        </p:spPr>
        <p:txBody>
          <a:bodyPr/>
          <a:lstStyle/>
          <a:p>
            <a:pPr algn="l">
              <a:buFont typeface="Arial" panose="020B0604020202020204" pitchFamily="34" charset="0"/>
              <a:buChar char="•"/>
            </a:pPr>
            <a:r>
              <a:rPr lang="en-US" sz="1600" b="0" i="0" dirty="0">
                <a:solidFill>
                  <a:srgbClr val="212121"/>
                </a:solidFill>
                <a:effectLst/>
                <a:latin typeface="Amasis MT Pro Medium" panose="02040604050005020304" pitchFamily="18" charset="0"/>
              </a:rPr>
              <a:t>From the above graph we can clearly say that apps of family category are highest and of beauty are the lowest in the playstore</a:t>
            </a:r>
          </a:p>
        </p:txBody>
      </p:sp>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3076" name="Picture 4">
            <a:extLst>
              <a:ext uri="{FF2B5EF4-FFF2-40B4-BE49-F238E27FC236}">
                <a16:creationId xmlns:a16="http://schemas.microsoft.com/office/drawing/2014/main" id="{D533644F-89D9-71F7-1A7D-E52EBA25B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832" y="1152475"/>
            <a:ext cx="6492467" cy="36925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23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
            <a:extLst>
              <a:ext uri="{FF2B5EF4-FFF2-40B4-BE49-F238E27FC236}">
                <a16:creationId xmlns:a16="http://schemas.microsoft.com/office/drawing/2014/main" id="{1342AD22-A15E-BF78-35E9-363DED5A831F}"/>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41FB6F12-443B-0BAC-A7B7-D03D96BB6B0F}"/>
              </a:ext>
            </a:extLst>
          </p:cNvPr>
          <p:cNvSpPr>
            <a:spLocks noGrp="1"/>
          </p:cNvSpPr>
          <p:nvPr>
            <p:ph type="title"/>
          </p:nvPr>
        </p:nvSpPr>
        <p:spPr>
          <a:xfrm>
            <a:off x="311700" y="445025"/>
            <a:ext cx="8520600" cy="767087"/>
          </a:xfrm>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Medium" panose="02040604050005020304" pitchFamily="18" charset="0"/>
              </a:rPr>
              <a:t>Top 10 Installed Apps from Play store</a:t>
            </a:r>
            <a:br>
              <a:rPr lang="en-US" b="0" i="0" dirty="0">
                <a:solidFill>
                  <a:srgbClr val="21212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494D300C-4E39-EC3F-FF18-2BF127C1C459}"/>
              </a:ext>
            </a:extLst>
          </p:cNvPr>
          <p:cNvSpPr>
            <a:spLocks noGrp="1"/>
          </p:cNvSpPr>
          <p:nvPr>
            <p:ph type="body" idx="1"/>
          </p:nvPr>
        </p:nvSpPr>
        <p:spPr>
          <a:xfrm>
            <a:off x="311700" y="1462749"/>
            <a:ext cx="2048721" cy="3106125"/>
          </a:xfrm>
        </p:spPr>
        <p:txBody>
          <a:bodyPr/>
          <a:lstStyle/>
          <a:p>
            <a:pPr marL="114300" indent="0">
              <a:lnSpc>
                <a:spcPct val="107000"/>
              </a:lnSpc>
              <a:spcAft>
                <a:spcPts val="800"/>
              </a:spcAft>
              <a:buClr>
                <a:schemeClr val="accent2"/>
              </a:buClr>
              <a:buNone/>
            </a:pPr>
            <a:r>
              <a:rPr lang="en-US" sz="1200" dirty="0">
                <a:solidFill>
                  <a:srgbClr val="212121"/>
                </a:solidFill>
                <a:latin typeface="Amasis MT Pro Medium" panose="02040604050005020304" pitchFamily="18" charset="0"/>
              </a:rPr>
              <a:t>F</a:t>
            </a:r>
            <a:r>
              <a:rPr lang="en-US" sz="1200" b="0" i="0" dirty="0">
                <a:solidFill>
                  <a:srgbClr val="212121"/>
                </a:solidFill>
                <a:effectLst/>
                <a:latin typeface="Amasis MT Pro Medium" panose="02040604050005020304" pitchFamily="18" charset="0"/>
              </a:rPr>
              <a:t>rom the above graph we can clearly see the top 10 apps installed from play store and also we can say that Roblox is the highest installed app and there is only one app which belongs to learning category in top 10 apps and most of the remaining apps belongs to games category in play store.</a:t>
            </a:r>
            <a:endParaRPr lang="en-IN" sz="1200" dirty="0">
              <a:solidFill>
                <a:schemeClr val="accent2"/>
              </a:solidFill>
              <a:effectLst/>
              <a:latin typeface="Amasis MT Pro Medium" panose="020406040500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4104" name="Picture 8">
            <a:extLst>
              <a:ext uri="{FF2B5EF4-FFF2-40B4-BE49-F238E27FC236}">
                <a16:creationId xmlns:a16="http://schemas.microsoft.com/office/drawing/2014/main" id="{DC0D38E2-65FD-5DC5-1986-2C6670371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281" y="1051136"/>
            <a:ext cx="6283018" cy="37730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22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6F12-443B-0BAC-A7B7-D03D96BB6B0F}"/>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panose="02040504050005020304" pitchFamily="18" charset="0"/>
              </a:rPr>
              <a:t>The Top 10 Positive Review Apps.</a:t>
            </a:r>
            <a:br>
              <a:rPr lang="en-US" b="0" i="0" dirty="0">
                <a:solidFill>
                  <a:schemeClr val="tx2">
                    <a:lumMod val="50000"/>
                  </a:schemeClr>
                </a:solidFill>
                <a:effectLst/>
                <a:latin typeface="Amasis MT Pro" panose="02040504050005020304" pitchFamily="18" charset="0"/>
              </a:rPr>
            </a:br>
            <a:endParaRPr lang="en-IN" dirty="0">
              <a:solidFill>
                <a:schemeClr val="tx2">
                  <a:lumMod val="50000"/>
                </a:schemeClr>
              </a:solidFill>
              <a:latin typeface="Amasis MT Pro" panose="02040504050005020304" pitchFamily="18" charset="0"/>
            </a:endParaRPr>
          </a:p>
        </p:txBody>
      </p:sp>
      <p:pic>
        <p:nvPicPr>
          <p:cNvPr id="5" name="Picture 4" descr="Diagram&#10;&#10;Description automatically generated">
            <a:extLst>
              <a:ext uri="{FF2B5EF4-FFF2-40B4-BE49-F238E27FC236}">
                <a16:creationId xmlns:a16="http://schemas.microsoft.com/office/drawing/2014/main" id="{84D5EFEE-A051-1635-D83C-C273E039F622}"/>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3" name="Text Placeholder 2">
            <a:extLst>
              <a:ext uri="{FF2B5EF4-FFF2-40B4-BE49-F238E27FC236}">
                <a16:creationId xmlns:a16="http://schemas.microsoft.com/office/drawing/2014/main" id="{494D300C-4E39-EC3F-FF18-2BF127C1C459}"/>
              </a:ext>
            </a:extLst>
          </p:cNvPr>
          <p:cNvSpPr>
            <a:spLocks noGrp="1"/>
          </p:cNvSpPr>
          <p:nvPr>
            <p:ph type="body" idx="1"/>
          </p:nvPr>
        </p:nvSpPr>
        <p:spPr>
          <a:xfrm>
            <a:off x="311700" y="1152475"/>
            <a:ext cx="1759471" cy="3510742"/>
          </a:xfrm>
        </p:spPr>
        <p:txBody>
          <a:bodyPr/>
          <a:lstStyle/>
          <a:p>
            <a:pPr>
              <a:buClr>
                <a:schemeClr val="accent2"/>
              </a:buClr>
              <a:buFont typeface="Wingdings" panose="05000000000000000000" pitchFamily="2" charset="2"/>
              <a:buChar char="§"/>
            </a:pPr>
            <a:r>
              <a:rPr lang="en-IN" sz="1800" dirty="0">
                <a:solidFill>
                  <a:schemeClr val="accent2"/>
                </a:solidFill>
                <a:effectLst/>
                <a:latin typeface="Amasis MT Pro" panose="02040504050005020304" pitchFamily="18" charset="0"/>
                <a:ea typeface="Calibri" panose="020F0502020204030204" pitchFamily="34" charset="0"/>
                <a:cs typeface="Times New Roman" panose="02020603050405020304" pitchFamily="18" charset="0"/>
              </a:rPr>
              <a:t>we can say that </a:t>
            </a:r>
            <a:r>
              <a:rPr lang="en-IN" sz="1800" dirty="0" err="1">
                <a:solidFill>
                  <a:schemeClr val="accent2"/>
                </a:solidFill>
                <a:effectLst/>
                <a:latin typeface="Amasis MT Pro" panose="02040504050005020304" pitchFamily="18" charset="0"/>
                <a:ea typeface="Calibri" panose="020F0502020204030204" pitchFamily="34" charset="0"/>
                <a:cs typeface="Times New Roman" panose="02020603050405020304" pitchFamily="18" charset="0"/>
              </a:rPr>
              <a:t>ColorNotepad</a:t>
            </a:r>
            <a:r>
              <a:rPr lang="en-IN" sz="1800" dirty="0">
                <a:solidFill>
                  <a:schemeClr val="accent2"/>
                </a:solidFill>
                <a:effectLst/>
                <a:latin typeface="Amasis MT Pro" panose="02040504050005020304" pitchFamily="18" charset="0"/>
                <a:ea typeface="Calibri" panose="020F0502020204030204" pitchFamily="34" charset="0"/>
                <a:cs typeface="Times New Roman" panose="02020603050405020304" pitchFamily="18" charset="0"/>
              </a:rPr>
              <a:t> Notes has got highest positive reviews on the play store.</a:t>
            </a:r>
            <a:endParaRPr lang="en-IN" dirty="0">
              <a:solidFill>
                <a:schemeClr val="accent2"/>
              </a:solidFill>
              <a:latin typeface="Amasis MT Pro" panose="02040504050005020304" pitchFamily="18" charset="0"/>
            </a:endParaRPr>
          </a:p>
        </p:txBody>
      </p:sp>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pic>
        <p:nvPicPr>
          <p:cNvPr id="7" name="Picture 6" descr="Chart, bar chart&#10;&#10;Description automatically generated">
            <a:extLst>
              <a:ext uri="{FF2B5EF4-FFF2-40B4-BE49-F238E27FC236}">
                <a16:creationId xmlns:a16="http://schemas.microsoft.com/office/drawing/2014/main" id="{45811D46-8250-C85F-B8E2-D0E098E169CD}"/>
              </a:ext>
            </a:extLst>
          </p:cNvPr>
          <p:cNvPicPr>
            <a:picLocks noChangeAspect="1"/>
          </p:cNvPicPr>
          <p:nvPr/>
        </p:nvPicPr>
        <p:blipFill>
          <a:blip r:embed="rId3"/>
          <a:stretch>
            <a:fillRect/>
          </a:stretch>
        </p:blipFill>
        <p:spPr>
          <a:xfrm>
            <a:off x="2071170" y="1160135"/>
            <a:ext cx="6761129" cy="35383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9570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89AF-FB6B-D8C1-A2C8-CB94830810CA}"/>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Medium" panose="02040604050005020304" pitchFamily="18" charset="0"/>
              </a:rPr>
              <a:t> Types of reviews given by users in play store.</a:t>
            </a:r>
            <a:br>
              <a:rPr lang="en-US" b="0" i="0" dirty="0">
                <a:solidFill>
                  <a:schemeClr val="tx2">
                    <a:lumMod val="50000"/>
                  </a:schemeClr>
                </a:solidFill>
                <a:effectLst/>
                <a:latin typeface="Amasis MT Pro Medium" panose="02040604050005020304" pitchFamily="18" charset="0"/>
              </a:rPr>
            </a:br>
            <a:endParaRPr lang="en-IN" dirty="0">
              <a:solidFill>
                <a:schemeClr val="tx2">
                  <a:lumMod val="50000"/>
                </a:schemeClr>
              </a:solidFill>
              <a:latin typeface="Amasis MT Pro Medium" panose="02040604050005020304" pitchFamily="18" charset="0"/>
            </a:endParaRPr>
          </a:p>
        </p:txBody>
      </p:sp>
      <p:pic>
        <p:nvPicPr>
          <p:cNvPr id="5" name="Picture 4" descr="Diagram">
            <a:extLst>
              <a:ext uri="{FF2B5EF4-FFF2-40B4-BE49-F238E27FC236}">
                <a16:creationId xmlns:a16="http://schemas.microsoft.com/office/drawing/2014/main" id="{BB2F4781-34AE-3FAD-5232-B3F7F6FC26E9}"/>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3" name="Text Placeholder 2">
            <a:extLst>
              <a:ext uri="{FF2B5EF4-FFF2-40B4-BE49-F238E27FC236}">
                <a16:creationId xmlns:a16="http://schemas.microsoft.com/office/drawing/2014/main" id="{5AE787C5-DEB3-4C48-6F68-08D3D16ACA4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A4065A1-47BA-750D-C155-0D11032260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7" name="Picture 6">
            <a:extLst>
              <a:ext uri="{FF2B5EF4-FFF2-40B4-BE49-F238E27FC236}">
                <a16:creationId xmlns:a16="http://schemas.microsoft.com/office/drawing/2014/main" id="{74DB0CEE-732A-5395-8C45-5E4E1021F362}"/>
              </a:ext>
            </a:extLst>
          </p:cNvPr>
          <p:cNvPicPr>
            <a:picLocks noChangeAspect="1"/>
          </p:cNvPicPr>
          <p:nvPr/>
        </p:nvPicPr>
        <p:blipFill>
          <a:blip r:embed="rId3"/>
          <a:stretch>
            <a:fillRect/>
          </a:stretch>
        </p:blipFill>
        <p:spPr>
          <a:xfrm>
            <a:off x="311700" y="1194980"/>
            <a:ext cx="3443481" cy="33313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431EF01F-C155-7B71-524F-35161939BA4E}"/>
              </a:ext>
            </a:extLst>
          </p:cNvPr>
          <p:cNvPicPr>
            <a:picLocks noChangeAspect="1"/>
          </p:cNvPicPr>
          <p:nvPr/>
        </p:nvPicPr>
        <p:blipFill>
          <a:blip r:embed="rId4"/>
          <a:stretch>
            <a:fillRect/>
          </a:stretch>
        </p:blipFill>
        <p:spPr>
          <a:xfrm>
            <a:off x="3888954" y="1152475"/>
            <a:ext cx="4943346" cy="34240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extBox 11">
            <a:extLst>
              <a:ext uri="{FF2B5EF4-FFF2-40B4-BE49-F238E27FC236}">
                <a16:creationId xmlns:a16="http://schemas.microsoft.com/office/drawing/2014/main" id="{E7FB68A9-FEA6-FF22-808D-8A91BB8D802E}"/>
              </a:ext>
            </a:extLst>
          </p:cNvPr>
          <p:cNvSpPr txBox="1"/>
          <p:nvPr/>
        </p:nvSpPr>
        <p:spPr>
          <a:xfrm>
            <a:off x="594911" y="4663217"/>
            <a:ext cx="7877547" cy="430887"/>
          </a:xfrm>
          <a:prstGeom prst="rect">
            <a:avLst/>
          </a:prstGeom>
          <a:noFill/>
        </p:spPr>
        <p:txBody>
          <a:bodyPr wrap="square" rtlCol="0">
            <a:spAutoFit/>
          </a:bodyPr>
          <a:lstStyle/>
          <a:p>
            <a:r>
              <a:rPr lang="en-US" sz="1100" b="0" i="0" dirty="0">
                <a:solidFill>
                  <a:srgbClr val="212121"/>
                </a:solidFill>
                <a:effectLst/>
                <a:latin typeface="Amasis MT Pro Medium" panose="02040604050005020304" pitchFamily="18" charset="0"/>
              </a:rPr>
              <a:t>From the above graphs we can conclude the values of each content ratings and also we can say that playstore has more number of positive ratings of 64% with 17500+ given by the users and has only 21% negative ratings in playstore.</a:t>
            </a:r>
            <a:endParaRPr lang="en-IN" sz="1100" dirty="0">
              <a:latin typeface="Amasis MT Pro Medium" panose="02040604050005020304" pitchFamily="18" charset="0"/>
            </a:endParaRPr>
          </a:p>
        </p:txBody>
      </p:sp>
    </p:spTree>
    <p:extLst>
      <p:ext uri="{BB962C8B-B14F-4D97-AF65-F5344CB8AC3E}">
        <p14:creationId xmlns:p14="http://schemas.microsoft.com/office/powerpoint/2010/main" val="112771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a:extLst>
              <a:ext uri="{FF2B5EF4-FFF2-40B4-BE49-F238E27FC236}">
                <a16:creationId xmlns:a16="http://schemas.microsoft.com/office/drawing/2014/main" id="{6132BB45-3D9D-F8B7-5C2F-EAA6F89EE166}"/>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9533F662-4921-98FF-5A98-3D8C32827A3D}"/>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rgbClr val="FF0000"/>
                </a:solidFill>
                <a:effectLst/>
                <a:latin typeface="Amasis MT Pro Medium" panose="02040604050005020304" pitchFamily="18" charset="0"/>
              </a:rPr>
              <a:t> Content Ratings of Age Groups</a:t>
            </a:r>
            <a:endParaRPr lang="en-IN" dirty="0">
              <a:solidFill>
                <a:srgbClr val="FF0000"/>
              </a:solidFill>
              <a:latin typeface="Amasis MT Pro Medium" panose="02040604050005020304" pitchFamily="18" charset="0"/>
            </a:endParaRPr>
          </a:p>
        </p:txBody>
      </p:sp>
      <p:sp>
        <p:nvSpPr>
          <p:cNvPr id="3" name="Text Placeholder 2">
            <a:extLst>
              <a:ext uri="{FF2B5EF4-FFF2-40B4-BE49-F238E27FC236}">
                <a16:creationId xmlns:a16="http://schemas.microsoft.com/office/drawing/2014/main" id="{00365867-3368-00B4-FE4C-8B7656FA6360}"/>
              </a:ext>
            </a:extLst>
          </p:cNvPr>
          <p:cNvSpPr>
            <a:spLocks noGrp="1"/>
          </p:cNvSpPr>
          <p:nvPr>
            <p:ph type="body" idx="1"/>
          </p:nvPr>
        </p:nvSpPr>
        <p:spPr>
          <a:xfrm>
            <a:off x="311700" y="1462749"/>
            <a:ext cx="2961436" cy="3106125"/>
          </a:xfrm>
        </p:spPr>
        <p:txBody>
          <a:bodyPr/>
          <a:lstStyle/>
          <a:p>
            <a:pPr>
              <a:buClr>
                <a:schemeClr val="accent2"/>
              </a:buClr>
              <a:buFont typeface="Wingdings" panose="05000000000000000000" pitchFamily="2" charset="2"/>
              <a:buChar char="§"/>
            </a:pPr>
            <a:r>
              <a:rPr lang="en-US" sz="1600" b="0" i="0" dirty="0">
                <a:solidFill>
                  <a:srgbClr val="212121"/>
                </a:solidFill>
                <a:effectLst/>
                <a:latin typeface="Amasis MT Pro Medium" panose="02040604050005020304" pitchFamily="18" charset="0"/>
              </a:rPr>
              <a:t>By seeing this graph we can clearly conclude that content ratings of group everyone is highest in the play tore with 8000+ ratings and the ratings given by age group Adults only 18+ is least with only 3 ratings in the play store.</a:t>
            </a:r>
            <a:endParaRPr lang="en-IN" sz="1600" dirty="0">
              <a:latin typeface="Amasis MT Pro Medium" panose="02040604050005020304" pitchFamily="18" charset="0"/>
            </a:endParaRPr>
          </a:p>
        </p:txBody>
      </p:sp>
      <p:sp>
        <p:nvSpPr>
          <p:cNvPr id="4" name="Slide Number Placeholder 3">
            <a:extLst>
              <a:ext uri="{FF2B5EF4-FFF2-40B4-BE49-F238E27FC236}">
                <a16:creationId xmlns:a16="http://schemas.microsoft.com/office/drawing/2014/main" id="{802A94D4-A75E-249A-3325-4A855B87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7" name="Picture 6">
            <a:extLst>
              <a:ext uri="{FF2B5EF4-FFF2-40B4-BE49-F238E27FC236}">
                <a16:creationId xmlns:a16="http://schemas.microsoft.com/office/drawing/2014/main" id="{7370DD76-556C-0CAE-14DA-F3515ABAD90D}"/>
              </a:ext>
            </a:extLst>
          </p:cNvPr>
          <p:cNvPicPr>
            <a:picLocks noChangeAspect="1"/>
          </p:cNvPicPr>
          <p:nvPr/>
        </p:nvPicPr>
        <p:blipFill>
          <a:blip r:embed="rId3"/>
          <a:stretch>
            <a:fillRect/>
          </a:stretch>
        </p:blipFill>
        <p:spPr>
          <a:xfrm>
            <a:off x="3273136" y="1381991"/>
            <a:ext cx="5559163" cy="3186884"/>
          </a:xfrm>
          <a:prstGeom prst="rect">
            <a:avLst/>
          </a:prstGeom>
        </p:spPr>
      </p:pic>
    </p:spTree>
    <p:extLst>
      <p:ext uri="{BB962C8B-B14F-4D97-AF65-F5344CB8AC3E}">
        <p14:creationId xmlns:p14="http://schemas.microsoft.com/office/powerpoint/2010/main" val="4232524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a:extLst>
              <a:ext uri="{FF2B5EF4-FFF2-40B4-BE49-F238E27FC236}">
                <a16:creationId xmlns:a16="http://schemas.microsoft.com/office/drawing/2014/main" id="{83217E0C-DE9A-9CBC-E0E0-3F158250BAA3}"/>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2" name="Title 1">
            <a:extLst>
              <a:ext uri="{FF2B5EF4-FFF2-40B4-BE49-F238E27FC236}">
                <a16:creationId xmlns:a16="http://schemas.microsoft.com/office/drawing/2014/main" id="{A7FDDB91-705B-137B-871C-CCA7F9DF3DB9}"/>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Medium" panose="02040604050005020304" pitchFamily="18" charset="0"/>
              </a:rPr>
              <a:t>Top 3 Most Reviewed Apps On Play store. </a:t>
            </a:r>
            <a:br>
              <a:rPr lang="en-US" b="0" i="0" dirty="0">
                <a:solidFill>
                  <a:schemeClr val="tx2">
                    <a:lumMod val="50000"/>
                  </a:schemeClr>
                </a:solidFill>
                <a:effectLst/>
                <a:latin typeface="Amasis MT Pro Medium" panose="02040604050005020304" pitchFamily="18" charset="0"/>
              </a:rPr>
            </a:br>
            <a:endParaRPr lang="en-IN" dirty="0">
              <a:solidFill>
                <a:schemeClr val="tx2">
                  <a:lumMod val="50000"/>
                </a:schemeClr>
              </a:solidFill>
              <a:latin typeface="Amasis MT Pro Medium" panose="02040604050005020304" pitchFamily="18" charset="0"/>
            </a:endParaRPr>
          </a:p>
        </p:txBody>
      </p:sp>
      <p:sp>
        <p:nvSpPr>
          <p:cNvPr id="3" name="Text Placeholder 2">
            <a:extLst>
              <a:ext uri="{FF2B5EF4-FFF2-40B4-BE49-F238E27FC236}">
                <a16:creationId xmlns:a16="http://schemas.microsoft.com/office/drawing/2014/main" id="{C4B0D92F-BDA8-D0B8-663E-76F8771D4309}"/>
              </a:ext>
            </a:extLst>
          </p:cNvPr>
          <p:cNvSpPr>
            <a:spLocks noGrp="1"/>
          </p:cNvSpPr>
          <p:nvPr>
            <p:ph type="body" idx="1"/>
          </p:nvPr>
        </p:nvSpPr>
        <p:spPr>
          <a:xfrm>
            <a:off x="311700" y="1287879"/>
            <a:ext cx="2464551" cy="3375337"/>
          </a:xfrm>
        </p:spPr>
        <p:txBody>
          <a:bodyPr/>
          <a:lstStyle/>
          <a:p>
            <a:pPr>
              <a:buClr>
                <a:schemeClr val="accent2"/>
              </a:buClr>
              <a:buFont typeface="Wingdings" panose="05000000000000000000" pitchFamily="2" charset="2"/>
              <a:buChar char="§"/>
            </a:pPr>
            <a:r>
              <a:rPr lang="en-US" b="0" i="0" dirty="0">
                <a:solidFill>
                  <a:srgbClr val="212121"/>
                </a:solidFill>
                <a:effectLst/>
                <a:latin typeface="Amasis MT Pro Medium" panose="02040604050005020304" pitchFamily="18" charset="0"/>
              </a:rPr>
              <a:t> The above graph we can say that Facebook is the highest reviewed application followed by WhatsApp messenger and Instagram in play store.</a:t>
            </a:r>
            <a:endParaRPr lang="en-IN" dirty="0">
              <a:latin typeface="Amasis MT Pro Medium" panose="02040604050005020304" pitchFamily="18" charset="0"/>
            </a:endParaRPr>
          </a:p>
        </p:txBody>
      </p:sp>
      <p:sp>
        <p:nvSpPr>
          <p:cNvPr id="4" name="Slide Number Placeholder 3">
            <a:extLst>
              <a:ext uri="{FF2B5EF4-FFF2-40B4-BE49-F238E27FC236}">
                <a16:creationId xmlns:a16="http://schemas.microsoft.com/office/drawing/2014/main" id="{1D89CED1-5871-CCE6-603D-1D51AD20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7" name="Picture 6">
            <a:extLst>
              <a:ext uri="{FF2B5EF4-FFF2-40B4-BE49-F238E27FC236}">
                <a16:creationId xmlns:a16="http://schemas.microsoft.com/office/drawing/2014/main" id="{5C5AC441-9F40-9611-6768-25DEFD3FB731}"/>
              </a:ext>
            </a:extLst>
          </p:cNvPr>
          <p:cNvPicPr>
            <a:picLocks noChangeAspect="1"/>
          </p:cNvPicPr>
          <p:nvPr/>
        </p:nvPicPr>
        <p:blipFill>
          <a:blip r:embed="rId3"/>
          <a:stretch>
            <a:fillRect/>
          </a:stretch>
        </p:blipFill>
        <p:spPr>
          <a:xfrm>
            <a:off x="3034648" y="1287879"/>
            <a:ext cx="5797652" cy="31051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009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a:extLst>
              <a:ext uri="{FF2B5EF4-FFF2-40B4-BE49-F238E27FC236}">
                <a16:creationId xmlns:a16="http://schemas.microsoft.com/office/drawing/2014/main" id="{B7074FB2-BBDA-A4FB-ED63-DA18BFCBF4A5}"/>
              </a:ext>
            </a:extLst>
          </p:cNvPr>
          <p:cNvPicPr>
            <a:picLocks noChangeAspect="1"/>
          </p:cNvPicPr>
          <p:nvPr/>
        </p:nvPicPr>
        <p:blipFill>
          <a:blip r:embed="rId3">
            <a:alphaModFix amt="5000"/>
          </a:blip>
          <a:stretch>
            <a:fillRect/>
          </a:stretch>
        </p:blipFill>
        <p:spPr>
          <a:xfrm>
            <a:off x="-1387549" y="100772"/>
            <a:ext cx="11919098" cy="5143499"/>
          </a:xfrm>
          <a:prstGeom prst="rect">
            <a:avLst/>
          </a:prstGeom>
        </p:spPr>
      </p:pic>
      <p:sp>
        <p:nvSpPr>
          <p:cNvPr id="3" name="Text Placeholder 2">
            <a:extLst>
              <a:ext uri="{FF2B5EF4-FFF2-40B4-BE49-F238E27FC236}">
                <a16:creationId xmlns:a16="http://schemas.microsoft.com/office/drawing/2014/main" id="{F5071723-1CDB-6DF4-58DD-45B2141806D8}"/>
              </a:ext>
            </a:extLst>
          </p:cNvPr>
          <p:cNvSpPr>
            <a:spLocks noGrp="1"/>
          </p:cNvSpPr>
          <p:nvPr>
            <p:ph type="body" idx="1"/>
          </p:nvPr>
        </p:nvSpPr>
        <p:spPr>
          <a:xfrm>
            <a:off x="671542" y="4220794"/>
            <a:ext cx="2856890" cy="434477"/>
          </a:xfrm>
        </p:spPr>
        <p:txBody>
          <a:bodyPr/>
          <a:lstStyle/>
          <a:p>
            <a:pPr marL="114300" indent="0">
              <a:buNone/>
            </a:pPr>
            <a:r>
              <a:rPr lang="en-US" sz="1400" dirty="0">
                <a:solidFill>
                  <a:schemeClr val="accent2"/>
                </a:solidFill>
                <a:latin typeface="Amasis MT Pro Medium" panose="02040604050005020304" pitchFamily="18" charset="0"/>
              </a:rPr>
              <a:t>Percentage of type of apps</a:t>
            </a:r>
            <a:endParaRPr lang="en-IN" sz="1400" dirty="0">
              <a:solidFill>
                <a:schemeClr val="accent2"/>
              </a:solidFill>
              <a:latin typeface="Amasis MT Pro Medium" panose="02040604050005020304" pitchFamily="18" charset="0"/>
            </a:endParaRPr>
          </a:p>
        </p:txBody>
      </p:sp>
      <p:sp>
        <p:nvSpPr>
          <p:cNvPr id="2" name="Title 1">
            <a:extLst>
              <a:ext uri="{FF2B5EF4-FFF2-40B4-BE49-F238E27FC236}">
                <a16:creationId xmlns:a16="http://schemas.microsoft.com/office/drawing/2014/main" id="{0FEFCC77-4D43-19E5-7E30-7911891C2213}"/>
              </a:ext>
            </a:extLst>
          </p:cNvPr>
          <p:cNvSpPr>
            <a:spLocks noGrp="1"/>
          </p:cNvSpPr>
          <p:nvPr>
            <p:ph type="title"/>
          </p:nvPr>
        </p:nvSpPr>
        <p:spPr/>
        <p:txBody>
          <a:bodyPr/>
          <a:lstStyle/>
          <a:p>
            <a:pPr marL="457200" indent="-457200">
              <a:buFont typeface="Wingdings" panose="05000000000000000000" pitchFamily="2" charset="2"/>
              <a:buChar char="Ø"/>
            </a:pPr>
            <a:r>
              <a:rPr lang="en-US" b="0" i="0" dirty="0">
                <a:solidFill>
                  <a:schemeClr val="tx2">
                    <a:lumMod val="50000"/>
                  </a:schemeClr>
                </a:solidFill>
                <a:effectLst/>
                <a:latin typeface="Amasis MT Pro Medium" panose="02040604050005020304" pitchFamily="18" charset="0"/>
              </a:rPr>
              <a:t> Type Of Apps Which Are Free OR Paid</a:t>
            </a:r>
            <a:br>
              <a:rPr lang="en-US" b="0" i="0" dirty="0">
                <a:solidFill>
                  <a:schemeClr val="tx2">
                    <a:lumMod val="50000"/>
                  </a:schemeClr>
                </a:solidFill>
                <a:effectLst/>
                <a:latin typeface="Amasis MT Pro Medium" panose="02040604050005020304" pitchFamily="18" charset="0"/>
              </a:rPr>
            </a:br>
            <a:endParaRPr lang="en-IN" dirty="0">
              <a:solidFill>
                <a:schemeClr val="tx2">
                  <a:lumMod val="50000"/>
                </a:schemeClr>
              </a:solidFill>
              <a:latin typeface="Amasis MT Pro Medium" panose="02040604050005020304" pitchFamily="18" charset="0"/>
            </a:endParaRPr>
          </a:p>
        </p:txBody>
      </p:sp>
      <p:sp>
        <p:nvSpPr>
          <p:cNvPr id="4" name="Slide Number Placeholder 3">
            <a:extLst>
              <a:ext uri="{FF2B5EF4-FFF2-40B4-BE49-F238E27FC236}">
                <a16:creationId xmlns:a16="http://schemas.microsoft.com/office/drawing/2014/main" id="{72C9BFE6-E435-09A7-6D9C-E39D263619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7170" name="Picture 2">
            <a:extLst>
              <a:ext uri="{FF2B5EF4-FFF2-40B4-BE49-F238E27FC236}">
                <a16:creationId xmlns:a16="http://schemas.microsoft.com/office/drawing/2014/main" id="{6338E147-A828-7E66-C488-2E7D53A8A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99" y="1155947"/>
            <a:ext cx="3336771" cy="28402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rt, bar chart&#10;&#10;Description automatically generated">
            <a:extLst>
              <a:ext uri="{FF2B5EF4-FFF2-40B4-BE49-F238E27FC236}">
                <a16:creationId xmlns:a16="http://schemas.microsoft.com/office/drawing/2014/main" id="{7981CC12-518E-99A6-C001-E8F6DF66F7D9}"/>
              </a:ext>
            </a:extLst>
          </p:cNvPr>
          <p:cNvPicPr>
            <a:picLocks noChangeAspect="1"/>
          </p:cNvPicPr>
          <p:nvPr/>
        </p:nvPicPr>
        <p:blipFill>
          <a:blip r:embed="rId5"/>
          <a:stretch>
            <a:fillRect/>
          </a:stretch>
        </p:blipFill>
        <p:spPr>
          <a:xfrm>
            <a:off x="3684456" y="1049340"/>
            <a:ext cx="5336701" cy="3171454"/>
          </a:xfrm>
          <a:prstGeom prst="rect">
            <a:avLst/>
          </a:prstGeom>
          <a:ln>
            <a:noFill/>
          </a:ln>
          <a:effectLst>
            <a:softEdge rad="112500"/>
          </a:effectLst>
        </p:spPr>
      </p:pic>
      <p:sp>
        <p:nvSpPr>
          <p:cNvPr id="10" name="TextBox 9">
            <a:extLst>
              <a:ext uri="{FF2B5EF4-FFF2-40B4-BE49-F238E27FC236}">
                <a16:creationId xmlns:a16="http://schemas.microsoft.com/office/drawing/2014/main" id="{FF45A37C-C1A1-28F6-0B48-116D17E6E76C}"/>
              </a:ext>
            </a:extLst>
          </p:cNvPr>
          <p:cNvSpPr txBox="1"/>
          <p:nvPr/>
        </p:nvSpPr>
        <p:spPr>
          <a:xfrm>
            <a:off x="4286048" y="4187887"/>
            <a:ext cx="4186410" cy="338554"/>
          </a:xfrm>
          <a:prstGeom prst="rect">
            <a:avLst/>
          </a:prstGeom>
          <a:noFill/>
        </p:spPr>
        <p:txBody>
          <a:bodyPr wrap="square" rtlCol="0">
            <a:spAutoFit/>
          </a:bodyPr>
          <a:lstStyle/>
          <a:p>
            <a:pPr algn="ctr"/>
            <a:r>
              <a:rPr lang="en-US" sz="1600" dirty="0">
                <a:latin typeface="Amasis MT Pro Medium" panose="02040604050005020304" pitchFamily="18" charset="0"/>
              </a:rPr>
              <a:t>No  of apps in  each category</a:t>
            </a:r>
            <a:endParaRPr lang="en-IN" sz="1600" dirty="0">
              <a:latin typeface="Amasis MT Pro Medium" panose="02040604050005020304" pitchFamily="18" charset="0"/>
            </a:endParaRPr>
          </a:p>
        </p:txBody>
      </p:sp>
    </p:spTree>
    <p:extLst>
      <p:ext uri="{BB962C8B-B14F-4D97-AF65-F5344CB8AC3E}">
        <p14:creationId xmlns:p14="http://schemas.microsoft.com/office/powerpoint/2010/main" val="2804578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6F12-443B-0BAC-A7B7-D03D96BB6B0F}"/>
              </a:ext>
            </a:extLst>
          </p:cNvPr>
          <p:cNvSpPr>
            <a:spLocks noGrp="1"/>
          </p:cNvSpPr>
          <p:nvPr>
            <p:ph type="title"/>
          </p:nvPr>
        </p:nvSpPr>
        <p:spPr>
          <a:xfrm>
            <a:off x="3337342" y="507783"/>
            <a:ext cx="2394888" cy="572700"/>
          </a:xfrm>
        </p:spPr>
        <p:txBody>
          <a:bodyPr/>
          <a:lstStyle/>
          <a:p>
            <a:pPr marL="457200" indent="-457200">
              <a:buFont typeface="Wingdings" panose="05000000000000000000" pitchFamily="2" charset="2"/>
              <a:buChar char="Ø"/>
            </a:pPr>
            <a:r>
              <a:rPr lang="en-US" sz="2800" b="1" u="sng" dirty="0">
                <a:solidFill>
                  <a:schemeClr val="tx2">
                    <a:lumMod val="50000"/>
                  </a:schemeClr>
                </a:solidFill>
                <a:latin typeface="Amasis MT Pro Light" panose="02040304050005020304" pitchFamily="18" charset="0"/>
              </a:rPr>
              <a:t>Conclusion.</a:t>
            </a:r>
            <a:endParaRPr lang="en-IN" dirty="0">
              <a:solidFill>
                <a:schemeClr val="tx2">
                  <a:lumMod val="50000"/>
                </a:schemeClr>
              </a:solidFill>
              <a:latin typeface="Amasis MT Pro Light" panose="02040304050005020304" pitchFamily="18" charset="0"/>
            </a:endParaRPr>
          </a:p>
        </p:txBody>
      </p:sp>
      <p:pic>
        <p:nvPicPr>
          <p:cNvPr id="6" name="Picture 5" descr="Diagram&#10;&#10;Description automatically generated">
            <a:extLst>
              <a:ext uri="{FF2B5EF4-FFF2-40B4-BE49-F238E27FC236}">
                <a16:creationId xmlns:a16="http://schemas.microsoft.com/office/drawing/2014/main" id="{287206E5-651A-B652-A9C1-F27CF5726095}"/>
              </a:ext>
            </a:extLst>
          </p:cNvPr>
          <p:cNvPicPr>
            <a:picLocks noChangeAspect="1"/>
          </p:cNvPicPr>
          <p:nvPr/>
        </p:nvPicPr>
        <p:blipFill>
          <a:blip r:embed="rId2">
            <a:alphaModFix amt="5000"/>
          </a:blip>
          <a:stretch>
            <a:fillRect/>
          </a:stretch>
        </p:blipFill>
        <p:spPr>
          <a:xfrm>
            <a:off x="-1424763" y="0"/>
            <a:ext cx="11919098" cy="5143499"/>
          </a:xfrm>
          <a:prstGeom prst="rect">
            <a:avLst/>
          </a:prstGeom>
        </p:spPr>
      </p:pic>
      <p:sp>
        <p:nvSpPr>
          <p:cNvPr id="3" name="Text Placeholder 2">
            <a:extLst>
              <a:ext uri="{FF2B5EF4-FFF2-40B4-BE49-F238E27FC236}">
                <a16:creationId xmlns:a16="http://schemas.microsoft.com/office/drawing/2014/main" id="{494D300C-4E39-EC3F-FF18-2BF127C1C459}"/>
              </a:ext>
            </a:extLst>
          </p:cNvPr>
          <p:cNvSpPr>
            <a:spLocks noGrp="1"/>
          </p:cNvSpPr>
          <p:nvPr>
            <p:ph type="body" idx="1"/>
          </p:nvPr>
        </p:nvSpPr>
        <p:spPr>
          <a:xfrm>
            <a:off x="311700" y="1152475"/>
            <a:ext cx="8520600" cy="3546000"/>
          </a:xfrm>
        </p:spPr>
        <p:txBody>
          <a:bodyPr/>
          <a:lstStyle/>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We have reached at the end of our EDA. We have gone through both datasets and made them ready for the analyzation. Later we performed EDA by statistical measures and using visualizing tools.</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We have provided all important top performing features like - Category, Content Rating, Size and type which is required for the development of App. We also discovered apps which are having most comments of positive sentiment than negative sentiments and neutral sentiments.</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To complete this EDA project we use different types of python libraries. (Pandas, NumPy, Matplotlib.pyplot and Seaborn etc.) Throughout complete this project we use and implement various concepts we already taught.</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Inspection and exploration of the data frames and checking the data type available in provided data frame.</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Executing various python function and different libraries operation to change data values and convert into required data form.</a:t>
            </a:r>
          </a:p>
          <a:p>
            <a:pPr algn="l">
              <a:buClr>
                <a:schemeClr val="accent2"/>
              </a:buClr>
              <a:buFont typeface="Wingdings" panose="05000000000000000000" pitchFamily="2" charset="2"/>
              <a:buChar char="§"/>
            </a:pPr>
            <a:r>
              <a:rPr lang="en-US" sz="1400" b="0" i="0" dirty="0">
                <a:solidFill>
                  <a:srgbClr val="212121"/>
                </a:solidFill>
                <a:effectLst/>
                <a:latin typeface="Amasis MT Pro" panose="02040504050005020304" pitchFamily="18" charset="0"/>
              </a:rPr>
              <a:t>Using various data visualization function and methods for the projection of summarized information from the data frame via whom anyone can easily understand and explain the outputs.</a:t>
            </a:r>
          </a:p>
          <a:p>
            <a:pPr>
              <a:buClr>
                <a:schemeClr val="accent2"/>
              </a:buClr>
              <a:buFont typeface="Wingdings" panose="05000000000000000000" pitchFamily="2" charset="2"/>
              <a:buChar char="§"/>
            </a:pPr>
            <a:endParaRPr lang="en-IN" sz="1400" dirty="0">
              <a:latin typeface="Amasis MT Pro" panose="02040504050005020304" pitchFamily="18" charset="0"/>
            </a:endParaRPr>
          </a:p>
        </p:txBody>
      </p:sp>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135429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9C73D44-4452-A7DE-AF2A-6FEBD64D0B92}"/>
              </a:ext>
            </a:extLst>
          </p:cNvPr>
          <p:cNvPicPr>
            <a:picLocks noChangeAspect="1"/>
          </p:cNvPicPr>
          <p:nvPr/>
        </p:nvPicPr>
        <p:blipFill>
          <a:blip r:embed="rId2">
            <a:alphaModFix amt="5000"/>
          </a:blip>
          <a:stretch>
            <a:fillRect/>
          </a:stretch>
        </p:blipFill>
        <p:spPr>
          <a:xfrm>
            <a:off x="-1212111" y="-44587"/>
            <a:ext cx="11706446" cy="5273148"/>
          </a:xfrm>
          <a:prstGeom prst="rect">
            <a:avLst/>
          </a:prstGeom>
        </p:spPr>
      </p:pic>
      <p:sp>
        <p:nvSpPr>
          <p:cNvPr id="2" name="Title 1">
            <a:extLst>
              <a:ext uri="{FF2B5EF4-FFF2-40B4-BE49-F238E27FC236}">
                <a16:creationId xmlns:a16="http://schemas.microsoft.com/office/drawing/2014/main" id="{88D321BF-ABA0-D349-BB64-43E52AF043C0}"/>
              </a:ext>
            </a:extLst>
          </p:cNvPr>
          <p:cNvSpPr>
            <a:spLocks noGrp="1"/>
          </p:cNvSpPr>
          <p:nvPr>
            <p:ph type="title"/>
          </p:nvPr>
        </p:nvSpPr>
        <p:spPr/>
        <p:txBody>
          <a:bodyPr/>
          <a:lstStyle/>
          <a:p>
            <a:pPr marL="457200" indent="-457200">
              <a:buFont typeface="Wingdings" panose="05000000000000000000" pitchFamily="2" charset="2"/>
              <a:buChar char="q"/>
            </a:pPr>
            <a:r>
              <a:rPr lang="en-US" b="1" dirty="0">
                <a:solidFill>
                  <a:schemeClr val="tx1">
                    <a:lumMod val="60000"/>
                    <a:lumOff val="40000"/>
                  </a:schemeClr>
                </a:solidFill>
                <a:latin typeface="Arial" panose="020B0604020202020204" pitchFamily="34" charset="0"/>
                <a:cs typeface="Arial" panose="020B0604020202020204" pitchFamily="34" charset="0"/>
              </a:rPr>
              <a:t>Introduction.</a:t>
            </a:r>
            <a:br>
              <a:rPr lang="en-US" sz="2800" b="1" u="sng" dirty="0">
                <a:solidFill>
                  <a:srgbClr val="C00000"/>
                </a:solidFill>
              </a:rPr>
            </a:br>
            <a:endParaRPr lang="en-IN" dirty="0"/>
          </a:p>
        </p:txBody>
      </p:sp>
      <p:sp>
        <p:nvSpPr>
          <p:cNvPr id="3" name="Text Placeholder 2">
            <a:extLst>
              <a:ext uri="{FF2B5EF4-FFF2-40B4-BE49-F238E27FC236}">
                <a16:creationId xmlns:a16="http://schemas.microsoft.com/office/drawing/2014/main" id="{EC1DBA7F-8FED-46BA-0C20-9B39D2C9F9E3}"/>
              </a:ext>
            </a:extLst>
          </p:cNvPr>
          <p:cNvSpPr>
            <a:spLocks noGrp="1"/>
          </p:cNvSpPr>
          <p:nvPr>
            <p:ph type="body" idx="1"/>
          </p:nvPr>
        </p:nvSpPr>
        <p:spPr/>
        <p:txBody>
          <a:bodyPr/>
          <a:lstStyle/>
          <a:p>
            <a:pPr>
              <a:lnSpc>
                <a:spcPct val="150000"/>
              </a:lnSpc>
              <a:buClr>
                <a:schemeClr val="accent2"/>
              </a:buClr>
              <a:buFont typeface="Wingdings" panose="05000000000000000000" pitchFamily="2" charset="2"/>
              <a:buChar char="§"/>
            </a:pPr>
            <a:r>
              <a:rPr lang="en-US" b="0" i="0" dirty="0">
                <a:solidFill>
                  <a:srgbClr val="292929"/>
                </a:solidFill>
                <a:effectLst/>
                <a:latin typeface="Amasis MT Pro" panose="020B0604020202020204" pitchFamily="18" charset="0"/>
              </a:rPr>
              <a:t>The objective of this project is to deliver insights to understand customer demands better and thus help developers to popularize the product. </a:t>
            </a:r>
          </a:p>
          <a:p>
            <a:pPr>
              <a:buClr>
                <a:schemeClr val="accent2"/>
              </a:buClr>
              <a:buFont typeface="Wingdings" panose="05000000000000000000" pitchFamily="2" charset="2"/>
              <a:buChar char="§"/>
            </a:pPr>
            <a:r>
              <a:rPr lang="en-US" b="0" i="0" dirty="0">
                <a:solidFill>
                  <a:srgbClr val="292929"/>
                </a:solidFill>
                <a:effectLst/>
                <a:latin typeface="Amasis MT Pro" panose="020B0604020202020204" pitchFamily="18" charset="0"/>
              </a:rPr>
              <a:t>The dataset is chosen from </a:t>
            </a:r>
            <a:r>
              <a:rPr lang="en-US" dirty="0">
                <a:solidFill>
                  <a:srgbClr val="292929"/>
                </a:solidFill>
                <a:latin typeface="Amasis MT Pro" panose="020B0604020202020204" pitchFamily="18" charset="0"/>
              </a:rPr>
              <a:t>alma</a:t>
            </a:r>
            <a:r>
              <a:rPr lang="en-US" b="0" i="0" dirty="0">
                <a:solidFill>
                  <a:srgbClr val="292929"/>
                </a:solidFill>
                <a:effectLst/>
                <a:latin typeface="Amasis MT Pro" panose="020B0604020202020204" pitchFamily="18" charset="0"/>
              </a:rPr>
              <a:t> better. It is of 10k+ Play Store apps for analyzing the Android market. </a:t>
            </a:r>
          </a:p>
          <a:p>
            <a:pPr>
              <a:buClr>
                <a:schemeClr val="accent2"/>
              </a:buClr>
              <a:buFont typeface="Wingdings" panose="05000000000000000000" pitchFamily="2" charset="2"/>
              <a:buChar char="§"/>
            </a:pPr>
            <a:r>
              <a:rPr lang="en-US" b="0" i="0" dirty="0">
                <a:solidFill>
                  <a:srgbClr val="292929"/>
                </a:solidFill>
                <a:effectLst/>
                <a:latin typeface="Amasis MT Pro" panose="020B0604020202020204" pitchFamily="18" charset="0"/>
              </a:rPr>
              <a:t>This dataset contains details of different applications and reviews from different users.</a:t>
            </a:r>
          </a:p>
          <a:p>
            <a:pPr>
              <a:buClr>
                <a:schemeClr val="accent2"/>
              </a:buClr>
              <a:buFont typeface="Wingdings" panose="05000000000000000000" pitchFamily="2" charset="2"/>
              <a:buChar char="§"/>
            </a:pPr>
            <a:r>
              <a:rPr lang="en-US" dirty="0">
                <a:solidFill>
                  <a:schemeClr val="accent2"/>
                </a:solidFill>
                <a:latin typeface="Amasis MT Pro" panose="020B0604020202020204" pitchFamily="18" charset="0"/>
              </a:rPr>
              <a:t>The Play Store apps data has enormous potential to drive app-making businesses to success. </a:t>
            </a:r>
          </a:p>
          <a:p>
            <a:pPr>
              <a:buClr>
                <a:schemeClr val="accent2"/>
              </a:buClr>
              <a:buFont typeface="Wingdings" panose="05000000000000000000" pitchFamily="2" charset="2"/>
              <a:buChar char="§"/>
            </a:pPr>
            <a:endParaRPr lang="en-IN" dirty="0">
              <a:solidFill>
                <a:schemeClr val="accent2"/>
              </a:solidFill>
            </a:endParaRPr>
          </a:p>
        </p:txBody>
      </p:sp>
      <p:sp>
        <p:nvSpPr>
          <p:cNvPr id="4" name="Slide Number Placeholder 3">
            <a:extLst>
              <a:ext uri="{FF2B5EF4-FFF2-40B4-BE49-F238E27FC236}">
                <a16:creationId xmlns:a16="http://schemas.microsoft.com/office/drawing/2014/main" id="{7022A748-F726-CB05-2D74-B34645B3D9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79056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4D5EFEE-A051-1635-D83C-C273E039F622}"/>
              </a:ext>
            </a:extLst>
          </p:cNvPr>
          <p:cNvPicPr>
            <a:picLocks noChangeAspect="1"/>
          </p:cNvPicPr>
          <p:nvPr/>
        </p:nvPicPr>
        <p:blipFill>
          <a:blip r:embed="rId2">
            <a:alphaModFix amt="5000"/>
          </a:blip>
          <a:stretch>
            <a:fillRect/>
          </a:stretch>
        </p:blipFill>
        <p:spPr>
          <a:xfrm>
            <a:off x="-1424763" y="0"/>
            <a:ext cx="11919098" cy="5761822"/>
          </a:xfrm>
          <a:prstGeom prst="rect">
            <a:avLst/>
          </a:prstGeom>
        </p:spPr>
      </p:pic>
      <p:sp>
        <p:nvSpPr>
          <p:cNvPr id="4" name="Slide Number Placeholder 3">
            <a:extLst>
              <a:ext uri="{FF2B5EF4-FFF2-40B4-BE49-F238E27FC236}">
                <a16:creationId xmlns:a16="http://schemas.microsoft.com/office/drawing/2014/main" id="{E1038791-15C1-3535-DA88-40820D7BC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2050" name="Picture 2">
            <a:extLst>
              <a:ext uri="{FF2B5EF4-FFF2-40B4-BE49-F238E27FC236}">
                <a16:creationId xmlns:a16="http://schemas.microsoft.com/office/drawing/2014/main" id="{EAD98E19-8CE7-412D-5A56-E959DE199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576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41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a:extLst>
              <a:ext uri="{FF2B5EF4-FFF2-40B4-BE49-F238E27FC236}">
                <a16:creationId xmlns:a16="http://schemas.microsoft.com/office/drawing/2014/main" id="{E4235A6D-BF93-6293-7825-204B7AEE3FD1}"/>
              </a:ext>
            </a:extLst>
          </p:cNvPr>
          <p:cNvPicPr>
            <a:picLocks noChangeAspect="1"/>
          </p:cNvPicPr>
          <p:nvPr/>
        </p:nvPicPr>
        <p:blipFill>
          <a:blip r:embed="rId2">
            <a:alphaModFix amt="5000"/>
          </a:blip>
          <a:stretch>
            <a:fillRect/>
          </a:stretch>
        </p:blipFill>
        <p:spPr>
          <a:xfrm>
            <a:off x="-1520328" y="0"/>
            <a:ext cx="12316858" cy="5143500"/>
          </a:xfrm>
          <a:prstGeom prst="rect">
            <a:avLst/>
          </a:prstGeom>
        </p:spPr>
      </p:pic>
      <p:sp>
        <p:nvSpPr>
          <p:cNvPr id="2" name="Title 1">
            <a:extLst>
              <a:ext uri="{FF2B5EF4-FFF2-40B4-BE49-F238E27FC236}">
                <a16:creationId xmlns:a16="http://schemas.microsoft.com/office/drawing/2014/main" id="{F1097756-F35F-1E32-243E-D05541D61106}"/>
              </a:ext>
            </a:extLst>
          </p:cNvPr>
          <p:cNvSpPr>
            <a:spLocks noGrp="1"/>
          </p:cNvSpPr>
          <p:nvPr>
            <p:ph type="title"/>
          </p:nvPr>
        </p:nvSpPr>
        <p:spPr/>
        <p:txBody>
          <a:bodyPr/>
          <a:lstStyle/>
          <a:p>
            <a:pPr marL="457200" indent="-457200">
              <a:buFont typeface="Wingdings" panose="05000000000000000000" pitchFamily="2" charset="2"/>
              <a:buChar char="q"/>
            </a:pPr>
            <a:r>
              <a:rPr lang="en-US" sz="2800" dirty="0">
                <a:latin typeface="Amasis MT Pro Medium" panose="02040604050005020304" pitchFamily="18" charset="0"/>
              </a:rPr>
              <a:t>Visualization steps. </a:t>
            </a:r>
            <a:endParaRPr lang="en-IN" dirty="0"/>
          </a:p>
        </p:txBody>
      </p:sp>
      <p:sp>
        <p:nvSpPr>
          <p:cNvPr id="3" name="Text Placeholder 2">
            <a:extLst>
              <a:ext uri="{FF2B5EF4-FFF2-40B4-BE49-F238E27FC236}">
                <a16:creationId xmlns:a16="http://schemas.microsoft.com/office/drawing/2014/main" id="{0B16F6C7-7498-7E17-FC16-CB0A235AC809}"/>
              </a:ext>
            </a:extLst>
          </p:cNvPr>
          <p:cNvSpPr>
            <a:spLocks noGrp="1"/>
          </p:cNvSpPr>
          <p:nvPr>
            <p:ph type="body" idx="1"/>
          </p:nvPr>
        </p:nvSpPr>
        <p:spPr>
          <a:xfrm>
            <a:off x="311700" y="1030533"/>
            <a:ext cx="8520600" cy="3780457"/>
          </a:xfrm>
        </p:spPr>
        <p:txBody>
          <a:bodyPr/>
          <a:lstStyle/>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Total number of Apps on each category.</a:t>
            </a: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Top 10 installed apps form play store.</a:t>
            </a: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Top 10  apps with positive reviews.</a:t>
            </a: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Type to reviews given users in play store.</a:t>
            </a:r>
          </a:p>
          <a:p>
            <a:pPr indent="-252000">
              <a:lnSpc>
                <a:spcPct val="150000"/>
              </a:lnSpc>
              <a:buClr>
                <a:schemeClr val="accent2"/>
              </a:buClr>
              <a:buFont typeface="Wingdings" panose="05000000000000000000" pitchFamily="2" charset="2"/>
              <a:buChar char="v"/>
            </a:pPr>
            <a:r>
              <a:rPr lang="en-US" b="0" i="0" dirty="0">
                <a:solidFill>
                  <a:srgbClr val="FF0000"/>
                </a:solidFill>
                <a:effectLst/>
                <a:latin typeface="Amasis MT Pro Medium" panose="02040604050005020304" pitchFamily="18" charset="0"/>
              </a:rPr>
              <a:t> </a:t>
            </a:r>
            <a:r>
              <a:rPr lang="en-US" dirty="0">
                <a:solidFill>
                  <a:schemeClr val="accent2"/>
                </a:solidFill>
                <a:latin typeface="Amasis MT Pro Black" panose="020B0604020202020204" pitchFamily="18" charset="0"/>
              </a:rPr>
              <a:t>Content</a:t>
            </a:r>
            <a:r>
              <a:rPr lang="en-US" b="0" i="0" dirty="0">
                <a:solidFill>
                  <a:srgbClr val="FF0000"/>
                </a:solidFill>
                <a:effectLst/>
                <a:latin typeface="Amasis MT Pro Medium" panose="02040604050005020304" pitchFamily="18" charset="0"/>
              </a:rPr>
              <a:t> </a:t>
            </a:r>
            <a:r>
              <a:rPr lang="en-US" dirty="0">
                <a:solidFill>
                  <a:schemeClr val="accent2"/>
                </a:solidFill>
                <a:latin typeface="Amasis MT Pro Black" panose="020B0604020202020204" pitchFamily="18" charset="0"/>
              </a:rPr>
              <a:t>Ratings</a:t>
            </a:r>
            <a:r>
              <a:rPr lang="en-US" b="0" i="0" dirty="0">
                <a:solidFill>
                  <a:srgbClr val="FF0000"/>
                </a:solidFill>
                <a:effectLst/>
                <a:latin typeface="Amasis MT Pro Medium" panose="02040604050005020304" pitchFamily="18" charset="0"/>
              </a:rPr>
              <a:t> </a:t>
            </a:r>
            <a:r>
              <a:rPr lang="en-US" dirty="0">
                <a:solidFill>
                  <a:schemeClr val="accent2"/>
                </a:solidFill>
                <a:latin typeface="Amasis MT Pro Black" panose="020B0604020202020204" pitchFamily="18" charset="0"/>
              </a:rPr>
              <a:t>of Age Groups.</a:t>
            </a:r>
            <a:endParaRPr lang="en-IN" dirty="0">
              <a:solidFill>
                <a:schemeClr val="accent2"/>
              </a:solidFill>
              <a:latin typeface="Amasis MT Pro Black" panose="020B0604020202020204" pitchFamily="18" charset="0"/>
            </a:endParaRP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Top 3 most reviewed apps on play store.</a:t>
            </a:r>
          </a:p>
          <a:p>
            <a:pPr indent="-252000">
              <a:lnSpc>
                <a:spcPct val="150000"/>
              </a:lnSpc>
              <a:buClr>
                <a:schemeClr val="accent2"/>
              </a:buClr>
              <a:buFont typeface="Wingdings" panose="05000000000000000000" pitchFamily="2" charset="2"/>
              <a:buChar char="v"/>
            </a:pPr>
            <a:r>
              <a:rPr lang="en-IN" dirty="0">
                <a:solidFill>
                  <a:schemeClr val="accent2"/>
                </a:solidFill>
                <a:latin typeface="Amasis MT Pro Black" panose="020B0604020202020204" pitchFamily="18" charset="0"/>
              </a:rPr>
              <a:t>Types of apps which are free or paid.</a:t>
            </a:r>
          </a:p>
          <a:p>
            <a:pPr marL="114300" indent="-252000">
              <a:lnSpc>
                <a:spcPct val="150000"/>
              </a:lnSpc>
              <a:buNone/>
            </a:pPr>
            <a:endParaRPr lang="en-IN" sz="1600" dirty="0">
              <a:solidFill>
                <a:schemeClr val="accent2"/>
              </a:solidFill>
            </a:endParaRPr>
          </a:p>
        </p:txBody>
      </p:sp>
      <p:sp>
        <p:nvSpPr>
          <p:cNvPr id="4" name="Slide Number Placeholder 3">
            <a:extLst>
              <a:ext uri="{FF2B5EF4-FFF2-40B4-BE49-F238E27FC236}">
                <a16:creationId xmlns:a16="http://schemas.microsoft.com/office/drawing/2014/main" id="{5D339B47-CE4B-E3D6-DDB1-C565524740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37540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CF0B47D-9B72-FA0B-B019-215C8A2B7BC5}"/>
              </a:ext>
            </a:extLst>
          </p:cNvPr>
          <p:cNvPicPr>
            <a:picLocks noChangeAspect="1"/>
          </p:cNvPicPr>
          <p:nvPr/>
        </p:nvPicPr>
        <p:blipFill>
          <a:blip r:embed="rId2">
            <a:alphaModFix amt="5000"/>
          </a:blip>
          <a:stretch>
            <a:fillRect/>
          </a:stretch>
        </p:blipFill>
        <p:spPr>
          <a:xfrm>
            <a:off x="-1520328" y="0"/>
            <a:ext cx="12316858" cy="5143500"/>
          </a:xfrm>
          <a:prstGeom prst="rect">
            <a:avLst/>
          </a:prstGeom>
        </p:spPr>
      </p:pic>
      <p:sp>
        <p:nvSpPr>
          <p:cNvPr id="2" name="Title 1">
            <a:extLst>
              <a:ext uri="{FF2B5EF4-FFF2-40B4-BE49-F238E27FC236}">
                <a16:creationId xmlns:a16="http://schemas.microsoft.com/office/drawing/2014/main" id="{215DA656-6476-EA6E-7B98-BDA9B283787F}"/>
              </a:ext>
            </a:extLst>
          </p:cNvPr>
          <p:cNvSpPr>
            <a:spLocks noGrp="1"/>
          </p:cNvSpPr>
          <p:nvPr>
            <p:ph type="title"/>
          </p:nvPr>
        </p:nvSpPr>
        <p:spPr>
          <a:xfrm>
            <a:off x="311700" y="410856"/>
            <a:ext cx="8520600" cy="492911"/>
          </a:xfrm>
        </p:spPr>
        <p:txBody>
          <a:bodyPr/>
          <a:lstStyle/>
          <a:p>
            <a:pPr marL="457200" indent="-457200" algn="ctr">
              <a:buFont typeface="Wingdings" panose="05000000000000000000" pitchFamily="2" charset="2"/>
              <a:buChar char="q"/>
            </a:pPr>
            <a:r>
              <a:rPr lang="en-US" sz="2800" b="1" dirty="0">
                <a:solidFill>
                  <a:schemeClr val="tx1">
                    <a:lumMod val="60000"/>
                    <a:lumOff val="40000"/>
                  </a:schemeClr>
                </a:solidFill>
                <a:latin typeface="Arial" panose="020B0604020202020204" pitchFamily="34" charset="0"/>
                <a:cs typeface="Arial" panose="020B0604020202020204" pitchFamily="34" charset="0"/>
                <a:sym typeface="+mn-ea"/>
              </a:rPr>
              <a:t>Steps involved in this project as follows.</a:t>
            </a:r>
            <a:endParaRPr lang="en-IN" dirty="0">
              <a:solidFill>
                <a:schemeClr val="tx1">
                  <a:lumMod val="60000"/>
                  <a:lumOff val="40000"/>
                </a:schemeClr>
              </a:solidFill>
            </a:endParaRPr>
          </a:p>
        </p:txBody>
      </p:sp>
      <p:graphicFrame>
        <p:nvGraphicFramePr>
          <p:cNvPr id="7" name="Diagram 6">
            <a:extLst>
              <a:ext uri="{FF2B5EF4-FFF2-40B4-BE49-F238E27FC236}">
                <a16:creationId xmlns:a16="http://schemas.microsoft.com/office/drawing/2014/main" id="{2D63607E-CE65-DCFD-0976-67EB326AE1E9}"/>
              </a:ext>
            </a:extLst>
          </p:cNvPr>
          <p:cNvGraphicFramePr/>
          <p:nvPr>
            <p:extLst>
              <p:ext uri="{D42A27DB-BD31-4B8C-83A1-F6EECF244321}">
                <p14:modId xmlns:p14="http://schemas.microsoft.com/office/powerpoint/2010/main" val="2007692577"/>
              </p:ext>
            </p:extLst>
          </p:nvPr>
        </p:nvGraphicFramePr>
        <p:xfrm>
          <a:off x="1524000" y="983556"/>
          <a:ext cx="6131442" cy="3749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2F661DBB-723E-C406-5447-B56F5967DA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85043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3209-4C47-1834-1ABD-E82749FAEEB3}"/>
              </a:ext>
            </a:extLst>
          </p:cNvPr>
          <p:cNvSpPr>
            <a:spLocks noGrp="1"/>
          </p:cNvSpPr>
          <p:nvPr>
            <p:ph type="title"/>
          </p:nvPr>
        </p:nvSpPr>
        <p:spPr/>
        <p:txBody>
          <a:bodyPr/>
          <a:lstStyle/>
          <a:p>
            <a:pPr marL="457200" indent="-457200">
              <a:buFont typeface="Wingdings" panose="05000000000000000000" pitchFamily="2" charset="2"/>
              <a:buChar char="Ø"/>
            </a:pPr>
            <a:r>
              <a:rPr lang="en-US" dirty="0">
                <a:solidFill>
                  <a:schemeClr val="tx1">
                    <a:lumMod val="60000"/>
                    <a:lumOff val="40000"/>
                  </a:schemeClr>
                </a:solidFill>
                <a:latin typeface="Mongolian Baiti" panose="03000500000000000000" pitchFamily="66" charset="0"/>
                <a:cs typeface="Mongolian Baiti" panose="03000500000000000000" pitchFamily="66" charset="0"/>
              </a:rPr>
              <a:t>Import the required libraries</a:t>
            </a:r>
            <a:br>
              <a:rPr lang="en-IN"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sp>
        <p:nvSpPr>
          <p:cNvPr id="3" name="Text Placeholder 2">
            <a:extLst>
              <a:ext uri="{FF2B5EF4-FFF2-40B4-BE49-F238E27FC236}">
                <a16:creationId xmlns:a16="http://schemas.microsoft.com/office/drawing/2014/main" id="{FC66CD70-44EC-E3A3-C9A2-421F50961A9E}"/>
              </a:ext>
            </a:extLst>
          </p:cNvPr>
          <p:cNvSpPr>
            <a:spLocks noGrp="1"/>
          </p:cNvSpPr>
          <p:nvPr>
            <p:ph type="body" idx="1"/>
          </p:nvPr>
        </p:nvSpPr>
        <p:spPr/>
        <p:txBody>
          <a:bodyPr/>
          <a:lstStyle/>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import </a:t>
            </a:r>
            <a:r>
              <a:rPr lang="en-IN" sz="1600" dirty="0" err="1">
                <a:solidFill>
                  <a:srgbClr val="002060"/>
                </a:solidFill>
                <a:latin typeface="Amasis MT Pro Medium" panose="02040604050005020304" pitchFamily="18" charset="0"/>
              </a:rPr>
              <a:t>numpy</a:t>
            </a:r>
            <a:r>
              <a:rPr lang="en-IN" sz="1600" dirty="0">
                <a:solidFill>
                  <a:srgbClr val="002060"/>
                </a:solidFill>
                <a:latin typeface="Amasis MT Pro Medium" panose="02040604050005020304" pitchFamily="18" charset="0"/>
              </a:rPr>
              <a:t> as np</a:t>
            </a:r>
          </a:p>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import pandas as pd</a:t>
            </a:r>
          </a:p>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import matplotlib.pyplot as plt</a:t>
            </a:r>
          </a:p>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%matplotlib inline</a:t>
            </a:r>
          </a:p>
          <a:p>
            <a:pPr>
              <a:buClr>
                <a:schemeClr val="accent2"/>
              </a:buClr>
              <a:buFont typeface="Wingdings" panose="05000000000000000000" pitchFamily="2" charset="2"/>
              <a:buChar char="v"/>
            </a:pPr>
            <a:r>
              <a:rPr lang="en-IN" sz="1600" dirty="0">
                <a:solidFill>
                  <a:srgbClr val="002060"/>
                </a:solidFill>
                <a:latin typeface="Amasis MT Pro Medium" panose="02040604050005020304" pitchFamily="18" charset="0"/>
              </a:rPr>
              <a:t>import seaborn as sns</a:t>
            </a:r>
          </a:p>
          <a:p>
            <a:pPr marL="114300" indent="0">
              <a:buNone/>
            </a:pPr>
            <a:endParaRPr lang="en-IN" dirty="0">
              <a:solidFill>
                <a:schemeClr val="accent2"/>
              </a:solidFill>
            </a:endParaRPr>
          </a:p>
        </p:txBody>
      </p:sp>
      <p:pic>
        <p:nvPicPr>
          <p:cNvPr id="5" name="Picture 4" descr="Timeline&#10;&#10;Description automatically generated">
            <a:extLst>
              <a:ext uri="{FF2B5EF4-FFF2-40B4-BE49-F238E27FC236}">
                <a16:creationId xmlns:a16="http://schemas.microsoft.com/office/drawing/2014/main" id="{5FB557B0-2C08-C173-1A18-54B8B3DF0D4C}"/>
              </a:ext>
            </a:extLst>
          </p:cNvPr>
          <p:cNvPicPr>
            <a:picLocks noChangeAspect="1"/>
          </p:cNvPicPr>
          <p:nvPr/>
        </p:nvPicPr>
        <p:blipFill rotWithShape="1">
          <a:blip r:embed="rId3"/>
          <a:srcRect l="11338" r="-1104" b="549"/>
          <a:stretch/>
        </p:blipFill>
        <p:spPr>
          <a:xfrm>
            <a:off x="3902148" y="1152475"/>
            <a:ext cx="5036066" cy="34164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descr="Diagram&#10;&#10;Description automatically generated">
            <a:extLst>
              <a:ext uri="{FF2B5EF4-FFF2-40B4-BE49-F238E27FC236}">
                <a16:creationId xmlns:a16="http://schemas.microsoft.com/office/drawing/2014/main" id="{37ED3798-1AE0-D8B1-879F-A9295DB6B810}"/>
              </a:ext>
            </a:extLst>
          </p:cNvPr>
          <p:cNvPicPr>
            <a:picLocks noChangeAspect="1"/>
          </p:cNvPicPr>
          <p:nvPr/>
        </p:nvPicPr>
        <p:blipFill>
          <a:blip r:embed="rId4">
            <a:alphaModFix amt="5000"/>
          </a:blip>
          <a:stretch>
            <a:fillRect/>
          </a:stretch>
        </p:blipFill>
        <p:spPr>
          <a:xfrm>
            <a:off x="-1201479" y="-7810"/>
            <a:ext cx="11759609" cy="5151310"/>
          </a:xfrm>
          <a:prstGeom prst="rect">
            <a:avLst/>
          </a:prstGeom>
        </p:spPr>
      </p:pic>
    </p:spTree>
    <p:extLst>
      <p:ext uri="{BB962C8B-B14F-4D97-AF65-F5344CB8AC3E}">
        <p14:creationId xmlns:p14="http://schemas.microsoft.com/office/powerpoint/2010/main" val="368679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8C8DBD66-E8B0-4455-FC1A-4D4E9D665469}"/>
              </a:ext>
            </a:extLst>
          </p:cNvPr>
          <p:cNvPicPr>
            <a:picLocks noChangeAspect="1"/>
          </p:cNvPicPr>
          <p:nvPr/>
        </p:nvPicPr>
        <p:blipFill>
          <a:blip r:embed="rId2">
            <a:alphaModFix amt="5000"/>
          </a:blip>
          <a:stretch>
            <a:fillRect/>
          </a:stretch>
        </p:blipFill>
        <p:spPr>
          <a:xfrm>
            <a:off x="-1432193" y="0"/>
            <a:ext cx="12151605" cy="5365214"/>
          </a:xfrm>
          <a:prstGeom prst="rect">
            <a:avLst/>
          </a:prstGeom>
        </p:spPr>
      </p:pic>
      <p:sp>
        <p:nvSpPr>
          <p:cNvPr id="2" name="Title 1">
            <a:extLst>
              <a:ext uri="{FF2B5EF4-FFF2-40B4-BE49-F238E27FC236}">
                <a16:creationId xmlns:a16="http://schemas.microsoft.com/office/drawing/2014/main" id="{D3B82337-6F61-7755-CA88-0CA3A8663C80}"/>
              </a:ext>
            </a:extLst>
          </p:cNvPr>
          <p:cNvSpPr>
            <a:spLocks noGrp="1"/>
          </p:cNvSpPr>
          <p:nvPr>
            <p:ph type="title"/>
          </p:nvPr>
        </p:nvSpPr>
        <p:spPr/>
        <p:txBody>
          <a:bodyPr/>
          <a:lstStyle/>
          <a:p>
            <a:pPr marL="457200" indent="-457200">
              <a:buFont typeface="Wingdings" panose="05000000000000000000" pitchFamily="2" charset="2"/>
              <a:buChar char="Ø"/>
            </a:pPr>
            <a:r>
              <a:rPr lang="en-US" dirty="0">
                <a:solidFill>
                  <a:schemeClr val="tx1">
                    <a:lumMod val="60000"/>
                    <a:lumOff val="40000"/>
                  </a:schemeClr>
                </a:solidFill>
                <a:latin typeface="Mongolian Baiti" panose="03000500000000000000" pitchFamily="66" charset="0"/>
                <a:cs typeface="Mongolian Baiti" panose="03000500000000000000" pitchFamily="66" charset="0"/>
              </a:rPr>
              <a:t>Import the required libraries</a:t>
            </a:r>
            <a:endParaRPr lang="en-IN" dirty="0"/>
          </a:p>
        </p:txBody>
      </p:sp>
      <p:sp>
        <p:nvSpPr>
          <p:cNvPr id="3" name="Text Placeholder 2">
            <a:extLst>
              <a:ext uri="{FF2B5EF4-FFF2-40B4-BE49-F238E27FC236}">
                <a16:creationId xmlns:a16="http://schemas.microsoft.com/office/drawing/2014/main" id="{021F6A66-9903-F7A6-3603-099A6636CA0F}"/>
              </a:ext>
            </a:extLst>
          </p:cNvPr>
          <p:cNvSpPr>
            <a:spLocks noGrp="1"/>
          </p:cNvSpPr>
          <p:nvPr>
            <p:ph type="body" idx="1"/>
          </p:nvPr>
        </p:nvSpPr>
        <p:spPr/>
        <p:txBody>
          <a:bodyPr/>
          <a:lstStyle/>
          <a:p>
            <a:pPr marL="285750" indent="-285750">
              <a:buClr>
                <a:schemeClr val="accent2"/>
              </a:buClr>
              <a:buFont typeface="Wingdings" panose="05000000000000000000" pitchFamily="2" charset="2"/>
              <a:buChar char="§"/>
            </a:pPr>
            <a:r>
              <a:rPr lang="en-IN" sz="1400" dirty="0">
                <a:solidFill>
                  <a:schemeClr val="accent2"/>
                </a:solidFill>
                <a:latin typeface="Amasis MT Pro Light" panose="020B0604020202020204" pitchFamily="18" charset="0"/>
              </a:rPr>
              <a:t>import NumPy as np - </a:t>
            </a:r>
            <a:r>
              <a:rPr lang="en-US" sz="1400" b="1" u="sng" dirty="0">
                <a:solidFill>
                  <a:schemeClr val="accent2"/>
                </a:solidFill>
                <a:latin typeface="Amasis MT Pro Light" panose="020B0604020202020204" pitchFamily="18" charset="0"/>
              </a:rPr>
              <a:t>NumPy</a:t>
            </a:r>
            <a:r>
              <a:rPr lang="en-US" sz="1400" dirty="0">
                <a:solidFill>
                  <a:schemeClr val="accent2"/>
                </a:solidFill>
                <a:latin typeface="Amasis MT Pro Light" panose="020B0604020202020204" pitchFamily="18" charset="0"/>
              </a:rPr>
              <a:t> is a general-purpose array-processing package. It provides a high-performance multidimensional array object, and tools for working with these arrays.</a:t>
            </a:r>
          </a:p>
          <a:p>
            <a:pPr marL="285750" indent="-285750">
              <a:buClr>
                <a:schemeClr val="accent2"/>
              </a:buClr>
              <a:buFont typeface="Wingdings" panose="05000000000000000000" pitchFamily="2" charset="2"/>
              <a:buChar char="§"/>
            </a:pPr>
            <a:endParaRPr lang="en-IN" sz="1400" dirty="0">
              <a:solidFill>
                <a:schemeClr val="accent2"/>
              </a:solidFill>
              <a:latin typeface="Amasis MT Pro Light" panose="020B0604020202020204" pitchFamily="18" charset="0"/>
            </a:endParaRPr>
          </a:p>
          <a:p>
            <a:pPr marL="285750" indent="-285750">
              <a:buClr>
                <a:schemeClr val="accent2"/>
              </a:buClr>
              <a:buFont typeface="Wingdings" panose="05000000000000000000" pitchFamily="2" charset="2"/>
              <a:buChar char="§"/>
            </a:pPr>
            <a:r>
              <a:rPr lang="en-IN" sz="1400" dirty="0">
                <a:solidFill>
                  <a:schemeClr val="accent2"/>
                </a:solidFill>
                <a:latin typeface="Amasis MT Pro Light" panose="020B0604020202020204" pitchFamily="18" charset="0"/>
              </a:rPr>
              <a:t>import pandas as pd - </a:t>
            </a:r>
            <a:r>
              <a:rPr lang="en-US" sz="1400" b="1" u="sng" dirty="0">
                <a:solidFill>
                  <a:schemeClr val="accent2"/>
                </a:solidFill>
                <a:latin typeface="Amasis MT Pro Light" panose="020B0604020202020204" pitchFamily="18" charset="0"/>
              </a:rPr>
              <a:t>Pandas</a:t>
            </a:r>
            <a:r>
              <a:rPr lang="en-US" sz="1400" dirty="0">
                <a:solidFill>
                  <a:schemeClr val="accent2"/>
                </a:solidFill>
                <a:latin typeface="Amasis MT Pro Light" panose="020B0604020202020204" pitchFamily="18" charset="0"/>
              </a:rPr>
              <a:t> is usually imported under the pd alias. alias: In Python alias are an alternate name for referring to the same thing. Now the Pandas package can be referred to as pd instead of pandas </a:t>
            </a:r>
          </a:p>
          <a:p>
            <a:pPr marL="285750" indent="-285750">
              <a:buClr>
                <a:schemeClr val="accent2"/>
              </a:buClr>
              <a:buFont typeface="Wingdings" panose="05000000000000000000" pitchFamily="2" charset="2"/>
              <a:buChar char="§"/>
            </a:pPr>
            <a:endParaRPr lang="en-IN" sz="1400" dirty="0">
              <a:solidFill>
                <a:schemeClr val="accent2"/>
              </a:solidFill>
              <a:latin typeface="Amasis MT Pro Light" panose="020B0604020202020204" pitchFamily="18" charset="0"/>
            </a:endParaRPr>
          </a:p>
          <a:p>
            <a:pPr marL="285750" indent="-285750">
              <a:buClr>
                <a:schemeClr val="accent2"/>
              </a:buClr>
              <a:buFont typeface="Wingdings" panose="05000000000000000000" pitchFamily="2" charset="2"/>
              <a:buChar char="§"/>
            </a:pPr>
            <a:r>
              <a:rPr lang="en-IN" sz="1400" dirty="0">
                <a:solidFill>
                  <a:schemeClr val="accent2"/>
                </a:solidFill>
                <a:latin typeface="Amasis MT Pro Light" panose="020B0604020202020204" pitchFamily="18" charset="0"/>
              </a:rPr>
              <a:t>import matplotlib.pyplot as plt - </a:t>
            </a:r>
            <a:r>
              <a:rPr lang="en-US" sz="1400" b="1" u="sng" dirty="0">
                <a:solidFill>
                  <a:schemeClr val="accent2"/>
                </a:solidFill>
                <a:latin typeface="Amasis MT Pro Light" panose="020B0604020202020204" pitchFamily="18" charset="0"/>
              </a:rPr>
              <a:t>Matplotlib</a:t>
            </a:r>
            <a:r>
              <a:rPr lang="en-US" sz="1400" dirty="0">
                <a:solidFill>
                  <a:schemeClr val="accent2"/>
                </a:solidFill>
                <a:latin typeface="Amasis MT Pro Light" panose="020B0604020202020204" pitchFamily="18" charset="0"/>
              </a:rPr>
              <a:t>. pyplot is a collection of command style functions that make matplotlib work like MATLAB. Each pyplot function makes some change to a figure: e.g., creates a figure, creates a plotting area in a figure, plots some lines in a plotting area, decorates the plot with labels, etc.</a:t>
            </a:r>
          </a:p>
          <a:p>
            <a:pPr marL="285750" indent="-285750">
              <a:buClr>
                <a:schemeClr val="accent2"/>
              </a:buClr>
              <a:buFont typeface="Wingdings" panose="05000000000000000000" pitchFamily="2" charset="2"/>
              <a:buChar char="§"/>
            </a:pPr>
            <a:endParaRPr lang="en-IN" sz="1400" dirty="0">
              <a:solidFill>
                <a:schemeClr val="accent2"/>
              </a:solidFill>
              <a:latin typeface="Amasis MT Pro Light" panose="020B0604020202020204" pitchFamily="18" charset="0"/>
            </a:endParaRPr>
          </a:p>
          <a:p>
            <a:pPr marL="285750" indent="-285750">
              <a:buClr>
                <a:schemeClr val="accent2"/>
              </a:buClr>
              <a:buFont typeface="Wingdings" panose="05000000000000000000" pitchFamily="2" charset="2"/>
              <a:buChar char="§"/>
            </a:pPr>
            <a:r>
              <a:rPr lang="en-IN" sz="1400" dirty="0">
                <a:solidFill>
                  <a:schemeClr val="accent2"/>
                </a:solidFill>
                <a:latin typeface="Amasis MT Pro Light" panose="020B0604020202020204" pitchFamily="18" charset="0"/>
              </a:rPr>
              <a:t>import seaborn as sns - </a:t>
            </a:r>
            <a:r>
              <a:rPr lang="en-US" sz="1400" b="1" u="sng" dirty="0">
                <a:solidFill>
                  <a:schemeClr val="accent2"/>
                </a:solidFill>
                <a:latin typeface="Amasis MT Pro Light" panose="020B0604020202020204" pitchFamily="18" charset="0"/>
              </a:rPr>
              <a:t>Seaborn</a:t>
            </a:r>
            <a:r>
              <a:rPr lang="en-US" sz="1400" dirty="0">
                <a:solidFill>
                  <a:schemeClr val="accent2"/>
                </a:solidFill>
                <a:latin typeface="Amasis MT Pro Light" panose="020B0604020202020204" pitchFamily="18" charset="0"/>
              </a:rPr>
              <a:t> portion of the code tells Python to bring the Seaborn library into your current environment. The as sns portion of the code then tells Python to give Seaborn the alias of sns. This allows you to use Seaborn functions by simply typing sns. function name rather than seaborn.</a:t>
            </a:r>
            <a:endParaRPr lang="en-IN" sz="1400" dirty="0">
              <a:solidFill>
                <a:schemeClr val="accent2"/>
              </a:solidFill>
              <a:latin typeface="Amasis MT Pro Light" panose="020B0604020202020204" pitchFamily="18" charset="0"/>
            </a:endParaRPr>
          </a:p>
          <a:p>
            <a:endParaRPr lang="en-IN" sz="1200" dirty="0">
              <a:solidFill>
                <a:schemeClr val="accent2"/>
              </a:solidFill>
              <a:latin typeface="Amasis MT Pro Light" panose="020B0604020202020204" pitchFamily="18" charset="0"/>
            </a:endParaRPr>
          </a:p>
        </p:txBody>
      </p:sp>
      <p:sp>
        <p:nvSpPr>
          <p:cNvPr id="4" name="Slide Number Placeholder 3">
            <a:extLst>
              <a:ext uri="{FF2B5EF4-FFF2-40B4-BE49-F238E27FC236}">
                <a16:creationId xmlns:a16="http://schemas.microsoft.com/office/drawing/2014/main" id="{E1B9A603-0B2B-6E1D-AE81-05D169B1E9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73039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2765F531-1B29-70F9-9FAC-4A2C9119EB11}"/>
              </a:ext>
            </a:extLst>
          </p:cNvPr>
          <p:cNvPicPr>
            <a:picLocks noChangeAspect="1"/>
          </p:cNvPicPr>
          <p:nvPr/>
        </p:nvPicPr>
        <p:blipFill>
          <a:blip r:embed="rId2">
            <a:alphaModFix amt="5000"/>
          </a:blip>
          <a:stretch>
            <a:fillRect/>
          </a:stretch>
        </p:blipFill>
        <p:spPr>
          <a:xfrm>
            <a:off x="-1371600" y="0"/>
            <a:ext cx="11940363" cy="5143500"/>
          </a:xfrm>
          <a:prstGeom prst="rect">
            <a:avLst/>
          </a:prstGeom>
        </p:spPr>
      </p:pic>
      <p:sp>
        <p:nvSpPr>
          <p:cNvPr id="2" name="Title 1">
            <a:extLst>
              <a:ext uri="{FF2B5EF4-FFF2-40B4-BE49-F238E27FC236}">
                <a16:creationId xmlns:a16="http://schemas.microsoft.com/office/drawing/2014/main" id="{7616A12D-2CB3-295F-2F71-BABE050D8698}"/>
              </a:ext>
            </a:extLst>
          </p:cNvPr>
          <p:cNvSpPr>
            <a:spLocks noGrp="1"/>
          </p:cNvSpPr>
          <p:nvPr>
            <p:ph type="title"/>
          </p:nvPr>
        </p:nvSpPr>
        <p:spPr/>
        <p:txBody>
          <a:bodyPr/>
          <a:lstStyle/>
          <a:p>
            <a:pPr marL="457200" indent="-457200">
              <a:buFont typeface="Wingdings" panose="05000000000000000000" pitchFamily="2" charset="2"/>
              <a:buChar char="Ø"/>
            </a:pPr>
            <a:r>
              <a:rPr lang="en-US" dirty="0">
                <a:solidFill>
                  <a:schemeClr val="tx1">
                    <a:lumMod val="60000"/>
                    <a:lumOff val="40000"/>
                  </a:schemeClr>
                </a:solidFill>
                <a:latin typeface="Mongolian Baiti" panose="03000500000000000000" pitchFamily="66" charset="0"/>
                <a:cs typeface="Mongolian Baiti" panose="03000500000000000000" pitchFamily="66" charset="0"/>
              </a:rPr>
              <a:t>Load  the csv files from google drive.</a:t>
            </a:r>
            <a:br>
              <a:rPr lang="en-IN" b="1" cap="none" spc="0" dirty="0">
                <a:ln w="13462">
                  <a:solidFill>
                    <a:schemeClr val="bg1"/>
                  </a:solidFill>
                  <a:prstDash val="solid"/>
                </a:ln>
                <a:solidFill>
                  <a:schemeClr val="tx1">
                    <a:lumMod val="60000"/>
                    <a:lumOff val="40000"/>
                  </a:schemeClr>
                </a:solidFill>
                <a:effectLst>
                  <a:outerShdw dist="38100" dir="2700000" algn="bl" rotWithShape="0">
                    <a:schemeClr val="accent5"/>
                  </a:outerShdw>
                </a:effectLst>
              </a:rPr>
            </a:br>
            <a:endParaRPr lang="en-IN" dirty="0">
              <a:solidFill>
                <a:schemeClr val="tx1">
                  <a:lumMod val="60000"/>
                  <a:lumOff val="40000"/>
                </a:schemeClr>
              </a:solidFill>
            </a:endParaRPr>
          </a:p>
        </p:txBody>
      </p:sp>
      <p:sp>
        <p:nvSpPr>
          <p:cNvPr id="3" name="Text Placeholder 2">
            <a:extLst>
              <a:ext uri="{FF2B5EF4-FFF2-40B4-BE49-F238E27FC236}">
                <a16:creationId xmlns:a16="http://schemas.microsoft.com/office/drawing/2014/main" id="{16515AE0-6609-5B39-4EEF-359FDF7A150E}"/>
              </a:ext>
            </a:extLst>
          </p:cNvPr>
          <p:cNvSpPr>
            <a:spLocks noGrp="1"/>
          </p:cNvSpPr>
          <p:nvPr>
            <p:ph type="body" idx="1"/>
          </p:nvPr>
        </p:nvSpPr>
        <p:spPr/>
        <p:txBody>
          <a:bodyPr/>
          <a:lstStyle/>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 Here we are importing a .csv file. Form Google Drive to Google </a:t>
            </a:r>
            <a:r>
              <a:rPr lang="en-IN" dirty="0" err="1">
                <a:solidFill>
                  <a:schemeClr val="accent2"/>
                </a:solidFill>
                <a:latin typeface="Amasis MT Pro Medium" panose="02040604050005020304" pitchFamily="18" charset="0"/>
              </a:rPr>
              <a:t>colab</a:t>
            </a:r>
            <a:r>
              <a:rPr lang="en-IN" dirty="0">
                <a:solidFill>
                  <a:schemeClr val="accent2"/>
                </a:solidFill>
                <a:latin typeface="Amasis MT Pro Medium" panose="02040604050005020304" pitchFamily="18" charset="0"/>
              </a:rPr>
              <a:t>.</a:t>
            </a:r>
            <a:endParaRPr lang="en-IN" u="sng" dirty="0">
              <a:solidFill>
                <a:schemeClr val="accent2"/>
              </a:solidFill>
              <a:latin typeface="Amasis MT Pro Medium" panose="02040604050005020304" pitchFamily="18" charset="0"/>
            </a:endParaRPr>
          </a:p>
        </p:txBody>
      </p:sp>
      <p:pic>
        <p:nvPicPr>
          <p:cNvPr id="5" name="Picture 4" descr="Diagram">
            <a:extLst>
              <a:ext uri="{FF2B5EF4-FFF2-40B4-BE49-F238E27FC236}">
                <a16:creationId xmlns:a16="http://schemas.microsoft.com/office/drawing/2014/main" id="{657E2B8F-DC60-EA24-5AD8-8ADE510262F5}"/>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92794" y="1627144"/>
            <a:ext cx="7758412" cy="29417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Slide Number Placeholder 5">
            <a:extLst>
              <a:ext uri="{FF2B5EF4-FFF2-40B4-BE49-F238E27FC236}">
                <a16:creationId xmlns:a16="http://schemas.microsoft.com/office/drawing/2014/main" id="{8A748B02-4541-EC4B-0A42-9B22AA8AC2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318260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B26226D2-BCBD-9B4D-4BE7-6EA5BADBAADA}"/>
              </a:ext>
            </a:extLst>
          </p:cNvPr>
          <p:cNvPicPr>
            <a:picLocks noChangeAspect="1"/>
          </p:cNvPicPr>
          <p:nvPr/>
        </p:nvPicPr>
        <p:blipFill>
          <a:blip r:embed="rId2">
            <a:alphaModFix amt="5000"/>
          </a:blip>
          <a:stretch>
            <a:fillRect/>
          </a:stretch>
        </p:blipFill>
        <p:spPr>
          <a:xfrm>
            <a:off x="-1446028" y="0"/>
            <a:ext cx="11897833" cy="5143500"/>
          </a:xfrm>
          <a:prstGeom prst="rect">
            <a:avLst/>
          </a:prstGeom>
        </p:spPr>
      </p:pic>
      <p:sp>
        <p:nvSpPr>
          <p:cNvPr id="2" name="Title 1">
            <a:extLst>
              <a:ext uri="{FF2B5EF4-FFF2-40B4-BE49-F238E27FC236}">
                <a16:creationId xmlns:a16="http://schemas.microsoft.com/office/drawing/2014/main" id="{D4CA336D-2CD0-1AD8-A22F-1028B43F7F31}"/>
              </a:ext>
            </a:extLst>
          </p:cNvPr>
          <p:cNvSpPr>
            <a:spLocks noGrp="1"/>
          </p:cNvSpPr>
          <p:nvPr>
            <p:ph type="title"/>
          </p:nvPr>
        </p:nvSpPr>
        <p:spPr/>
        <p:txBody>
          <a:bodyPr/>
          <a:lstStyle/>
          <a:p>
            <a:pPr marL="457200" indent="-457200">
              <a:buFont typeface="Wingdings" panose="05000000000000000000" pitchFamily="2" charset="2"/>
              <a:buChar char="Ø"/>
            </a:pPr>
            <a:r>
              <a:rPr lang="en-IN" dirty="0">
                <a:latin typeface="Amasis MT Pro Medium" panose="02040604050005020304" pitchFamily="18" charset="0"/>
              </a:rPr>
              <a:t>Data Frame .</a:t>
            </a:r>
          </a:p>
        </p:txBody>
      </p:sp>
      <p:sp>
        <p:nvSpPr>
          <p:cNvPr id="3" name="Text Placeholder 2">
            <a:extLst>
              <a:ext uri="{FF2B5EF4-FFF2-40B4-BE49-F238E27FC236}">
                <a16:creationId xmlns:a16="http://schemas.microsoft.com/office/drawing/2014/main" id="{EF8658F2-0C9E-D0E7-537F-1E805E862396}"/>
              </a:ext>
            </a:extLst>
          </p:cNvPr>
          <p:cNvSpPr>
            <a:spLocks noGrp="1"/>
          </p:cNvSpPr>
          <p:nvPr>
            <p:ph type="body" idx="1"/>
          </p:nvPr>
        </p:nvSpPr>
        <p:spPr>
          <a:xfrm>
            <a:off x="311700" y="1017725"/>
            <a:ext cx="8520600" cy="3551150"/>
          </a:xfrm>
        </p:spPr>
        <p:txBody>
          <a:bodyPr/>
          <a:lstStyle/>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We have tow data frames. </a:t>
            </a:r>
          </a:p>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Play store data frame  &amp; Users Review Data frame.</a:t>
            </a:r>
          </a:p>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First data frame is play store Data. </a:t>
            </a:r>
          </a:p>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 Play store data frame has </a:t>
            </a:r>
            <a:r>
              <a:rPr lang="en-IN" b="0" i="0" dirty="0">
                <a:solidFill>
                  <a:srgbClr val="212121"/>
                </a:solidFill>
                <a:effectLst/>
                <a:latin typeface="Amasis MT Pro Medium" panose="02040604050005020304" pitchFamily="18" charset="0"/>
              </a:rPr>
              <a:t>10841 rows and  13 columns.</a:t>
            </a:r>
          </a:p>
          <a:p>
            <a:pPr marL="114300" indent="0">
              <a:buClr>
                <a:schemeClr val="accent2"/>
              </a:buClr>
              <a:buNone/>
            </a:pPr>
            <a:endParaRPr lang="en-IN" dirty="0">
              <a:solidFill>
                <a:schemeClr val="accent2"/>
              </a:solidFill>
              <a:latin typeface="Amasis MT Pro Medium" panose="02040604050005020304" pitchFamily="18" charset="0"/>
            </a:endParaRPr>
          </a:p>
        </p:txBody>
      </p:sp>
      <p:pic>
        <p:nvPicPr>
          <p:cNvPr id="5" name="Picture 4" descr="A screenshot of a computer&#10;&#10;Description automatically generated with medium confidence">
            <a:extLst>
              <a:ext uri="{FF2B5EF4-FFF2-40B4-BE49-F238E27FC236}">
                <a16:creationId xmlns:a16="http://schemas.microsoft.com/office/drawing/2014/main" id="{8CE7592F-94D6-6A22-D9F1-E90142A17CE3}"/>
              </a:ext>
            </a:extLst>
          </p:cNvPr>
          <p:cNvPicPr>
            <a:picLocks noChangeAspect="1"/>
          </p:cNvPicPr>
          <p:nvPr/>
        </p:nvPicPr>
        <p:blipFill>
          <a:blip r:embed="rId3"/>
          <a:stretch>
            <a:fillRect/>
          </a:stretch>
        </p:blipFill>
        <p:spPr>
          <a:xfrm>
            <a:off x="311700" y="2490027"/>
            <a:ext cx="8520600" cy="2208448"/>
          </a:xfrm>
          <a:prstGeom prst="rect">
            <a:avLst/>
          </a:prstGeom>
          <a:ln>
            <a:noFill/>
          </a:ln>
          <a:effectLst>
            <a:outerShdw blurRad="190500" algn="tl" rotWithShape="0">
              <a:srgbClr val="000000">
                <a:alpha val="70000"/>
              </a:srgbClr>
            </a:outerShdw>
          </a:effectLst>
        </p:spPr>
      </p:pic>
      <p:sp>
        <p:nvSpPr>
          <p:cNvPr id="6" name="Slide Number Placeholder 5">
            <a:extLst>
              <a:ext uri="{FF2B5EF4-FFF2-40B4-BE49-F238E27FC236}">
                <a16:creationId xmlns:a16="http://schemas.microsoft.com/office/drawing/2014/main" id="{E0799720-04C4-8D67-C752-F68AACC9B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306863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8B49865-A184-F7FE-6D41-60AFD7F6E9BB}"/>
              </a:ext>
            </a:extLst>
          </p:cNvPr>
          <p:cNvPicPr>
            <a:picLocks noChangeAspect="1"/>
          </p:cNvPicPr>
          <p:nvPr/>
        </p:nvPicPr>
        <p:blipFill>
          <a:blip r:embed="rId2">
            <a:alphaModFix amt="5000"/>
          </a:blip>
          <a:stretch>
            <a:fillRect/>
          </a:stretch>
        </p:blipFill>
        <p:spPr>
          <a:xfrm>
            <a:off x="-1595151" y="0"/>
            <a:ext cx="12334302" cy="5143500"/>
          </a:xfrm>
          <a:prstGeom prst="rect">
            <a:avLst/>
          </a:prstGeom>
        </p:spPr>
      </p:pic>
      <p:sp>
        <p:nvSpPr>
          <p:cNvPr id="2" name="Title 1">
            <a:extLst>
              <a:ext uri="{FF2B5EF4-FFF2-40B4-BE49-F238E27FC236}">
                <a16:creationId xmlns:a16="http://schemas.microsoft.com/office/drawing/2014/main" id="{F55E532E-059C-6AB7-B4C0-88FA74E6DB0A}"/>
              </a:ext>
            </a:extLst>
          </p:cNvPr>
          <p:cNvSpPr>
            <a:spLocks noGrp="1"/>
          </p:cNvSpPr>
          <p:nvPr>
            <p:ph type="title"/>
          </p:nvPr>
        </p:nvSpPr>
        <p:spPr/>
        <p:txBody>
          <a:bodyPr/>
          <a:lstStyle/>
          <a:p>
            <a:pPr marL="457200" indent="-457200">
              <a:buFont typeface="Wingdings" panose="05000000000000000000" pitchFamily="2" charset="2"/>
              <a:buChar char="Ø"/>
            </a:pPr>
            <a:r>
              <a:rPr lang="en-IN" dirty="0">
                <a:latin typeface="Amasis MT Pro Medium" panose="02040604050005020304" pitchFamily="18" charset="0"/>
              </a:rPr>
              <a:t>Data Frame .</a:t>
            </a:r>
            <a:endParaRPr lang="en-IN" dirty="0"/>
          </a:p>
        </p:txBody>
      </p:sp>
      <p:sp>
        <p:nvSpPr>
          <p:cNvPr id="3" name="Text Placeholder 2">
            <a:extLst>
              <a:ext uri="{FF2B5EF4-FFF2-40B4-BE49-F238E27FC236}">
                <a16:creationId xmlns:a16="http://schemas.microsoft.com/office/drawing/2014/main" id="{C5335E84-B3CA-4254-DD61-AFB94AB8E227}"/>
              </a:ext>
            </a:extLst>
          </p:cNvPr>
          <p:cNvSpPr>
            <a:spLocks noGrp="1"/>
          </p:cNvSpPr>
          <p:nvPr>
            <p:ph type="body" idx="1"/>
          </p:nvPr>
        </p:nvSpPr>
        <p:spPr/>
        <p:txBody>
          <a:bodyPr/>
          <a:lstStyle/>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Second data frame is User Reviews Data .</a:t>
            </a: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r>
              <a:rPr lang="en-IN" dirty="0">
                <a:solidFill>
                  <a:schemeClr val="accent2"/>
                </a:solidFill>
                <a:latin typeface="Amasis MT Pro Medium" panose="02040604050005020304" pitchFamily="18" charset="0"/>
              </a:rPr>
              <a:t>Users Reviews Data frame has 64295 rows and 5 columns.</a:t>
            </a: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marL="114300" indent="0">
              <a:buClr>
                <a:schemeClr val="accent2"/>
              </a:buClr>
              <a:buNone/>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a:p>
            <a:pPr>
              <a:buClr>
                <a:schemeClr val="accent2"/>
              </a:buClr>
              <a:buFont typeface="Wingdings" panose="05000000000000000000" pitchFamily="2" charset="2"/>
              <a:buChar char="v"/>
            </a:pPr>
            <a:endParaRPr lang="en-IN" dirty="0">
              <a:solidFill>
                <a:schemeClr val="accent2"/>
              </a:solidFill>
              <a:latin typeface="Amasis MT Pro Medium" panose="020406040500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B9176D7D-F9E7-9EDE-7F86-DC6C1AEC22B1}"/>
              </a:ext>
            </a:extLst>
          </p:cNvPr>
          <p:cNvPicPr>
            <a:picLocks noChangeAspect="1"/>
          </p:cNvPicPr>
          <p:nvPr/>
        </p:nvPicPr>
        <p:blipFill>
          <a:blip r:embed="rId3"/>
          <a:stretch>
            <a:fillRect/>
          </a:stretch>
        </p:blipFill>
        <p:spPr>
          <a:xfrm>
            <a:off x="311700" y="2809301"/>
            <a:ext cx="8520600" cy="18891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236377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1070</Words>
  <Application>Microsoft Office PowerPoint</Application>
  <PresentationFormat>On-screen Show (16:9)</PresentationFormat>
  <Paragraphs>99</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Amasis MT Pro Medium</vt:lpstr>
      <vt:lpstr>Roboto</vt:lpstr>
      <vt:lpstr>Mongolian Baiti</vt:lpstr>
      <vt:lpstr>Amasis MT Pro Light</vt:lpstr>
      <vt:lpstr>Amasis MT Pro</vt:lpstr>
      <vt:lpstr>Arial</vt:lpstr>
      <vt:lpstr>Amasis MT Pro Black</vt:lpstr>
      <vt:lpstr>Montserrat</vt:lpstr>
      <vt:lpstr>Wingdings</vt:lpstr>
      <vt:lpstr>Simple Light</vt:lpstr>
      <vt:lpstr>     Capstone Project(EDA) Play Store App Review     Team Members   Chandrashekhar Chaudhari   Kishore Yamali       </vt:lpstr>
      <vt:lpstr>Introduction. </vt:lpstr>
      <vt:lpstr>Visualization steps. </vt:lpstr>
      <vt:lpstr>Steps involved in this project as follows.</vt:lpstr>
      <vt:lpstr>Import the required libraries </vt:lpstr>
      <vt:lpstr>Import the required libraries</vt:lpstr>
      <vt:lpstr>Load  the csv files from google drive. </vt:lpstr>
      <vt:lpstr>Data Frame .</vt:lpstr>
      <vt:lpstr>Data Frame .</vt:lpstr>
      <vt:lpstr>Data Cleaning </vt:lpstr>
      <vt:lpstr>Merging two dataset. </vt:lpstr>
      <vt:lpstr>Total Number of Apps on Each Category. </vt:lpstr>
      <vt:lpstr>Top 10 Installed Apps from Play store </vt:lpstr>
      <vt:lpstr>The Top 10 Positive Review Apps. </vt:lpstr>
      <vt:lpstr> Types of reviews given by users in play store. </vt:lpstr>
      <vt:lpstr> Content Ratings of Age Groups</vt:lpstr>
      <vt:lpstr>Top 3 Most Reviewed Apps On Play store.  </vt:lpstr>
      <vt:lpstr> Type Of Apps Which Are Free OR Paid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Project(EDA) Play Store App Review     Team Members  Chandrashekhar chaudhari   Aishwarya hikare Sumit kumar mahto  Kishore yamali     </dc:title>
  <cp:lastModifiedBy>chandrashekhar chaudhari</cp:lastModifiedBy>
  <cp:revision>9</cp:revision>
  <dcterms:modified xsi:type="dcterms:W3CDTF">2022-12-01T11:17:17Z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2022-11-16T21:58:47Z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36362c7f-f35c-44d4-928e-bfed21ad1b97</vt:lpwstr>
  </property>
  <property fmtid="{D5CDD505-2E9C-101B-9397-08002B2CF9AE}" pid="7" name="MSIP_Label_defa4170-0d19-0005-0004-bc88714345d2_ActionId">
    <vt:lpwstr>1ad530bb-36ba-4388-a07e-b4b27c340e06</vt:lpwstr>
  </property>
  <property fmtid="{D5CDD505-2E9C-101B-9397-08002B2CF9AE}" pid="8" name="MSIP_Label_defa4170-0d19-0005-0004-bc88714345d2_ContentBits">
    <vt:lpwstr>0</vt:lpwstr>
  </property>
</Properties>
</file>