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9"/>
  </p:notesMasterIdLst>
  <p:sldIdLst>
    <p:sldId id="256" r:id="rId2"/>
    <p:sldId id="258" r:id="rId3"/>
    <p:sldId id="259" r:id="rId4"/>
    <p:sldId id="264" r:id="rId5"/>
    <p:sldId id="261" r:id="rId6"/>
    <p:sldId id="266" r:id="rId7"/>
    <p:sldId id="268" r:id="rId8"/>
  </p:sldIdLst>
  <p:sldSz cx="9144000" cy="5143500" type="screen16x9"/>
  <p:notesSz cx="6858000" cy="9144000"/>
  <p:embeddedFontLst>
    <p:embeddedFont>
      <p:font typeface="Caveat" panose="020B0604020202020204" charset="0"/>
      <p:regular r:id="rId10"/>
      <p:bold r:id="rId11"/>
    </p:embeddedFont>
    <p:embeddedFont>
      <p:font typeface="Caveat Medium" panose="020B0604020202020204" charset="0"/>
      <p:regular r:id="rId12"/>
      <p:bold r:id="rId13"/>
    </p:embeddedFont>
    <p:embeddedFont>
      <p:font typeface="Caveat SemiBold" panose="020B0604020202020204" charset="0"/>
      <p:regular r:id="rId14"/>
      <p:bold r:id="rId15"/>
    </p:embeddedFont>
    <p:embeddedFont>
      <p:font typeface="Raleway"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1DEAF3-6EAB-46D1-B1CC-4CB19983B989}">
  <a:tblStyle styleId="{741DEAF3-6EAB-46D1-B1CC-4CB19983B9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e920fd562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e920fd562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e93ed12f6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e93ed12f6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e93ed12f6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e93ed12f6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9190bebb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9190bebb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e93ed12f6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0" name="Google Shape;1000;ge93ed12f6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ge93ddee0e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e93ddee0e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69175" y="1098725"/>
            <a:ext cx="3405658" cy="3394529"/>
          </a:xfrm>
          <a:custGeom>
            <a:avLst/>
            <a:gdLst/>
            <a:ahLst/>
            <a:cxnLst/>
            <a:rect l="l" t="t" r="r" b="b"/>
            <a:pathLst>
              <a:path w="8892" h="8863" extrusionOk="0">
                <a:moveTo>
                  <a:pt x="3070" y="192"/>
                </a:moveTo>
                <a:lnTo>
                  <a:pt x="3070" y="192"/>
                </a:lnTo>
                <a:cubicBezTo>
                  <a:pt x="3065" y="194"/>
                  <a:pt x="3060" y="196"/>
                  <a:pt x="3056" y="198"/>
                </a:cubicBezTo>
                <a:lnTo>
                  <a:pt x="3056" y="198"/>
                </a:lnTo>
                <a:lnTo>
                  <a:pt x="3070" y="192"/>
                </a:lnTo>
                <a:close/>
                <a:moveTo>
                  <a:pt x="8445" y="6402"/>
                </a:moveTo>
                <a:cubicBezTo>
                  <a:pt x="8444" y="6403"/>
                  <a:pt x="8444" y="6403"/>
                  <a:pt x="8443" y="6404"/>
                </a:cubicBezTo>
                <a:lnTo>
                  <a:pt x="8443" y="6404"/>
                </a:lnTo>
                <a:cubicBezTo>
                  <a:pt x="8444" y="6403"/>
                  <a:pt x="8444" y="6403"/>
                  <a:pt x="8445" y="6402"/>
                </a:cubicBezTo>
                <a:close/>
                <a:moveTo>
                  <a:pt x="8315" y="5787"/>
                </a:moveTo>
                <a:cubicBezTo>
                  <a:pt x="8315" y="5819"/>
                  <a:pt x="8315" y="5851"/>
                  <a:pt x="8309" y="5884"/>
                </a:cubicBezTo>
                <a:cubicBezTo>
                  <a:pt x="8303" y="5923"/>
                  <a:pt x="8296" y="5968"/>
                  <a:pt x="8290" y="6000"/>
                </a:cubicBezTo>
                <a:cubicBezTo>
                  <a:pt x="8290" y="5992"/>
                  <a:pt x="8288" y="5990"/>
                  <a:pt x="8285" y="5990"/>
                </a:cubicBezTo>
                <a:cubicBezTo>
                  <a:pt x="8281" y="5990"/>
                  <a:pt x="8273" y="5997"/>
                  <a:pt x="8268" y="5997"/>
                </a:cubicBezTo>
                <a:cubicBezTo>
                  <a:pt x="8266" y="5997"/>
                  <a:pt x="8265" y="5996"/>
                  <a:pt x="8264" y="5994"/>
                </a:cubicBezTo>
                <a:cubicBezTo>
                  <a:pt x="8257" y="6026"/>
                  <a:pt x="8251" y="6059"/>
                  <a:pt x="8244" y="6097"/>
                </a:cubicBezTo>
                <a:lnTo>
                  <a:pt x="8218" y="6201"/>
                </a:lnTo>
                <a:cubicBezTo>
                  <a:pt x="8196" y="6231"/>
                  <a:pt x="8178" y="6245"/>
                  <a:pt x="8167" y="6245"/>
                </a:cubicBezTo>
                <a:cubicBezTo>
                  <a:pt x="8158" y="6245"/>
                  <a:pt x="8154" y="6237"/>
                  <a:pt x="8154" y="6220"/>
                </a:cubicBezTo>
                <a:cubicBezTo>
                  <a:pt x="8128" y="6272"/>
                  <a:pt x="8095" y="6344"/>
                  <a:pt x="8069" y="6402"/>
                </a:cubicBezTo>
                <a:cubicBezTo>
                  <a:pt x="8052" y="6458"/>
                  <a:pt x="8026" y="6495"/>
                  <a:pt x="8006" y="6495"/>
                </a:cubicBezTo>
                <a:cubicBezTo>
                  <a:pt x="8004" y="6495"/>
                  <a:pt x="8003" y="6495"/>
                  <a:pt x="8001" y="6494"/>
                </a:cubicBezTo>
                <a:lnTo>
                  <a:pt x="8001" y="6494"/>
                </a:lnTo>
                <a:cubicBezTo>
                  <a:pt x="8127" y="6268"/>
                  <a:pt x="8235" y="6033"/>
                  <a:pt x="8315" y="5787"/>
                </a:cubicBezTo>
                <a:close/>
                <a:moveTo>
                  <a:pt x="7856" y="6719"/>
                </a:moveTo>
                <a:lnTo>
                  <a:pt x="7836" y="6771"/>
                </a:lnTo>
                <a:cubicBezTo>
                  <a:pt x="7836" y="6764"/>
                  <a:pt x="7836" y="6758"/>
                  <a:pt x="7836" y="6751"/>
                </a:cubicBezTo>
                <a:lnTo>
                  <a:pt x="7856" y="6719"/>
                </a:lnTo>
                <a:close/>
                <a:moveTo>
                  <a:pt x="8128" y="6331"/>
                </a:moveTo>
                <a:cubicBezTo>
                  <a:pt x="8154" y="6331"/>
                  <a:pt x="8128" y="6369"/>
                  <a:pt x="8102" y="6415"/>
                </a:cubicBezTo>
                <a:cubicBezTo>
                  <a:pt x="8082" y="6460"/>
                  <a:pt x="8044" y="6505"/>
                  <a:pt x="8063" y="6531"/>
                </a:cubicBezTo>
                <a:cubicBezTo>
                  <a:pt x="8089" y="6564"/>
                  <a:pt x="8063" y="6609"/>
                  <a:pt x="8011" y="6661"/>
                </a:cubicBezTo>
                <a:cubicBezTo>
                  <a:pt x="7953" y="6700"/>
                  <a:pt x="7908" y="6751"/>
                  <a:pt x="7869" y="6810"/>
                </a:cubicBezTo>
                <a:cubicBezTo>
                  <a:pt x="7875" y="6771"/>
                  <a:pt x="7882" y="6732"/>
                  <a:pt x="7888" y="6687"/>
                </a:cubicBezTo>
                <a:cubicBezTo>
                  <a:pt x="7921" y="6633"/>
                  <a:pt x="7953" y="6579"/>
                  <a:pt x="7984" y="6525"/>
                </a:cubicBezTo>
                <a:lnTo>
                  <a:pt x="7984" y="6525"/>
                </a:lnTo>
                <a:cubicBezTo>
                  <a:pt x="7977" y="6540"/>
                  <a:pt x="7977" y="6547"/>
                  <a:pt x="7980" y="6547"/>
                </a:cubicBezTo>
                <a:cubicBezTo>
                  <a:pt x="7990" y="6547"/>
                  <a:pt x="8049" y="6465"/>
                  <a:pt x="8063" y="6460"/>
                </a:cubicBezTo>
                <a:lnTo>
                  <a:pt x="8063" y="6460"/>
                </a:lnTo>
                <a:lnTo>
                  <a:pt x="8056" y="6473"/>
                </a:lnTo>
                <a:cubicBezTo>
                  <a:pt x="8082" y="6428"/>
                  <a:pt x="8102" y="6376"/>
                  <a:pt x="8128" y="6331"/>
                </a:cubicBezTo>
                <a:close/>
                <a:moveTo>
                  <a:pt x="1216" y="7293"/>
                </a:moveTo>
                <a:cubicBezTo>
                  <a:pt x="1219" y="7296"/>
                  <a:pt x="1222" y="7299"/>
                  <a:pt x="1225" y="7302"/>
                </a:cubicBezTo>
                <a:cubicBezTo>
                  <a:pt x="1222" y="7299"/>
                  <a:pt x="1219" y="7296"/>
                  <a:pt x="1216" y="7293"/>
                </a:cubicBezTo>
                <a:close/>
                <a:moveTo>
                  <a:pt x="6856" y="7999"/>
                </a:moveTo>
                <a:lnTo>
                  <a:pt x="6856" y="7999"/>
                </a:lnTo>
                <a:cubicBezTo>
                  <a:pt x="6850" y="8002"/>
                  <a:pt x="6845" y="8005"/>
                  <a:pt x="6839" y="8008"/>
                </a:cubicBezTo>
                <a:cubicBezTo>
                  <a:pt x="6837" y="8011"/>
                  <a:pt x="6835" y="8014"/>
                  <a:pt x="6833" y="8017"/>
                </a:cubicBezTo>
                <a:lnTo>
                  <a:pt x="6833" y="8017"/>
                </a:lnTo>
                <a:cubicBezTo>
                  <a:pt x="6841" y="8011"/>
                  <a:pt x="6848" y="8005"/>
                  <a:pt x="6856" y="7999"/>
                </a:cubicBezTo>
                <a:close/>
                <a:moveTo>
                  <a:pt x="6833" y="8017"/>
                </a:moveTo>
                <a:cubicBezTo>
                  <a:pt x="6814" y="8033"/>
                  <a:pt x="6794" y="8049"/>
                  <a:pt x="6774" y="8066"/>
                </a:cubicBezTo>
                <a:lnTo>
                  <a:pt x="6774" y="8060"/>
                </a:lnTo>
                <a:lnTo>
                  <a:pt x="6748" y="8118"/>
                </a:lnTo>
                <a:lnTo>
                  <a:pt x="6794" y="8085"/>
                </a:lnTo>
                <a:lnTo>
                  <a:pt x="6794" y="8085"/>
                </a:lnTo>
                <a:cubicBezTo>
                  <a:pt x="6755" y="8144"/>
                  <a:pt x="6709" y="8196"/>
                  <a:pt x="6658" y="8241"/>
                </a:cubicBezTo>
                <a:cubicBezTo>
                  <a:pt x="6709" y="8209"/>
                  <a:pt x="6755" y="8170"/>
                  <a:pt x="6787" y="8111"/>
                </a:cubicBezTo>
                <a:cubicBezTo>
                  <a:pt x="6805" y="8082"/>
                  <a:pt x="6812" y="8052"/>
                  <a:pt x="6833" y="8017"/>
                </a:cubicBezTo>
                <a:close/>
                <a:moveTo>
                  <a:pt x="5751" y="8498"/>
                </a:moveTo>
                <a:cubicBezTo>
                  <a:pt x="5739" y="8500"/>
                  <a:pt x="5726" y="8503"/>
                  <a:pt x="5712" y="8506"/>
                </a:cubicBezTo>
                <a:cubicBezTo>
                  <a:pt x="5698" y="8521"/>
                  <a:pt x="5627" y="8552"/>
                  <a:pt x="5581" y="8577"/>
                </a:cubicBezTo>
                <a:lnTo>
                  <a:pt x="5581" y="8577"/>
                </a:lnTo>
                <a:cubicBezTo>
                  <a:pt x="5605" y="8569"/>
                  <a:pt x="5629" y="8561"/>
                  <a:pt x="5654" y="8552"/>
                </a:cubicBezTo>
                <a:cubicBezTo>
                  <a:pt x="5699" y="8532"/>
                  <a:pt x="5736" y="8512"/>
                  <a:pt x="5751" y="8498"/>
                </a:cubicBezTo>
                <a:close/>
                <a:moveTo>
                  <a:pt x="5790" y="8519"/>
                </a:moveTo>
                <a:cubicBezTo>
                  <a:pt x="5647" y="8552"/>
                  <a:pt x="5680" y="8584"/>
                  <a:pt x="5557" y="8610"/>
                </a:cubicBezTo>
                <a:cubicBezTo>
                  <a:pt x="5526" y="8610"/>
                  <a:pt x="5546" y="8595"/>
                  <a:pt x="5581" y="8577"/>
                </a:cubicBezTo>
                <a:lnTo>
                  <a:pt x="5581" y="8577"/>
                </a:lnTo>
                <a:cubicBezTo>
                  <a:pt x="5537" y="8591"/>
                  <a:pt x="5493" y="8604"/>
                  <a:pt x="5447" y="8616"/>
                </a:cubicBezTo>
                <a:cubicBezTo>
                  <a:pt x="5473" y="8616"/>
                  <a:pt x="5492" y="8616"/>
                  <a:pt x="5518" y="8623"/>
                </a:cubicBezTo>
                <a:cubicBezTo>
                  <a:pt x="5493" y="8638"/>
                  <a:pt x="5477" y="8646"/>
                  <a:pt x="5465" y="8650"/>
                </a:cubicBezTo>
                <a:lnTo>
                  <a:pt x="5465" y="8650"/>
                </a:lnTo>
                <a:cubicBezTo>
                  <a:pt x="5438" y="8682"/>
                  <a:pt x="5346" y="8706"/>
                  <a:pt x="5278" y="8740"/>
                </a:cubicBezTo>
                <a:cubicBezTo>
                  <a:pt x="5291" y="8742"/>
                  <a:pt x="5301" y="8743"/>
                  <a:pt x="5309" y="8743"/>
                </a:cubicBezTo>
                <a:cubicBezTo>
                  <a:pt x="5360" y="8743"/>
                  <a:pt x="5343" y="8697"/>
                  <a:pt x="5460" y="8675"/>
                </a:cubicBezTo>
                <a:cubicBezTo>
                  <a:pt x="5479" y="8675"/>
                  <a:pt x="5486" y="8688"/>
                  <a:pt x="5479" y="8701"/>
                </a:cubicBezTo>
                <a:lnTo>
                  <a:pt x="5576" y="8642"/>
                </a:lnTo>
                <a:cubicBezTo>
                  <a:pt x="5584" y="8640"/>
                  <a:pt x="5589" y="8640"/>
                  <a:pt x="5591" y="8640"/>
                </a:cubicBezTo>
                <a:cubicBezTo>
                  <a:pt x="5598" y="8640"/>
                  <a:pt x="5594" y="8644"/>
                  <a:pt x="5589" y="8649"/>
                </a:cubicBezTo>
                <a:cubicBezTo>
                  <a:pt x="5660" y="8610"/>
                  <a:pt x="5660" y="8597"/>
                  <a:pt x="5660" y="8584"/>
                </a:cubicBezTo>
                <a:cubicBezTo>
                  <a:pt x="5667" y="8578"/>
                  <a:pt x="5680" y="8565"/>
                  <a:pt x="5790" y="8519"/>
                </a:cubicBezTo>
                <a:close/>
                <a:moveTo>
                  <a:pt x="4545" y="1"/>
                </a:moveTo>
                <a:cubicBezTo>
                  <a:pt x="4487" y="1"/>
                  <a:pt x="4428" y="4"/>
                  <a:pt x="4372" y="4"/>
                </a:cubicBezTo>
                <a:cubicBezTo>
                  <a:pt x="4281" y="4"/>
                  <a:pt x="4197" y="17"/>
                  <a:pt x="4113" y="23"/>
                </a:cubicBezTo>
                <a:cubicBezTo>
                  <a:pt x="3951" y="49"/>
                  <a:pt x="3789" y="75"/>
                  <a:pt x="3646" y="88"/>
                </a:cubicBezTo>
                <a:cubicBezTo>
                  <a:pt x="3621" y="101"/>
                  <a:pt x="3569" y="114"/>
                  <a:pt x="3530" y="127"/>
                </a:cubicBezTo>
                <a:cubicBezTo>
                  <a:pt x="3491" y="140"/>
                  <a:pt x="3465" y="159"/>
                  <a:pt x="3491" y="166"/>
                </a:cubicBezTo>
                <a:cubicBezTo>
                  <a:pt x="3501" y="164"/>
                  <a:pt x="3510" y="163"/>
                  <a:pt x="3519" y="163"/>
                </a:cubicBezTo>
                <a:cubicBezTo>
                  <a:pt x="3561" y="163"/>
                  <a:pt x="3575" y="188"/>
                  <a:pt x="3575" y="205"/>
                </a:cubicBezTo>
                <a:cubicBezTo>
                  <a:pt x="3530" y="217"/>
                  <a:pt x="3491" y="224"/>
                  <a:pt x="3446" y="237"/>
                </a:cubicBezTo>
                <a:cubicBezTo>
                  <a:pt x="3433" y="237"/>
                  <a:pt x="3413" y="237"/>
                  <a:pt x="3394" y="230"/>
                </a:cubicBezTo>
                <a:cubicBezTo>
                  <a:pt x="3382" y="226"/>
                  <a:pt x="3373" y="220"/>
                  <a:pt x="3348" y="220"/>
                </a:cubicBezTo>
                <a:cubicBezTo>
                  <a:pt x="3332" y="220"/>
                  <a:pt x="3310" y="223"/>
                  <a:pt x="3277" y="230"/>
                </a:cubicBezTo>
                <a:cubicBezTo>
                  <a:pt x="3245" y="217"/>
                  <a:pt x="3271" y="198"/>
                  <a:pt x="3303" y="185"/>
                </a:cubicBezTo>
                <a:cubicBezTo>
                  <a:pt x="3336" y="172"/>
                  <a:pt x="3368" y="153"/>
                  <a:pt x="3368" y="133"/>
                </a:cubicBezTo>
                <a:lnTo>
                  <a:pt x="3368" y="133"/>
                </a:lnTo>
                <a:cubicBezTo>
                  <a:pt x="3284" y="159"/>
                  <a:pt x="3206" y="198"/>
                  <a:pt x="3135" y="230"/>
                </a:cubicBezTo>
                <a:cubicBezTo>
                  <a:pt x="2992" y="256"/>
                  <a:pt x="2869" y="328"/>
                  <a:pt x="2746" y="353"/>
                </a:cubicBezTo>
                <a:cubicBezTo>
                  <a:pt x="2798" y="334"/>
                  <a:pt x="2746" y="315"/>
                  <a:pt x="2843" y="295"/>
                </a:cubicBezTo>
                <a:lnTo>
                  <a:pt x="2843" y="295"/>
                </a:lnTo>
                <a:cubicBezTo>
                  <a:pt x="2831" y="302"/>
                  <a:pt x="2843" y="302"/>
                  <a:pt x="2831" y="308"/>
                </a:cubicBezTo>
                <a:cubicBezTo>
                  <a:pt x="2882" y="295"/>
                  <a:pt x="2928" y="276"/>
                  <a:pt x="2973" y="243"/>
                </a:cubicBezTo>
                <a:cubicBezTo>
                  <a:pt x="3000" y="227"/>
                  <a:pt x="3028" y="210"/>
                  <a:pt x="3056" y="198"/>
                </a:cubicBezTo>
                <a:lnTo>
                  <a:pt x="3055" y="198"/>
                </a:lnTo>
                <a:lnTo>
                  <a:pt x="2979" y="230"/>
                </a:lnTo>
                <a:cubicBezTo>
                  <a:pt x="2934" y="250"/>
                  <a:pt x="2889" y="263"/>
                  <a:pt x="2850" y="282"/>
                </a:cubicBezTo>
                <a:cubicBezTo>
                  <a:pt x="2759" y="321"/>
                  <a:pt x="2675" y="353"/>
                  <a:pt x="2604" y="379"/>
                </a:cubicBezTo>
                <a:cubicBezTo>
                  <a:pt x="2649" y="392"/>
                  <a:pt x="2500" y="438"/>
                  <a:pt x="2474" y="477"/>
                </a:cubicBezTo>
                <a:lnTo>
                  <a:pt x="2461" y="477"/>
                </a:lnTo>
                <a:cubicBezTo>
                  <a:pt x="2468" y="489"/>
                  <a:pt x="2397" y="541"/>
                  <a:pt x="2371" y="554"/>
                </a:cubicBezTo>
                <a:lnTo>
                  <a:pt x="2319" y="535"/>
                </a:lnTo>
                <a:lnTo>
                  <a:pt x="2319" y="535"/>
                </a:lnTo>
                <a:cubicBezTo>
                  <a:pt x="2267" y="574"/>
                  <a:pt x="2345" y="548"/>
                  <a:pt x="2293" y="580"/>
                </a:cubicBezTo>
                <a:cubicBezTo>
                  <a:pt x="2254" y="606"/>
                  <a:pt x="2170" y="664"/>
                  <a:pt x="2086" y="710"/>
                </a:cubicBezTo>
                <a:cubicBezTo>
                  <a:pt x="2013" y="749"/>
                  <a:pt x="1945" y="783"/>
                  <a:pt x="1915" y="783"/>
                </a:cubicBezTo>
                <a:cubicBezTo>
                  <a:pt x="1911" y="783"/>
                  <a:pt x="1907" y="783"/>
                  <a:pt x="1904" y="781"/>
                </a:cubicBezTo>
                <a:cubicBezTo>
                  <a:pt x="1872" y="807"/>
                  <a:pt x="1840" y="833"/>
                  <a:pt x="1814" y="865"/>
                </a:cubicBezTo>
                <a:cubicBezTo>
                  <a:pt x="1781" y="891"/>
                  <a:pt x="1749" y="923"/>
                  <a:pt x="1717" y="943"/>
                </a:cubicBezTo>
                <a:cubicBezTo>
                  <a:pt x="1717" y="930"/>
                  <a:pt x="1736" y="910"/>
                  <a:pt x="1736" y="904"/>
                </a:cubicBezTo>
                <a:lnTo>
                  <a:pt x="1736" y="904"/>
                </a:lnTo>
                <a:cubicBezTo>
                  <a:pt x="1529" y="1059"/>
                  <a:pt x="1335" y="1228"/>
                  <a:pt x="1153" y="1403"/>
                </a:cubicBezTo>
                <a:lnTo>
                  <a:pt x="1108" y="1454"/>
                </a:lnTo>
                <a:lnTo>
                  <a:pt x="1069" y="1506"/>
                </a:lnTo>
                <a:lnTo>
                  <a:pt x="991" y="1603"/>
                </a:lnTo>
                <a:cubicBezTo>
                  <a:pt x="953" y="1662"/>
                  <a:pt x="920" y="1720"/>
                  <a:pt x="888" y="1785"/>
                </a:cubicBezTo>
                <a:cubicBezTo>
                  <a:pt x="907" y="1756"/>
                  <a:pt x="964" y="1689"/>
                  <a:pt x="978" y="1689"/>
                </a:cubicBezTo>
                <a:cubicBezTo>
                  <a:pt x="983" y="1689"/>
                  <a:pt x="982" y="1698"/>
                  <a:pt x="972" y="1720"/>
                </a:cubicBezTo>
                <a:cubicBezTo>
                  <a:pt x="946" y="1778"/>
                  <a:pt x="907" y="1836"/>
                  <a:pt x="868" y="1895"/>
                </a:cubicBezTo>
                <a:cubicBezTo>
                  <a:pt x="868" y="1893"/>
                  <a:pt x="867" y="1892"/>
                  <a:pt x="865" y="1892"/>
                </a:cubicBezTo>
                <a:cubicBezTo>
                  <a:pt x="851" y="1892"/>
                  <a:pt x="799" y="1957"/>
                  <a:pt x="792" y="1957"/>
                </a:cubicBezTo>
                <a:cubicBezTo>
                  <a:pt x="789" y="1957"/>
                  <a:pt x="794" y="1944"/>
                  <a:pt x="817" y="1908"/>
                </a:cubicBezTo>
                <a:cubicBezTo>
                  <a:pt x="755" y="1908"/>
                  <a:pt x="651" y="2162"/>
                  <a:pt x="608" y="2162"/>
                </a:cubicBezTo>
                <a:cubicBezTo>
                  <a:pt x="606" y="2162"/>
                  <a:pt x="605" y="2161"/>
                  <a:pt x="603" y="2160"/>
                </a:cubicBezTo>
                <a:cubicBezTo>
                  <a:pt x="590" y="2206"/>
                  <a:pt x="564" y="2257"/>
                  <a:pt x="538" y="2296"/>
                </a:cubicBezTo>
                <a:cubicBezTo>
                  <a:pt x="506" y="2354"/>
                  <a:pt x="486" y="2413"/>
                  <a:pt x="467" y="2471"/>
                </a:cubicBezTo>
                <a:cubicBezTo>
                  <a:pt x="466" y="2471"/>
                  <a:pt x="466" y="2471"/>
                  <a:pt x="465" y="2471"/>
                </a:cubicBezTo>
                <a:cubicBezTo>
                  <a:pt x="445" y="2471"/>
                  <a:pt x="512" y="2361"/>
                  <a:pt x="499" y="2354"/>
                </a:cubicBezTo>
                <a:lnTo>
                  <a:pt x="499" y="2354"/>
                </a:lnTo>
                <a:lnTo>
                  <a:pt x="460" y="2445"/>
                </a:lnTo>
                <a:lnTo>
                  <a:pt x="447" y="2439"/>
                </a:lnTo>
                <a:cubicBezTo>
                  <a:pt x="409" y="2497"/>
                  <a:pt x="389" y="2562"/>
                  <a:pt x="376" y="2626"/>
                </a:cubicBezTo>
                <a:cubicBezTo>
                  <a:pt x="376" y="2678"/>
                  <a:pt x="363" y="2724"/>
                  <a:pt x="350" y="2769"/>
                </a:cubicBezTo>
                <a:lnTo>
                  <a:pt x="350" y="2762"/>
                </a:lnTo>
                <a:lnTo>
                  <a:pt x="331" y="2840"/>
                </a:lnTo>
                <a:lnTo>
                  <a:pt x="331" y="2743"/>
                </a:lnTo>
                <a:cubicBezTo>
                  <a:pt x="292" y="2853"/>
                  <a:pt x="298" y="2924"/>
                  <a:pt x="266" y="3054"/>
                </a:cubicBezTo>
                <a:lnTo>
                  <a:pt x="247" y="3067"/>
                </a:lnTo>
                <a:cubicBezTo>
                  <a:pt x="247" y="3093"/>
                  <a:pt x="240" y="3119"/>
                  <a:pt x="234" y="3145"/>
                </a:cubicBezTo>
                <a:cubicBezTo>
                  <a:pt x="234" y="3135"/>
                  <a:pt x="234" y="3129"/>
                  <a:pt x="231" y="3129"/>
                </a:cubicBezTo>
                <a:cubicBezTo>
                  <a:pt x="230" y="3129"/>
                  <a:pt x="229" y="3130"/>
                  <a:pt x="227" y="3132"/>
                </a:cubicBezTo>
                <a:cubicBezTo>
                  <a:pt x="227" y="3190"/>
                  <a:pt x="227" y="3242"/>
                  <a:pt x="208" y="3293"/>
                </a:cubicBezTo>
                <a:cubicBezTo>
                  <a:pt x="195" y="3345"/>
                  <a:pt x="188" y="3404"/>
                  <a:pt x="195" y="3455"/>
                </a:cubicBezTo>
                <a:cubicBezTo>
                  <a:pt x="175" y="3507"/>
                  <a:pt x="124" y="3546"/>
                  <a:pt x="143" y="3617"/>
                </a:cubicBezTo>
                <a:lnTo>
                  <a:pt x="98" y="3598"/>
                </a:lnTo>
                <a:cubicBezTo>
                  <a:pt x="104" y="3565"/>
                  <a:pt x="111" y="3540"/>
                  <a:pt x="117" y="3514"/>
                </a:cubicBezTo>
                <a:cubicBezTo>
                  <a:pt x="124" y="3501"/>
                  <a:pt x="130" y="3488"/>
                  <a:pt x="137" y="3481"/>
                </a:cubicBezTo>
                <a:cubicBezTo>
                  <a:pt x="156" y="3436"/>
                  <a:pt x="169" y="3397"/>
                  <a:pt x="169" y="3352"/>
                </a:cubicBezTo>
                <a:lnTo>
                  <a:pt x="169" y="3352"/>
                </a:lnTo>
                <a:cubicBezTo>
                  <a:pt x="111" y="3455"/>
                  <a:pt x="72" y="3565"/>
                  <a:pt x="52" y="3688"/>
                </a:cubicBezTo>
                <a:cubicBezTo>
                  <a:pt x="26" y="3831"/>
                  <a:pt x="7" y="3980"/>
                  <a:pt x="1" y="4129"/>
                </a:cubicBezTo>
                <a:lnTo>
                  <a:pt x="1" y="4310"/>
                </a:lnTo>
                <a:lnTo>
                  <a:pt x="1" y="4498"/>
                </a:lnTo>
                <a:cubicBezTo>
                  <a:pt x="1" y="4556"/>
                  <a:pt x="7" y="4614"/>
                  <a:pt x="14" y="4673"/>
                </a:cubicBezTo>
                <a:cubicBezTo>
                  <a:pt x="20" y="4705"/>
                  <a:pt x="33" y="4744"/>
                  <a:pt x="52" y="4776"/>
                </a:cubicBezTo>
                <a:lnTo>
                  <a:pt x="26" y="4757"/>
                </a:lnTo>
                <a:lnTo>
                  <a:pt x="26" y="4757"/>
                </a:lnTo>
                <a:cubicBezTo>
                  <a:pt x="26" y="4874"/>
                  <a:pt x="33" y="4997"/>
                  <a:pt x="39" y="5113"/>
                </a:cubicBezTo>
                <a:cubicBezTo>
                  <a:pt x="98" y="5411"/>
                  <a:pt x="169" y="5722"/>
                  <a:pt x="279" y="5923"/>
                </a:cubicBezTo>
                <a:lnTo>
                  <a:pt x="279" y="5994"/>
                </a:lnTo>
                <a:cubicBezTo>
                  <a:pt x="324" y="6052"/>
                  <a:pt x="363" y="6117"/>
                  <a:pt x="402" y="6188"/>
                </a:cubicBezTo>
                <a:cubicBezTo>
                  <a:pt x="422" y="6227"/>
                  <a:pt x="447" y="6272"/>
                  <a:pt x="467" y="6311"/>
                </a:cubicBezTo>
                <a:lnTo>
                  <a:pt x="538" y="6434"/>
                </a:lnTo>
                <a:cubicBezTo>
                  <a:pt x="564" y="6479"/>
                  <a:pt x="590" y="6518"/>
                  <a:pt x="616" y="6557"/>
                </a:cubicBezTo>
                <a:cubicBezTo>
                  <a:pt x="642" y="6596"/>
                  <a:pt x="668" y="6628"/>
                  <a:pt x="687" y="6661"/>
                </a:cubicBezTo>
                <a:cubicBezTo>
                  <a:pt x="726" y="6713"/>
                  <a:pt x="771" y="6758"/>
                  <a:pt x="823" y="6790"/>
                </a:cubicBezTo>
                <a:cubicBezTo>
                  <a:pt x="844" y="6827"/>
                  <a:pt x="846" y="6841"/>
                  <a:pt x="838" y="6841"/>
                </a:cubicBezTo>
                <a:cubicBezTo>
                  <a:pt x="834" y="6841"/>
                  <a:pt x="826" y="6836"/>
                  <a:pt x="817" y="6829"/>
                </a:cubicBezTo>
                <a:cubicBezTo>
                  <a:pt x="797" y="6803"/>
                  <a:pt x="778" y="6790"/>
                  <a:pt x="758" y="6771"/>
                </a:cubicBezTo>
                <a:lnTo>
                  <a:pt x="758" y="6771"/>
                </a:lnTo>
                <a:cubicBezTo>
                  <a:pt x="771" y="6797"/>
                  <a:pt x="784" y="6816"/>
                  <a:pt x="804" y="6842"/>
                </a:cubicBezTo>
                <a:lnTo>
                  <a:pt x="868" y="6913"/>
                </a:lnTo>
                <a:cubicBezTo>
                  <a:pt x="914" y="6952"/>
                  <a:pt x="946" y="6998"/>
                  <a:pt x="972" y="7056"/>
                </a:cubicBezTo>
                <a:cubicBezTo>
                  <a:pt x="971" y="7057"/>
                  <a:pt x="970" y="7057"/>
                  <a:pt x="969" y="7057"/>
                </a:cubicBezTo>
                <a:cubicBezTo>
                  <a:pt x="960" y="7057"/>
                  <a:pt x="938" y="7034"/>
                  <a:pt x="920" y="7017"/>
                </a:cubicBezTo>
                <a:cubicBezTo>
                  <a:pt x="908" y="7005"/>
                  <a:pt x="901" y="6993"/>
                  <a:pt x="901" y="6993"/>
                </a:cubicBezTo>
                <a:lnTo>
                  <a:pt x="901" y="6993"/>
                </a:lnTo>
                <a:cubicBezTo>
                  <a:pt x="900" y="6993"/>
                  <a:pt x="902" y="6998"/>
                  <a:pt x="907" y="7011"/>
                </a:cubicBezTo>
                <a:cubicBezTo>
                  <a:pt x="933" y="7082"/>
                  <a:pt x="985" y="7075"/>
                  <a:pt x="1017" y="7153"/>
                </a:cubicBezTo>
                <a:cubicBezTo>
                  <a:pt x="1017" y="7147"/>
                  <a:pt x="1020" y="7145"/>
                  <a:pt x="1025" y="7145"/>
                </a:cubicBezTo>
                <a:cubicBezTo>
                  <a:pt x="1036" y="7145"/>
                  <a:pt x="1061" y="7160"/>
                  <a:pt x="1089" y="7179"/>
                </a:cubicBezTo>
                <a:cubicBezTo>
                  <a:pt x="1137" y="7215"/>
                  <a:pt x="1179" y="7251"/>
                  <a:pt x="1216" y="7293"/>
                </a:cubicBezTo>
                <a:lnTo>
                  <a:pt x="1216" y="7293"/>
                </a:lnTo>
                <a:cubicBezTo>
                  <a:pt x="1214" y="7288"/>
                  <a:pt x="1212" y="7283"/>
                  <a:pt x="1212" y="7276"/>
                </a:cubicBezTo>
                <a:cubicBezTo>
                  <a:pt x="1212" y="7272"/>
                  <a:pt x="1213" y="7270"/>
                  <a:pt x="1215" y="7270"/>
                </a:cubicBezTo>
                <a:cubicBezTo>
                  <a:pt x="1227" y="7270"/>
                  <a:pt x="1266" y="7316"/>
                  <a:pt x="1294" y="7345"/>
                </a:cubicBezTo>
                <a:lnTo>
                  <a:pt x="1294" y="7345"/>
                </a:lnTo>
                <a:cubicBezTo>
                  <a:pt x="1292" y="7343"/>
                  <a:pt x="1291" y="7342"/>
                  <a:pt x="1289" y="7341"/>
                </a:cubicBezTo>
                <a:lnTo>
                  <a:pt x="1289" y="7341"/>
                </a:lnTo>
                <a:cubicBezTo>
                  <a:pt x="1289" y="7347"/>
                  <a:pt x="1296" y="7347"/>
                  <a:pt x="1302" y="7354"/>
                </a:cubicBezTo>
                <a:cubicBezTo>
                  <a:pt x="1300" y="7351"/>
                  <a:pt x="1297" y="7348"/>
                  <a:pt x="1294" y="7345"/>
                </a:cubicBezTo>
                <a:lnTo>
                  <a:pt x="1294" y="7345"/>
                </a:lnTo>
                <a:cubicBezTo>
                  <a:pt x="1526" y="7563"/>
                  <a:pt x="1777" y="7763"/>
                  <a:pt x="2040" y="7937"/>
                </a:cubicBezTo>
                <a:cubicBezTo>
                  <a:pt x="2319" y="8111"/>
                  <a:pt x="2604" y="8267"/>
                  <a:pt x="2908" y="8390"/>
                </a:cubicBezTo>
                <a:lnTo>
                  <a:pt x="2792" y="8364"/>
                </a:lnTo>
                <a:lnTo>
                  <a:pt x="2792" y="8364"/>
                </a:lnTo>
                <a:cubicBezTo>
                  <a:pt x="2843" y="8377"/>
                  <a:pt x="2902" y="8396"/>
                  <a:pt x="2954" y="8422"/>
                </a:cubicBezTo>
                <a:cubicBezTo>
                  <a:pt x="3005" y="8442"/>
                  <a:pt x="3057" y="8461"/>
                  <a:pt x="3083" y="8474"/>
                </a:cubicBezTo>
                <a:lnTo>
                  <a:pt x="3070" y="8474"/>
                </a:lnTo>
                <a:cubicBezTo>
                  <a:pt x="3096" y="8493"/>
                  <a:pt x="3128" y="8506"/>
                  <a:pt x="3167" y="8513"/>
                </a:cubicBezTo>
                <a:cubicBezTo>
                  <a:pt x="3187" y="8519"/>
                  <a:pt x="3213" y="8526"/>
                  <a:pt x="3238" y="8526"/>
                </a:cubicBezTo>
                <a:cubicBezTo>
                  <a:pt x="3290" y="8526"/>
                  <a:pt x="3336" y="8539"/>
                  <a:pt x="3381" y="8565"/>
                </a:cubicBezTo>
                <a:lnTo>
                  <a:pt x="3355" y="8565"/>
                </a:lnTo>
                <a:cubicBezTo>
                  <a:pt x="3452" y="8591"/>
                  <a:pt x="3530" y="8623"/>
                  <a:pt x="3614" y="8642"/>
                </a:cubicBezTo>
                <a:cubicBezTo>
                  <a:pt x="3653" y="8655"/>
                  <a:pt x="3692" y="8662"/>
                  <a:pt x="3737" y="8675"/>
                </a:cubicBezTo>
                <a:cubicBezTo>
                  <a:pt x="3782" y="8681"/>
                  <a:pt x="3828" y="8681"/>
                  <a:pt x="3873" y="8681"/>
                </a:cubicBezTo>
                <a:cubicBezTo>
                  <a:pt x="3925" y="8694"/>
                  <a:pt x="3970" y="8707"/>
                  <a:pt x="4016" y="8727"/>
                </a:cubicBezTo>
                <a:cubicBezTo>
                  <a:pt x="4054" y="8740"/>
                  <a:pt x="4087" y="8752"/>
                  <a:pt x="4126" y="8759"/>
                </a:cubicBezTo>
                <a:cubicBezTo>
                  <a:pt x="4136" y="8760"/>
                  <a:pt x="4147" y="8761"/>
                  <a:pt x="4159" y="8761"/>
                </a:cubicBezTo>
                <a:cubicBezTo>
                  <a:pt x="4195" y="8761"/>
                  <a:pt x="4233" y="8753"/>
                  <a:pt x="4268" y="8733"/>
                </a:cubicBezTo>
                <a:lnTo>
                  <a:pt x="4223" y="8733"/>
                </a:lnTo>
                <a:cubicBezTo>
                  <a:pt x="4177" y="8707"/>
                  <a:pt x="4320" y="8720"/>
                  <a:pt x="4385" y="8707"/>
                </a:cubicBezTo>
                <a:cubicBezTo>
                  <a:pt x="4339" y="8675"/>
                  <a:pt x="4359" y="8623"/>
                  <a:pt x="4223" y="8578"/>
                </a:cubicBezTo>
                <a:lnTo>
                  <a:pt x="4521" y="8578"/>
                </a:lnTo>
                <a:cubicBezTo>
                  <a:pt x="4514" y="8578"/>
                  <a:pt x="4508" y="8578"/>
                  <a:pt x="4508" y="8584"/>
                </a:cubicBezTo>
                <a:cubicBezTo>
                  <a:pt x="4527" y="8578"/>
                  <a:pt x="4553" y="8578"/>
                  <a:pt x="4572" y="8578"/>
                </a:cubicBezTo>
                <a:cubicBezTo>
                  <a:pt x="4508" y="8591"/>
                  <a:pt x="4449" y="8604"/>
                  <a:pt x="4385" y="8623"/>
                </a:cubicBezTo>
                <a:cubicBezTo>
                  <a:pt x="4403" y="8619"/>
                  <a:pt x="4418" y="8618"/>
                  <a:pt x="4431" y="8618"/>
                </a:cubicBezTo>
                <a:cubicBezTo>
                  <a:pt x="4468" y="8618"/>
                  <a:pt x="4489" y="8629"/>
                  <a:pt x="4521" y="8629"/>
                </a:cubicBezTo>
                <a:cubicBezTo>
                  <a:pt x="4538" y="8629"/>
                  <a:pt x="4558" y="8626"/>
                  <a:pt x="4585" y="8616"/>
                </a:cubicBezTo>
                <a:lnTo>
                  <a:pt x="4585" y="8616"/>
                </a:lnTo>
                <a:cubicBezTo>
                  <a:pt x="4575" y="8638"/>
                  <a:pt x="4551" y="8651"/>
                  <a:pt x="4524" y="8651"/>
                </a:cubicBezTo>
                <a:cubicBezTo>
                  <a:pt x="4519" y="8651"/>
                  <a:pt x="4513" y="8650"/>
                  <a:pt x="4508" y="8649"/>
                </a:cubicBezTo>
                <a:lnTo>
                  <a:pt x="4508" y="8649"/>
                </a:lnTo>
                <a:cubicBezTo>
                  <a:pt x="4585" y="8668"/>
                  <a:pt x="4676" y="8655"/>
                  <a:pt x="4708" y="8681"/>
                </a:cubicBezTo>
                <a:cubicBezTo>
                  <a:pt x="4699" y="8680"/>
                  <a:pt x="4689" y="8679"/>
                  <a:pt x="4678" y="8679"/>
                </a:cubicBezTo>
                <a:cubicBezTo>
                  <a:pt x="4647" y="8679"/>
                  <a:pt x="4613" y="8686"/>
                  <a:pt x="4579" y="8701"/>
                </a:cubicBezTo>
                <a:cubicBezTo>
                  <a:pt x="4593" y="8702"/>
                  <a:pt x="4606" y="8702"/>
                  <a:pt x="4620" y="8702"/>
                </a:cubicBezTo>
                <a:cubicBezTo>
                  <a:pt x="4684" y="8702"/>
                  <a:pt x="4748" y="8691"/>
                  <a:pt x="4812" y="8675"/>
                </a:cubicBezTo>
                <a:cubicBezTo>
                  <a:pt x="4815" y="8686"/>
                  <a:pt x="4830" y="8690"/>
                  <a:pt x="4851" y="8690"/>
                </a:cubicBezTo>
                <a:cubicBezTo>
                  <a:pt x="4893" y="8690"/>
                  <a:pt x="4959" y="8673"/>
                  <a:pt x="4984" y="8673"/>
                </a:cubicBezTo>
                <a:cubicBezTo>
                  <a:pt x="4996" y="8673"/>
                  <a:pt x="5000" y="8677"/>
                  <a:pt x="4987" y="8688"/>
                </a:cubicBezTo>
                <a:cubicBezTo>
                  <a:pt x="5006" y="8681"/>
                  <a:pt x="5026" y="8675"/>
                  <a:pt x="5039" y="8668"/>
                </a:cubicBezTo>
                <a:cubicBezTo>
                  <a:pt x="5071" y="8662"/>
                  <a:pt x="5104" y="8662"/>
                  <a:pt x="5129" y="8662"/>
                </a:cubicBezTo>
                <a:cubicBezTo>
                  <a:pt x="5129" y="8681"/>
                  <a:pt x="5013" y="8714"/>
                  <a:pt x="4961" y="8740"/>
                </a:cubicBezTo>
                <a:cubicBezTo>
                  <a:pt x="4902" y="8754"/>
                  <a:pt x="4871" y="8759"/>
                  <a:pt x="4858" y="8759"/>
                </a:cubicBezTo>
                <a:cubicBezTo>
                  <a:pt x="4816" y="8759"/>
                  <a:pt x="4947" y="8706"/>
                  <a:pt x="4903" y="8701"/>
                </a:cubicBezTo>
                <a:lnTo>
                  <a:pt x="4903" y="8701"/>
                </a:lnTo>
                <a:cubicBezTo>
                  <a:pt x="4838" y="8714"/>
                  <a:pt x="4773" y="8720"/>
                  <a:pt x="4708" y="8727"/>
                </a:cubicBezTo>
                <a:cubicBezTo>
                  <a:pt x="4730" y="8727"/>
                  <a:pt x="4666" y="8749"/>
                  <a:pt x="4716" y="8749"/>
                </a:cubicBezTo>
                <a:cubicBezTo>
                  <a:pt x="4725" y="8749"/>
                  <a:pt x="4740" y="8748"/>
                  <a:pt x="4760" y="8746"/>
                </a:cubicBezTo>
                <a:lnTo>
                  <a:pt x="4760" y="8746"/>
                </a:lnTo>
                <a:cubicBezTo>
                  <a:pt x="4721" y="8772"/>
                  <a:pt x="4683" y="8785"/>
                  <a:pt x="4637" y="8791"/>
                </a:cubicBezTo>
                <a:cubicBezTo>
                  <a:pt x="4615" y="8795"/>
                  <a:pt x="4590" y="8796"/>
                  <a:pt x="4565" y="8796"/>
                </a:cubicBezTo>
                <a:cubicBezTo>
                  <a:pt x="4540" y="8796"/>
                  <a:pt x="4514" y="8795"/>
                  <a:pt x="4488" y="8791"/>
                </a:cubicBezTo>
                <a:lnTo>
                  <a:pt x="4488" y="8791"/>
                </a:lnTo>
                <a:cubicBezTo>
                  <a:pt x="4475" y="8798"/>
                  <a:pt x="4487" y="8799"/>
                  <a:pt x="4504" y="8799"/>
                </a:cubicBezTo>
                <a:cubicBezTo>
                  <a:pt x="4522" y="8799"/>
                  <a:pt x="4547" y="8798"/>
                  <a:pt x="4560" y="8798"/>
                </a:cubicBezTo>
                <a:cubicBezTo>
                  <a:pt x="4534" y="8811"/>
                  <a:pt x="4417" y="8863"/>
                  <a:pt x="4572" y="8863"/>
                </a:cubicBezTo>
                <a:cubicBezTo>
                  <a:pt x="4527" y="8863"/>
                  <a:pt x="4650" y="8843"/>
                  <a:pt x="4566" y="8830"/>
                </a:cubicBezTo>
                <a:cubicBezTo>
                  <a:pt x="4581" y="8829"/>
                  <a:pt x="4603" y="8828"/>
                  <a:pt x="4626" y="8828"/>
                </a:cubicBezTo>
                <a:cubicBezTo>
                  <a:pt x="4700" y="8828"/>
                  <a:pt x="4790" y="8836"/>
                  <a:pt x="4741" y="8856"/>
                </a:cubicBezTo>
                <a:cubicBezTo>
                  <a:pt x="4819" y="8850"/>
                  <a:pt x="4961" y="8811"/>
                  <a:pt x="5019" y="8798"/>
                </a:cubicBezTo>
                <a:lnTo>
                  <a:pt x="5019" y="8798"/>
                </a:lnTo>
                <a:cubicBezTo>
                  <a:pt x="5045" y="8811"/>
                  <a:pt x="4968" y="8811"/>
                  <a:pt x="4942" y="8824"/>
                </a:cubicBezTo>
                <a:lnTo>
                  <a:pt x="5052" y="8804"/>
                </a:lnTo>
                <a:lnTo>
                  <a:pt x="5162" y="8778"/>
                </a:lnTo>
                <a:lnTo>
                  <a:pt x="5097" y="8765"/>
                </a:lnTo>
                <a:cubicBezTo>
                  <a:pt x="5168" y="8765"/>
                  <a:pt x="5233" y="8746"/>
                  <a:pt x="5298" y="8714"/>
                </a:cubicBezTo>
                <a:cubicBezTo>
                  <a:pt x="5344" y="8693"/>
                  <a:pt x="5386" y="8668"/>
                  <a:pt x="5434" y="8649"/>
                </a:cubicBezTo>
                <a:lnTo>
                  <a:pt x="5434" y="8649"/>
                </a:lnTo>
                <a:cubicBezTo>
                  <a:pt x="5439" y="8652"/>
                  <a:pt x="5443" y="8654"/>
                  <a:pt x="5449" y="8654"/>
                </a:cubicBezTo>
                <a:cubicBezTo>
                  <a:pt x="5453" y="8654"/>
                  <a:pt x="5458" y="8653"/>
                  <a:pt x="5465" y="8650"/>
                </a:cubicBezTo>
                <a:lnTo>
                  <a:pt x="5465" y="8650"/>
                </a:lnTo>
                <a:cubicBezTo>
                  <a:pt x="5469" y="8646"/>
                  <a:pt x="5472" y="8641"/>
                  <a:pt x="5473" y="8636"/>
                </a:cubicBezTo>
                <a:lnTo>
                  <a:pt x="5473" y="8636"/>
                </a:lnTo>
                <a:cubicBezTo>
                  <a:pt x="5459" y="8640"/>
                  <a:pt x="5447" y="8644"/>
                  <a:pt x="5434" y="8649"/>
                </a:cubicBezTo>
                <a:lnTo>
                  <a:pt x="5434" y="8649"/>
                </a:lnTo>
                <a:cubicBezTo>
                  <a:pt x="5434" y="8649"/>
                  <a:pt x="5434" y="8649"/>
                  <a:pt x="5434" y="8649"/>
                </a:cubicBezTo>
                <a:cubicBezTo>
                  <a:pt x="5428" y="8643"/>
                  <a:pt x="5421" y="8639"/>
                  <a:pt x="5408" y="8639"/>
                </a:cubicBezTo>
                <a:cubicBezTo>
                  <a:pt x="5392" y="8639"/>
                  <a:pt x="5365" y="8646"/>
                  <a:pt x="5317" y="8668"/>
                </a:cubicBezTo>
                <a:lnTo>
                  <a:pt x="5246" y="8649"/>
                </a:lnTo>
                <a:cubicBezTo>
                  <a:pt x="5220" y="8642"/>
                  <a:pt x="5201" y="8629"/>
                  <a:pt x="5181" y="8623"/>
                </a:cubicBezTo>
                <a:cubicBezTo>
                  <a:pt x="5142" y="8604"/>
                  <a:pt x="5129" y="8584"/>
                  <a:pt x="5181" y="8552"/>
                </a:cubicBezTo>
                <a:lnTo>
                  <a:pt x="5181" y="8552"/>
                </a:lnTo>
                <a:cubicBezTo>
                  <a:pt x="5129" y="8558"/>
                  <a:pt x="5084" y="8565"/>
                  <a:pt x="5039" y="8584"/>
                </a:cubicBezTo>
                <a:cubicBezTo>
                  <a:pt x="4993" y="8597"/>
                  <a:pt x="4948" y="8604"/>
                  <a:pt x="4903" y="8610"/>
                </a:cubicBezTo>
                <a:cubicBezTo>
                  <a:pt x="4864" y="8597"/>
                  <a:pt x="4877" y="8584"/>
                  <a:pt x="4890" y="8571"/>
                </a:cubicBezTo>
                <a:cubicBezTo>
                  <a:pt x="5000" y="8558"/>
                  <a:pt x="5110" y="8539"/>
                  <a:pt x="5214" y="8519"/>
                </a:cubicBezTo>
                <a:lnTo>
                  <a:pt x="5214" y="8519"/>
                </a:lnTo>
                <a:cubicBezTo>
                  <a:pt x="5194" y="8532"/>
                  <a:pt x="5188" y="8539"/>
                  <a:pt x="5227" y="8539"/>
                </a:cubicBezTo>
                <a:cubicBezTo>
                  <a:pt x="5231" y="8540"/>
                  <a:pt x="5235" y="8540"/>
                  <a:pt x="5239" y="8540"/>
                </a:cubicBezTo>
                <a:cubicBezTo>
                  <a:pt x="5269" y="8540"/>
                  <a:pt x="5301" y="8522"/>
                  <a:pt x="5324" y="8493"/>
                </a:cubicBezTo>
                <a:cubicBezTo>
                  <a:pt x="5466" y="8461"/>
                  <a:pt x="5602" y="8422"/>
                  <a:pt x="5745" y="8370"/>
                </a:cubicBezTo>
                <a:cubicBezTo>
                  <a:pt x="5771" y="8364"/>
                  <a:pt x="5796" y="8364"/>
                  <a:pt x="5822" y="8351"/>
                </a:cubicBezTo>
                <a:cubicBezTo>
                  <a:pt x="5855" y="8344"/>
                  <a:pt x="5906" y="8325"/>
                  <a:pt x="5965" y="8306"/>
                </a:cubicBezTo>
                <a:cubicBezTo>
                  <a:pt x="5952" y="8306"/>
                  <a:pt x="5945" y="8299"/>
                  <a:pt x="5939" y="8299"/>
                </a:cubicBezTo>
                <a:lnTo>
                  <a:pt x="6023" y="8260"/>
                </a:lnTo>
                <a:lnTo>
                  <a:pt x="6036" y="8280"/>
                </a:lnTo>
                <a:cubicBezTo>
                  <a:pt x="5991" y="8312"/>
                  <a:pt x="5952" y="8351"/>
                  <a:pt x="5926" y="8390"/>
                </a:cubicBezTo>
                <a:cubicBezTo>
                  <a:pt x="5881" y="8435"/>
                  <a:pt x="5816" y="8474"/>
                  <a:pt x="5758" y="8487"/>
                </a:cubicBezTo>
                <a:cubicBezTo>
                  <a:pt x="5758" y="8490"/>
                  <a:pt x="5755" y="8494"/>
                  <a:pt x="5751" y="8498"/>
                </a:cubicBezTo>
                <a:lnTo>
                  <a:pt x="5751" y="8498"/>
                </a:lnTo>
                <a:cubicBezTo>
                  <a:pt x="5837" y="8483"/>
                  <a:pt x="5876" y="8509"/>
                  <a:pt x="5988" y="8437"/>
                </a:cubicBezTo>
                <a:lnTo>
                  <a:pt x="5988" y="8437"/>
                </a:lnTo>
                <a:cubicBezTo>
                  <a:pt x="5902" y="8493"/>
                  <a:pt x="5996" y="8474"/>
                  <a:pt x="5855" y="8526"/>
                </a:cubicBezTo>
                <a:cubicBezTo>
                  <a:pt x="5830" y="8542"/>
                  <a:pt x="5829" y="8546"/>
                  <a:pt x="5839" y="8546"/>
                </a:cubicBezTo>
                <a:cubicBezTo>
                  <a:pt x="5853" y="8546"/>
                  <a:pt x="5892" y="8536"/>
                  <a:pt x="5913" y="8536"/>
                </a:cubicBezTo>
                <a:cubicBezTo>
                  <a:pt x="5919" y="8536"/>
                  <a:pt x="5923" y="8537"/>
                  <a:pt x="5926" y="8539"/>
                </a:cubicBezTo>
                <a:cubicBezTo>
                  <a:pt x="5965" y="8519"/>
                  <a:pt x="5894" y="8513"/>
                  <a:pt x="5997" y="8474"/>
                </a:cubicBezTo>
                <a:lnTo>
                  <a:pt x="5997" y="8480"/>
                </a:lnTo>
                <a:lnTo>
                  <a:pt x="6075" y="8429"/>
                </a:lnTo>
                <a:lnTo>
                  <a:pt x="6153" y="8377"/>
                </a:lnTo>
                <a:cubicBezTo>
                  <a:pt x="6198" y="8364"/>
                  <a:pt x="6237" y="8344"/>
                  <a:pt x="6276" y="8325"/>
                </a:cubicBezTo>
                <a:cubicBezTo>
                  <a:pt x="6314" y="8299"/>
                  <a:pt x="6360" y="8273"/>
                  <a:pt x="6392" y="8247"/>
                </a:cubicBezTo>
                <a:cubicBezTo>
                  <a:pt x="6431" y="8228"/>
                  <a:pt x="6463" y="8202"/>
                  <a:pt x="6502" y="8183"/>
                </a:cubicBezTo>
                <a:cubicBezTo>
                  <a:pt x="6528" y="8163"/>
                  <a:pt x="6561" y="8150"/>
                  <a:pt x="6599" y="8144"/>
                </a:cubicBezTo>
                <a:lnTo>
                  <a:pt x="6554" y="8124"/>
                </a:lnTo>
                <a:cubicBezTo>
                  <a:pt x="6599" y="8098"/>
                  <a:pt x="6651" y="8066"/>
                  <a:pt x="6703" y="8027"/>
                </a:cubicBezTo>
                <a:lnTo>
                  <a:pt x="6774" y="7982"/>
                </a:lnTo>
                <a:cubicBezTo>
                  <a:pt x="6794" y="7962"/>
                  <a:pt x="6813" y="7949"/>
                  <a:pt x="6826" y="7937"/>
                </a:cubicBezTo>
                <a:lnTo>
                  <a:pt x="6826" y="7937"/>
                </a:lnTo>
                <a:cubicBezTo>
                  <a:pt x="6826" y="7949"/>
                  <a:pt x="6813" y="7969"/>
                  <a:pt x="6787" y="7988"/>
                </a:cubicBezTo>
                <a:cubicBezTo>
                  <a:pt x="6768" y="8008"/>
                  <a:pt x="6735" y="8034"/>
                  <a:pt x="6709" y="8053"/>
                </a:cubicBezTo>
                <a:cubicBezTo>
                  <a:pt x="6852" y="7969"/>
                  <a:pt x="6975" y="7859"/>
                  <a:pt x="7079" y="7729"/>
                </a:cubicBezTo>
                <a:lnTo>
                  <a:pt x="7079" y="7729"/>
                </a:lnTo>
                <a:cubicBezTo>
                  <a:pt x="6988" y="7768"/>
                  <a:pt x="6981" y="7775"/>
                  <a:pt x="6897" y="7813"/>
                </a:cubicBezTo>
                <a:cubicBezTo>
                  <a:pt x="6923" y="7768"/>
                  <a:pt x="6956" y="7736"/>
                  <a:pt x="7001" y="7723"/>
                </a:cubicBezTo>
                <a:cubicBezTo>
                  <a:pt x="7053" y="7703"/>
                  <a:pt x="7105" y="7671"/>
                  <a:pt x="7137" y="7626"/>
                </a:cubicBezTo>
                <a:lnTo>
                  <a:pt x="7137" y="7626"/>
                </a:lnTo>
                <a:cubicBezTo>
                  <a:pt x="7163" y="7652"/>
                  <a:pt x="7117" y="7684"/>
                  <a:pt x="7176" y="7684"/>
                </a:cubicBezTo>
                <a:cubicBezTo>
                  <a:pt x="7195" y="7652"/>
                  <a:pt x="7221" y="7619"/>
                  <a:pt x="7253" y="7587"/>
                </a:cubicBezTo>
                <a:cubicBezTo>
                  <a:pt x="7286" y="7554"/>
                  <a:pt x="7312" y="7522"/>
                  <a:pt x="7338" y="7483"/>
                </a:cubicBezTo>
                <a:cubicBezTo>
                  <a:pt x="7364" y="7483"/>
                  <a:pt x="7370" y="7503"/>
                  <a:pt x="7351" y="7535"/>
                </a:cubicBezTo>
                <a:cubicBezTo>
                  <a:pt x="7325" y="7587"/>
                  <a:pt x="7286" y="7632"/>
                  <a:pt x="7241" y="7665"/>
                </a:cubicBezTo>
                <a:cubicBezTo>
                  <a:pt x="7124" y="7723"/>
                  <a:pt x="7053" y="7852"/>
                  <a:pt x="6949" y="7891"/>
                </a:cubicBezTo>
                <a:cubicBezTo>
                  <a:pt x="6969" y="7885"/>
                  <a:pt x="6994" y="7878"/>
                  <a:pt x="7014" y="7872"/>
                </a:cubicBezTo>
                <a:lnTo>
                  <a:pt x="7014" y="7872"/>
                </a:lnTo>
                <a:cubicBezTo>
                  <a:pt x="6969" y="7917"/>
                  <a:pt x="6923" y="7943"/>
                  <a:pt x="6884" y="7975"/>
                </a:cubicBezTo>
                <a:cubicBezTo>
                  <a:pt x="6875" y="7983"/>
                  <a:pt x="6866" y="7990"/>
                  <a:pt x="6856" y="7999"/>
                </a:cubicBezTo>
                <a:lnTo>
                  <a:pt x="6856" y="7999"/>
                </a:lnTo>
                <a:cubicBezTo>
                  <a:pt x="6907" y="7970"/>
                  <a:pt x="6955" y="7948"/>
                  <a:pt x="7014" y="7930"/>
                </a:cubicBezTo>
                <a:cubicBezTo>
                  <a:pt x="7059" y="7911"/>
                  <a:pt x="7098" y="7878"/>
                  <a:pt x="7130" y="7839"/>
                </a:cubicBezTo>
                <a:cubicBezTo>
                  <a:pt x="7133" y="7841"/>
                  <a:pt x="7137" y="7842"/>
                  <a:pt x="7141" y="7842"/>
                </a:cubicBezTo>
                <a:cubicBezTo>
                  <a:pt x="7156" y="7842"/>
                  <a:pt x="7176" y="7835"/>
                  <a:pt x="7188" y="7835"/>
                </a:cubicBezTo>
                <a:cubicBezTo>
                  <a:pt x="7199" y="7835"/>
                  <a:pt x="7201" y="7841"/>
                  <a:pt x="7182" y="7865"/>
                </a:cubicBezTo>
                <a:cubicBezTo>
                  <a:pt x="7117" y="7930"/>
                  <a:pt x="7053" y="7949"/>
                  <a:pt x="7059" y="7975"/>
                </a:cubicBezTo>
                <a:cubicBezTo>
                  <a:pt x="7137" y="7917"/>
                  <a:pt x="7117" y="7949"/>
                  <a:pt x="7228" y="7852"/>
                </a:cubicBezTo>
                <a:cubicBezTo>
                  <a:pt x="7253" y="7775"/>
                  <a:pt x="7299" y="7697"/>
                  <a:pt x="7351" y="7632"/>
                </a:cubicBezTo>
                <a:cubicBezTo>
                  <a:pt x="7422" y="7542"/>
                  <a:pt x="7500" y="7464"/>
                  <a:pt x="7584" y="7386"/>
                </a:cubicBezTo>
                <a:lnTo>
                  <a:pt x="7584" y="7386"/>
                </a:lnTo>
                <a:cubicBezTo>
                  <a:pt x="7551" y="7425"/>
                  <a:pt x="7519" y="7464"/>
                  <a:pt x="7500" y="7509"/>
                </a:cubicBezTo>
                <a:cubicBezTo>
                  <a:pt x="7480" y="7542"/>
                  <a:pt x="7474" y="7561"/>
                  <a:pt x="7493" y="7561"/>
                </a:cubicBezTo>
                <a:cubicBezTo>
                  <a:pt x="7512" y="7496"/>
                  <a:pt x="7661" y="7425"/>
                  <a:pt x="7603" y="7418"/>
                </a:cubicBezTo>
                <a:cubicBezTo>
                  <a:pt x="7690" y="7331"/>
                  <a:pt x="7820" y="7178"/>
                  <a:pt x="7864" y="7178"/>
                </a:cubicBezTo>
                <a:cubicBezTo>
                  <a:pt x="7866" y="7178"/>
                  <a:pt x="7867" y="7178"/>
                  <a:pt x="7869" y="7179"/>
                </a:cubicBezTo>
                <a:cubicBezTo>
                  <a:pt x="7856" y="7205"/>
                  <a:pt x="7836" y="7224"/>
                  <a:pt x="7817" y="7250"/>
                </a:cubicBezTo>
                <a:cubicBezTo>
                  <a:pt x="7797" y="7270"/>
                  <a:pt x="7778" y="7295"/>
                  <a:pt x="7759" y="7315"/>
                </a:cubicBezTo>
                <a:cubicBezTo>
                  <a:pt x="7713" y="7354"/>
                  <a:pt x="7674" y="7393"/>
                  <a:pt x="7642" y="7431"/>
                </a:cubicBezTo>
                <a:cubicBezTo>
                  <a:pt x="7659" y="7419"/>
                  <a:pt x="7676" y="7409"/>
                  <a:pt x="7684" y="7409"/>
                </a:cubicBezTo>
                <a:cubicBezTo>
                  <a:pt x="7688" y="7409"/>
                  <a:pt x="7690" y="7412"/>
                  <a:pt x="7687" y="7418"/>
                </a:cubicBezTo>
                <a:lnTo>
                  <a:pt x="7577" y="7529"/>
                </a:lnTo>
                <a:cubicBezTo>
                  <a:pt x="7623" y="7490"/>
                  <a:pt x="7648" y="7483"/>
                  <a:pt x="7668" y="7464"/>
                </a:cubicBezTo>
                <a:cubicBezTo>
                  <a:pt x="7681" y="7457"/>
                  <a:pt x="7694" y="7444"/>
                  <a:pt x="7707" y="7431"/>
                </a:cubicBezTo>
                <a:cubicBezTo>
                  <a:pt x="7720" y="7418"/>
                  <a:pt x="7739" y="7399"/>
                  <a:pt x="7765" y="7367"/>
                </a:cubicBezTo>
                <a:lnTo>
                  <a:pt x="7765" y="7367"/>
                </a:lnTo>
                <a:cubicBezTo>
                  <a:pt x="7757" y="7371"/>
                  <a:pt x="7749" y="7377"/>
                  <a:pt x="7746" y="7377"/>
                </a:cubicBezTo>
                <a:cubicBezTo>
                  <a:pt x="7744" y="7377"/>
                  <a:pt x="7743" y="7374"/>
                  <a:pt x="7746" y="7367"/>
                </a:cubicBezTo>
                <a:cubicBezTo>
                  <a:pt x="7765" y="7341"/>
                  <a:pt x="7797" y="7308"/>
                  <a:pt x="7823" y="7276"/>
                </a:cubicBezTo>
                <a:lnTo>
                  <a:pt x="7856" y="7295"/>
                </a:lnTo>
                <a:cubicBezTo>
                  <a:pt x="7901" y="7237"/>
                  <a:pt x="7946" y="7172"/>
                  <a:pt x="8005" y="7121"/>
                </a:cubicBezTo>
                <a:cubicBezTo>
                  <a:pt x="8031" y="7082"/>
                  <a:pt x="8063" y="7043"/>
                  <a:pt x="8095" y="7004"/>
                </a:cubicBezTo>
                <a:cubicBezTo>
                  <a:pt x="8108" y="6985"/>
                  <a:pt x="8121" y="6959"/>
                  <a:pt x="8134" y="6939"/>
                </a:cubicBezTo>
                <a:cubicBezTo>
                  <a:pt x="8147" y="6920"/>
                  <a:pt x="8160" y="6894"/>
                  <a:pt x="8173" y="6875"/>
                </a:cubicBezTo>
                <a:lnTo>
                  <a:pt x="8173" y="6894"/>
                </a:lnTo>
                <a:cubicBezTo>
                  <a:pt x="8205" y="6842"/>
                  <a:pt x="8231" y="6790"/>
                  <a:pt x="8238" y="6732"/>
                </a:cubicBezTo>
                <a:cubicBezTo>
                  <a:pt x="8244" y="6667"/>
                  <a:pt x="8264" y="6609"/>
                  <a:pt x="8290" y="6551"/>
                </a:cubicBezTo>
                <a:lnTo>
                  <a:pt x="8290" y="6551"/>
                </a:lnTo>
                <a:cubicBezTo>
                  <a:pt x="8285" y="6585"/>
                  <a:pt x="8295" y="6591"/>
                  <a:pt x="8308" y="6591"/>
                </a:cubicBezTo>
                <a:cubicBezTo>
                  <a:pt x="8315" y="6591"/>
                  <a:pt x="8322" y="6590"/>
                  <a:pt x="8328" y="6590"/>
                </a:cubicBezTo>
                <a:cubicBezTo>
                  <a:pt x="8354" y="6526"/>
                  <a:pt x="8398" y="6462"/>
                  <a:pt x="8443" y="6404"/>
                </a:cubicBezTo>
                <a:lnTo>
                  <a:pt x="8443" y="6404"/>
                </a:lnTo>
                <a:cubicBezTo>
                  <a:pt x="8430" y="6421"/>
                  <a:pt x="8423" y="6427"/>
                  <a:pt x="8419" y="6427"/>
                </a:cubicBezTo>
                <a:cubicBezTo>
                  <a:pt x="8407" y="6427"/>
                  <a:pt x="8423" y="6373"/>
                  <a:pt x="8415" y="6373"/>
                </a:cubicBezTo>
                <a:cubicBezTo>
                  <a:pt x="8412" y="6373"/>
                  <a:pt x="8408" y="6378"/>
                  <a:pt x="8400" y="6389"/>
                </a:cubicBezTo>
                <a:cubicBezTo>
                  <a:pt x="8367" y="6376"/>
                  <a:pt x="8445" y="6214"/>
                  <a:pt x="8484" y="6130"/>
                </a:cubicBezTo>
                <a:cubicBezTo>
                  <a:pt x="8487" y="6128"/>
                  <a:pt x="8490" y="6127"/>
                  <a:pt x="8492" y="6127"/>
                </a:cubicBezTo>
                <a:cubicBezTo>
                  <a:pt x="8526" y="6127"/>
                  <a:pt x="8433" y="6316"/>
                  <a:pt x="8460" y="6316"/>
                </a:cubicBezTo>
                <a:cubicBezTo>
                  <a:pt x="8465" y="6316"/>
                  <a:pt x="8474" y="6309"/>
                  <a:pt x="8490" y="6292"/>
                </a:cubicBezTo>
                <a:cubicBezTo>
                  <a:pt x="8516" y="6240"/>
                  <a:pt x="8519" y="6205"/>
                  <a:pt x="8509" y="6205"/>
                </a:cubicBezTo>
                <a:cubicBezTo>
                  <a:pt x="8503" y="6205"/>
                  <a:pt x="8495" y="6214"/>
                  <a:pt x="8484" y="6233"/>
                </a:cubicBezTo>
                <a:lnTo>
                  <a:pt x="8523" y="6149"/>
                </a:lnTo>
                <a:cubicBezTo>
                  <a:pt x="8536" y="6117"/>
                  <a:pt x="8555" y="6084"/>
                  <a:pt x="8568" y="6052"/>
                </a:cubicBezTo>
                <a:cubicBezTo>
                  <a:pt x="8581" y="6020"/>
                  <a:pt x="8600" y="5994"/>
                  <a:pt x="8613" y="5968"/>
                </a:cubicBezTo>
                <a:cubicBezTo>
                  <a:pt x="8626" y="5942"/>
                  <a:pt x="8639" y="5923"/>
                  <a:pt x="8659" y="5897"/>
                </a:cubicBezTo>
                <a:cubicBezTo>
                  <a:pt x="8665" y="5845"/>
                  <a:pt x="8672" y="5793"/>
                  <a:pt x="8685" y="5735"/>
                </a:cubicBezTo>
                <a:cubicBezTo>
                  <a:pt x="8691" y="5696"/>
                  <a:pt x="8691" y="5651"/>
                  <a:pt x="8685" y="5612"/>
                </a:cubicBezTo>
                <a:lnTo>
                  <a:pt x="8685" y="5612"/>
                </a:lnTo>
                <a:cubicBezTo>
                  <a:pt x="8665" y="5683"/>
                  <a:pt x="8698" y="5696"/>
                  <a:pt x="8652" y="5780"/>
                </a:cubicBezTo>
                <a:lnTo>
                  <a:pt x="8652" y="5670"/>
                </a:lnTo>
                <a:cubicBezTo>
                  <a:pt x="8665" y="5612"/>
                  <a:pt x="8685" y="5553"/>
                  <a:pt x="8711" y="5502"/>
                </a:cubicBezTo>
                <a:cubicBezTo>
                  <a:pt x="8730" y="5456"/>
                  <a:pt x="8749" y="5405"/>
                  <a:pt x="8762" y="5359"/>
                </a:cubicBezTo>
                <a:lnTo>
                  <a:pt x="8762" y="5359"/>
                </a:lnTo>
                <a:lnTo>
                  <a:pt x="8756" y="5456"/>
                </a:lnTo>
                <a:lnTo>
                  <a:pt x="8756" y="5450"/>
                </a:lnTo>
                <a:cubicBezTo>
                  <a:pt x="8756" y="5482"/>
                  <a:pt x="8756" y="5515"/>
                  <a:pt x="8743" y="5541"/>
                </a:cubicBezTo>
                <a:cubicBezTo>
                  <a:pt x="8737" y="5575"/>
                  <a:pt x="8736" y="5600"/>
                  <a:pt x="8741" y="5600"/>
                </a:cubicBezTo>
                <a:cubicBezTo>
                  <a:pt x="8742" y="5600"/>
                  <a:pt x="8742" y="5599"/>
                  <a:pt x="8743" y="5599"/>
                </a:cubicBezTo>
                <a:cubicBezTo>
                  <a:pt x="8743" y="5560"/>
                  <a:pt x="8749" y="5515"/>
                  <a:pt x="8762" y="5476"/>
                </a:cubicBezTo>
                <a:cubicBezTo>
                  <a:pt x="8775" y="5430"/>
                  <a:pt x="8788" y="5379"/>
                  <a:pt x="8788" y="5333"/>
                </a:cubicBezTo>
                <a:lnTo>
                  <a:pt x="8795" y="5340"/>
                </a:lnTo>
                <a:cubicBezTo>
                  <a:pt x="8801" y="5249"/>
                  <a:pt x="8821" y="5158"/>
                  <a:pt x="8846" y="5074"/>
                </a:cubicBezTo>
                <a:cubicBezTo>
                  <a:pt x="8872" y="5003"/>
                  <a:pt x="8872" y="4932"/>
                  <a:pt x="8853" y="4861"/>
                </a:cubicBezTo>
                <a:lnTo>
                  <a:pt x="8853" y="4861"/>
                </a:lnTo>
                <a:cubicBezTo>
                  <a:pt x="8853" y="4888"/>
                  <a:pt x="8825" y="4944"/>
                  <a:pt x="8808" y="4944"/>
                </a:cubicBezTo>
                <a:cubicBezTo>
                  <a:pt x="8806" y="4944"/>
                  <a:pt x="8803" y="4942"/>
                  <a:pt x="8801" y="4938"/>
                </a:cubicBezTo>
                <a:cubicBezTo>
                  <a:pt x="8826" y="4900"/>
                  <a:pt x="8833" y="4776"/>
                  <a:pt x="8852" y="4776"/>
                </a:cubicBezTo>
                <a:cubicBezTo>
                  <a:pt x="8852" y="4776"/>
                  <a:pt x="8853" y="4776"/>
                  <a:pt x="8853" y="4776"/>
                </a:cubicBezTo>
                <a:lnTo>
                  <a:pt x="8853" y="4822"/>
                </a:lnTo>
                <a:cubicBezTo>
                  <a:pt x="8866" y="4744"/>
                  <a:pt x="8872" y="4673"/>
                  <a:pt x="8866" y="4595"/>
                </a:cubicBezTo>
                <a:cubicBezTo>
                  <a:pt x="8846" y="4563"/>
                  <a:pt x="8827" y="4595"/>
                  <a:pt x="8814" y="4511"/>
                </a:cubicBezTo>
                <a:cubicBezTo>
                  <a:pt x="8820" y="4455"/>
                  <a:pt x="8826" y="4437"/>
                  <a:pt x="8833" y="4437"/>
                </a:cubicBezTo>
                <a:cubicBezTo>
                  <a:pt x="8846" y="4437"/>
                  <a:pt x="8861" y="4497"/>
                  <a:pt x="8875" y="4497"/>
                </a:cubicBezTo>
                <a:cubicBezTo>
                  <a:pt x="8881" y="4497"/>
                  <a:pt x="8886" y="4487"/>
                  <a:pt x="8892" y="4459"/>
                </a:cubicBezTo>
                <a:cubicBezTo>
                  <a:pt x="8872" y="4427"/>
                  <a:pt x="8859" y="4362"/>
                  <a:pt x="8853" y="4304"/>
                </a:cubicBezTo>
                <a:lnTo>
                  <a:pt x="8872" y="4258"/>
                </a:lnTo>
                <a:cubicBezTo>
                  <a:pt x="8872" y="4194"/>
                  <a:pt x="8872" y="4122"/>
                  <a:pt x="8859" y="4058"/>
                </a:cubicBezTo>
                <a:cubicBezTo>
                  <a:pt x="8853" y="3993"/>
                  <a:pt x="8840" y="3928"/>
                  <a:pt x="8821" y="3870"/>
                </a:cubicBezTo>
                <a:cubicBezTo>
                  <a:pt x="8814" y="3837"/>
                  <a:pt x="8808" y="3805"/>
                  <a:pt x="8801" y="3773"/>
                </a:cubicBezTo>
                <a:cubicBezTo>
                  <a:pt x="8788" y="3740"/>
                  <a:pt x="8782" y="3714"/>
                  <a:pt x="8769" y="3682"/>
                </a:cubicBezTo>
                <a:cubicBezTo>
                  <a:pt x="8756" y="3617"/>
                  <a:pt x="8736" y="3546"/>
                  <a:pt x="8717" y="3475"/>
                </a:cubicBezTo>
                <a:cubicBezTo>
                  <a:pt x="8718" y="3474"/>
                  <a:pt x="8719" y="3474"/>
                  <a:pt x="8720" y="3474"/>
                </a:cubicBezTo>
                <a:cubicBezTo>
                  <a:pt x="8739" y="3474"/>
                  <a:pt x="8763" y="3523"/>
                  <a:pt x="8782" y="3578"/>
                </a:cubicBezTo>
                <a:cubicBezTo>
                  <a:pt x="8801" y="3637"/>
                  <a:pt x="8821" y="3708"/>
                  <a:pt x="8827" y="3747"/>
                </a:cubicBezTo>
                <a:cubicBezTo>
                  <a:pt x="8840" y="3650"/>
                  <a:pt x="8775" y="3527"/>
                  <a:pt x="8769" y="3397"/>
                </a:cubicBezTo>
                <a:cubicBezTo>
                  <a:pt x="8762" y="3371"/>
                  <a:pt x="8756" y="3345"/>
                  <a:pt x="8743" y="3319"/>
                </a:cubicBezTo>
                <a:cubicBezTo>
                  <a:pt x="8736" y="3293"/>
                  <a:pt x="8730" y="3274"/>
                  <a:pt x="8717" y="3261"/>
                </a:cubicBezTo>
                <a:cubicBezTo>
                  <a:pt x="8703" y="3237"/>
                  <a:pt x="8692" y="3224"/>
                  <a:pt x="8682" y="3224"/>
                </a:cubicBezTo>
                <a:cubicBezTo>
                  <a:pt x="8678" y="3224"/>
                  <a:pt x="8675" y="3225"/>
                  <a:pt x="8672" y="3229"/>
                </a:cubicBezTo>
                <a:cubicBezTo>
                  <a:pt x="8626" y="3093"/>
                  <a:pt x="8665" y="3125"/>
                  <a:pt x="8665" y="3106"/>
                </a:cubicBezTo>
                <a:cubicBezTo>
                  <a:pt x="8613" y="3073"/>
                  <a:pt x="8575" y="2898"/>
                  <a:pt x="8523" y="2795"/>
                </a:cubicBezTo>
                <a:lnTo>
                  <a:pt x="8542" y="2782"/>
                </a:lnTo>
                <a:lnTo>
                  <a:pt x="8490" y="2698"/>
                </a:lnTo>
                <a:lnTo>
                  <a:pt x="8445" y="2626"/>
                </a:lnTo>
                <a:lnTo>
                  <a:pt x="8445" y="2626"/>
                </a:lnTo>
                <a:cubicBezTo>
                  <a:pt x="8451" y="2643"/>
                  <a:pt x="8448" y="2648"/>
                  <a:pt x="8442" y="2648"/>
                </a:cubicBezTo>
                <a:cubicBezTo>
                  <a:pt x="8434" y="2648"/>
                  <a:pt x="8420" y="2639"/>
                  <a:pt x="8413" y="2639"/>
                </a:cubicBezTo>
                <a:lnTo>
                  <a:pt x="8393" y="2601"/>
                </a:lnTo>
                <a:lnTo>
                  <a:pt x="8393" y="2601"/>
                </a:lnTo>
                <a:cubicBezTo>
                  <a:pt x="8400" y="2646"/>
                  <a:pt x="8413" y="2691"/>
                  <a:pt x="8432" y="2730"/>
                </a:cubicBezTo>
                <a:cubicBezTo>
                  <a:pt x="8451" y="2775"/>
                  <a:pt x="8477" y="2821"/>
                  <a:pt x="8497" y="2866"/>
                </a:cubicBezTo>
                <a:cubicBezTo>
                  <a:pt x="8523" y="2905"/>
                  <a:pt x="8542" y="2950"/>
                  <a:pt x="8555" y="3002"/>
                </a:cubicBezTo>
                <a:cubicBezTo>
                  <a:pt x="8568" y="3047"/>
                  <a:pt x="8575" y="3093"/>
                  <a:pt x="8575" y="3138"/>
                </a:cubicBezTo>
                <a:cubicBezTo>
                  <a:pt x="8568" y="3126"/>
                  <a:pt x="8563" y="3122"/>
                  <a:pt x="8561" y="3122"/>
                </a:cubicBezTo>
                <a:cubicBezTo>
                  <a:pt x="8556" y="3122"/>
                  <a:pt x="8555" y="3132"/>
                  <a:pt x="8550" y="3132"/>
                </a:cubicBezTo>
                <a:cubicBezTo>
                  <a:pt x="8548" y="3132"/>
                  <a:pt x="8543" y="3127"/>
                  <a:pt x="8536" y="3112"/>
                </a:cubicBezTo>
                <a:cubicBezTo>
                  <a:pt x="8523" y="3073"/>
                  <a:pt x="8523" y="3060"/>
                  <a:pt x="8529" y="3054"/>
                </a:cubicBezTo>
                <a:cubicBezTo>
                  <a:pt x="8514" y="3042"/>
                  <a:pt x="8493" y="3016"/>
                  <a:pt x="8487" y="3016"/>
                </a:cubicBezTo>
                <a:cubicBezTo>
                  <a:pt x="8482" y="3016"/>
                  <a:pt x="8484" y="3027"/>
                  <a:pt x="8497" y="3060"/>
                </a:cubicBezTo>
                <a:cubicBezTo>
                  <a:pt x="8496" y="3061"/>
                  <a:pt x="8494" y="3061"/>
                  <a:pt x="8493" y="3061"/>
                </a:cubicBezTo>
                <a:cubicBezTo>
                  <a:pt x="8474" y="3061"/>
                  <a:pt x="8450" y="3018"/>
                  <a:pt x="8426" y="2963"/>
                </a:cubicBezTo>
                <a:cubicBezTo>
                  <a:pt x="8406" y="2905"/>
                  <a:pt x="8367" y="2834"/>
                  <a:pt x="8341" y="2775"/>
                </a:cubicBezTo>
                <a:cubicBezTo>
                  <a:pt x="8339" y="2753"/>
                  <a:pt x="8341" y="2744"/>
                  <a:pt x="8346" y="2744"/>
                </a:cubicBezTo>
                <a:cubicBezTo>
                  <a:pt x="8353" y="2744"/>
                  <a:pt x="8366" y="2760"/>
                  <a:pt x="8380" y="2782"/>
                </a:cubicBezTo>
                <a:cubicBezTo>
                  <a:pt x="8406" y="2827"/>
                  <a:pt x="8432" y="2866"/>
                  <a:pt x="8464" y="2905"/>
                </a:cubicBezTo>
                <a:cubicBezTo>
                  <a:pt x="8432" y="2860"/>
                  <a:pt x="8406" y="2808"/>
                  <a:pt x="8393" y="2756"/>
                </a:cubicBezTo>
                <a:lnTo>
                  <a:pt x="8432" y="2756"/>
                </a:lnTo>
                <a:cubicBezTo>
                  <a:pt x="8395" y="2693"/>
                  <a:pt x="8380" y="2676"/>
                  <a:pt x="8371" y="2676"/>
                </a:cubicBezTo>
                <a:cubicBezTo>
                  <a:pt x="8361" y="2676"/>
                  <a:pt x="8361" y="2701"/>
                  <a:pt x="8346" y="2701"/>
                </a:cubicBezTo>
                <a:cubicBezTo>
                  <a:pt x="8343" y="2701"/>
                  <a:pt x="8340" y="2700"/>
                  <a:pt x="8335" y="2698"/>
                </a:cubicBezTo>
                <a:cubicBezTo>
                  <a:pt x="8277" y="2672"/>
                  <a:pt x="8270" y="2555"/>
                  <a:pt x="8244" y="2510"/>
                </a:cubicBezTo>
                <a:lnTo>
                  <a:pt x="8244" y="2510"/>
                </a:lnTo>
                <a:lnTo>
                  <a:pt x="8277" y="2555"/>
                </a:lnTo>
                <a:cubicBezTo>
                  <a:pt x="8225" y="2426"/>
                  <a:pt x="8179" y="2413"/>
                  <a:pt x="8121" y="2303"/>
                </a:cubicBezTo>
                <a:lnTo>
                  <a:pt x="8115" y="2238"/>
                </a:lnTo>
                <a:lnTo>
                  <a:pt x="8115" y="2238"/>
                </a:lnTo>
                <a:cubicBezTo>
                  <a:pt x="8134" y="2296"/>
                  <a:pt x="8167" y="2342"/>
                  <a:pt x="8205" y="2380"/>
                </a:cubicBezTo>
                <a:cubicBezTo>
                  <a:pt x="8238" y="2400"/>
                  <a:pt x="8264" y="2432"/>
                  <a:pt x="8277" y="2471"/>
                </a:cubicBezTo>
                <a:cubicBezTo>
                  <a:pt x="8256" y="2402"/>
                  <a:pt x="8256" y="2379"/>
                  <a:pt x="8269" y="2379"/>
                </a:cubicBezTo>
                <a:cubicBezTo>
                  <a:pt x="8276" y="2379"/>
                  <a:pt x="8288" y="2388"/>
                  <a:pt x="8303" y="2400"/>
                </a:cubicBezTo>
                <a:cubicBezTo>
                  <a:pt x="8341" y="2439"/>
                  <a:pt x="8400" y="2510"/>
                  <a:pt x="8426" y="2536"/>
                </a:cubicBezTo>
                <a:cubicBezTo>
                  <a:pt x="8380" y="2465"/>
                  <a:pt x="8348" y="2387"/>
                  <a:pt x="8328" y="2309"/>
                </a:cubicBezTo>
                <a:cubicBezTo>
                  <a:pt x="8277" y="2251"/>
                  <a:pt x="8231" y="2186"/>
                  <a:pt x="8199" y="2115"/>
                </a:cubicBezTo>
                <a:cubicBezTo>
                  <a:pt x="8167" y="2050"/>
                  <a:pt x="8121" y="1992"/>
                  <a:pt x="8063" y="1940"/>
                </a:cubicBezTo>
                <a:cubicBezTo>
                  <a:pt x="8053" y="1924"/>
                  <a:pt x="8052" y="1919"/>
                  <a:pt x="8055" y="1919"/>
                </a:cubicBezTo>
                <a:cubicBezTo>
                  <a:pt x="8060" y="1919"/>
                  <a:pt x="8082" y="1939"/>
                  <a:pt x="8087" y="1939"/>
                </a:cubicBezTo>
                <a:cubicBezTo>
                  <a:pt x="8090" y="1939"/>
                  <a:pt x="8088" y="1933"/>
                  <a:pt x="8076" y="1914"/>
                </a:cubicBezTo>
                <a:cubicBezTo>
                  <a:pt x="7992" y="1785"/>
                  <a:pt x="7888" y="1662"/>
                  <a:pt x="7772" y="1551"/>
                </a:cubicBezTo>
                <a:cubicBezTo>
                  <a:pt x="7713" y="1493"/>
                  <a:pt x="7739" y="1493"/>
                  <a:pt x="7733" y="1461"/>
                </a:cubicBezTo>
                <a:cubicBezTo>
                  <a:pt x="7674" y="1396"/>
                  <a:pt x="7616" y="1331"/>
                  <a:pt x="7551" y="1273"/>
                </a:cubicBezTo>
                <a:cubicBezTo>
                  <a:pt x="7493" y="1221"/>
                  <a:pt x="7435" y="1176"/>
                  <a:pt x="7376" y="1131"/>
                </a:cubicBezTo>
                <a:cubicBezTo>
                  <a:pt x="7318" y="1092"/>
                  <a:pt x="7260" y="1053"/>
                  <a:pt x="7195" y="1001"/>
                </a:cubicBezTo>
                <a:cubicBezTo>
                  <a:pt x="7124" y="949"/>
                  <a:pt x="7053" y="897"/>
                  <a:pt x="6969" y="833"/>
                </a:cubicBezTo>
                <a:lnTo>
                  <a:pt x="6969" y="833"/>
                </a:lnTo>
                <a:lnTo>
                  <a:pt x="7033" y="852"/>
                </a:lnTo>
                <a:cubicBezTo>
                  <a:pt x="6981" y="800"/>
                  <a:pt x="6917" y="761"/>
                  <a:pt x="6845" y="742"/>
                </a:cubicBezTo>
                <a:cubicBezTo>
                  <a:pt x="6826" y="710"/>
                  <a:pt x="6800" y="677"/>
                  <a:pt x="6768" y="658"/>
                </a:cubicBezTo>
                <a:cubicBezTo>
                  <a:pt x="6722" y="632"/>
                  <a:pt x="6684" y="612"/>
                  <a:pt x="6638" y="593"/>
                </a:cubicBezTo>
                <a:cubicBezTo>
                  <a:pt x="6593" y="574"/>
                  <a:pt x="6548" y="548"/>
                  <a:pt x="6502" y="522"/>
                </a:cubicBezTo>
                <a:cubicBezTo>
                  <a:pt x="6463" y="502"/>
                  <a:pt x="6425" y="477"/>
                  <a:pt x="6399" y="444"/>
                </a:cubicBezTo>
                <a:cubicBezTo>
                  <a:pt x="6340" y="405"/>
                  <a:pt x="6282" y="386"/>
                  <a:pt x="6217" y="373"/>
                </a:cubicBezTo>
                <a:cubicBezTo>
                  <a:pt x="6159" y="366"/>
                  <a:pt x="6107" y="360"/>
                  <a:pt x="6055" y="341"/>
                </a:cubicBezTo>
                <a:cubicBezTo>
                  <a:pt x="6055" y="328"/>
                  <a:pt x="6114" y="321"/>
                  <a:pt x="6042" y="289"/>
                </a:cubicBezTo>
                <a:cubicBezTo>
                  <a:pt x="5816" y="205"/>
                  <a:pt x="5576" y="140"/>
                  <a:pt x="5343" y="94"/>
                </a:cubicBezTo>
                <a:cubicBezTo>
                  <a:pt x="5091" y="43"/>
                  <a:pt x="4838" y="17"/>
                  <a:pt x="4585" y="10"/>
                </a:cubicBezTo>
                <a:cubicBezTo>
                  <a:pt x="4592" y="7"/>
                  <a:pt x="4600" y="4"/>
                  <a:pt x="4607" y="2"/>
                </a:cubicBezTo>
                <a:lnTo>
                  <a:pt x="4607" y="2"/>
                </a:lnTo>
                <a:cubicBezTo>
                  <a:pt x="4615" y="3"/>
                  <a:pt x="4623" y="3"/>
                  <a:pt x="4631" y="4"/>
                </a:cubicBezTo>
                <a:cubicBezTo>
                  <a:pt x="4627" y="2"/>
                  <a:pt x="4623" y="1"/>
                  <a:pt x="4618" y="1"/>
                </a:cubicBezTo>
                <a:cubicBezTo>
                  <a:pt x="4615" y="1"/>
                  <a:pt x="4611" y="2"/>
                  <a:pt x="4607" y="2"/>
                </a:cubicBezTo>
                <a:lnTo>
                  <a:pt x="4607" y="2"/>
                </a:lnTo>
                <a:cubicBezTo>
                  <a:pt x="4587" y="1"/>
                  <a:pt x="4566" y="1"/>
                  <a:pt x="4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438200" y="542563"/>
            <a:ext cx="6267600" cy="10509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500">
                <a:latin typeface="Caveat SemiBold"/>
                <a:ea typeface="Caveat SemiBold"/>
                <a:cs typeface="Caveat SemiBold"/>
                <a:sym typeface="Caveat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438150" y="1638325"/>
            <a:ext cx="6267600" cy="272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ubTitle" idx="2"/>
          </p:nvPr>
        </p:nvSpPr>
        <p:spPr>
          <a:xfrm>
            <a:off x="912800" y="2208375"/>
            <a:ext cx="3034500" cy="1578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0000">
                <a:solidFill>
                  <a:schemeClr val="accent5"/>
                </a:solidFill>
                <a:latin typeface="Caveat SemiBold"/>
                <a:ea typeface="Caveat SemiBold"/>
                <a:cs typeface="Caveat SemiBold"/>
                <a:sym typeface="Caveat SemiBol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3"/>
          </p:nvPr>
        </p:nvSpPr>
        <p:spPr>
          <a:xfrm>
            <a:off x="5196600" y="2208375"/>
            <a:ext cx="3034500" cy="157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0000">
                <a:solidFill>
                  <a:schemeClr val="accent5"/>
                </a:solidFill>
                <a:latin typeface="Caveat SemiBold"/>
                <a:ea typeface="Caveat SemiBold"/>
                <a:cs typeface="Caveat SemiBold"/>
                <a:sym typeface="Caveat SemiBol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p:nvPr/>
        </p:nvSpPr>
        <p:spPr>
          <a:xfrm rot="-7200004">
            <a:off x="7881646" y="715228"/>
            <a:ext cx="596490" cy="705582"/>
          </a:xfrm>
          <a:custGeom>
            <a:avLst/>
            <a:gdLst/>
            <a:ahLst/>
            <a:cxnLst/>
            <a:rect l="l" t="t" r="r" b="b"/>
            <a:pathLst>
              <a:path w="4068" h="4812" extrusionOk="0">
                <a:moveTo>
                  <a:pt x="2066" y="1"/>
                </a:moveTo>
                <a:cubicBezTo>
                  <a:pt x="2021" y="1"/>
                  <a:pt x="1969" y="33"/>
                  <a:pt x="1930" y="40"/>
                </a:cubicBezTo>
                <a:cubicBezTo>
                  <a:pt x="1885" y="53"/>
                  <a:pt x="1833" y="53"/>
                  <a:pt x="1794" y="59"/>
                </a:cubicBezTo>
                <a:cubicBezTo>
                  <a:pt x="1723" y="72"/>
                  <a:pt x="1671" y="104"/>
                  <a:pt x="1594" y="111"/>
                </a:cubicBezTo>
                <a:cubicBezTo>
                  <a:pt x="1529" y="117"/>
                  <a:pt x="1464" y="130"/>
                  <a:pt x="1399" y="156"/>
                </a:cubicBezTo>
                <a:cubicBezTo>
                  <a:pt x="1276" y="201"/>
                  <a:pt x="1153" y="260"/>
                  <a:pt x="1030" y="318"/>
                </a:cubicBezTo>
                <a:cubicBezTo>
                  <a:pt x="966" y="350"/>
                  <a:pt x="927" y="396"/>
                  <a:pt x="868" y="428"/>
                </a:cubicBezTo>
                <a:cubicBezTo>
                  <a:pt x="810" y="460"/>
                  <a:pt x="758" y="493"/>
                  <a:pt x="707" y="532"/>
                </a:cubicBezTo>
                <a:cubicBezTo>
                  <a:pt x="681" y="558"/>
                  <a:pt x="668" y="590"/>
                  <a:pt x="642" y="616"/>
                </a:cubicBezTo>
                <a:cubicBezTo>
                  <a:pt x="616" y="635"/>
                  <a:pt x="596" y="635"/>
                  <a:pt x="577" y="655"/>
                </a:cubicBezTo>
                <a:cubicBezTo>
                  <a:pt x="532" y="687"/>
                  <a:pt x="525" y="732"/>
                  <a:pt x="493" y="778"/>
                </a:cubicBezTo>
                <a:cubicBezTo>
                  <a:pt x="422" y="881"/>
                  <a:pt x="350" y="991"/>
                  <a:pt x="299" y="1102"/>
                </a:cubicBezTo>
                <a:cubicBezTo>
                  <a:pt x="188" y="1361"/>
                  <a:pt x="111" y="1639"/>
                  <a:pt x="72" y="1918"/>
                </a:cubicBezTo>
                <a:cubicBezTo>
                  <a:pt x="33" y="2183"/>
                  <a:pt x="1" y="2468"/>
                  <a:pt x="85" y="2733"/>
                </a:cubicBezTo>
                <a:cubicBezTo>
                  <a:pt x="143" y="2889"/>
                  <a:pt x="188" y="3038"/>
                  <a:pt x="253" y="3193"/>
                </a:cubicBezTo>
                <a:cubicBezTo>
                  <a:pt x="324" y="3362"/>
                  <a:pt x="415" y="3523"/>
                  <a:pt x="519" y="3679"/>
                </a:cubicBezTo>
                <a:cubicBezTo>
                  <a:pt x="642" y="3847"/>
                  <a:pt x="739" y="4055"/>
                  <a:pt x="894" y="4203"/>
                </a:cubicBezTo>
                <a:cubicBezTo>
                  <a:pt x="1017" y="4314"/>
                  <a:pt x="1160" y="4411"/>
                  <a:pt x="1315" y="4488"/>
                </a:cubicBezTo>
                <a:cubicBezTo>
                  <a:pt x="1633" y="4663"/>
                  <a:pt x="1982" y="4767"/>
                  <a:pt x="2345" y="4806"/>
                </a:cubicBezTo>
                <a:cubicBezTo>
                  <a:pt x="2400" y="4810"/>
                  <a:pt x="2456" y="4812"/>
                  <a:pt x="2511" y="4812"/>
                </a:cubicBezTo>
                <a:cubicBezTo>
                  <a:pt x="2630" y="4812"/>
                  <a:pt x="2750" y="4802"/>
                  <a:pt x="2869" y="4780"/>
                </a:cubicBezTo>
                <a:cubicBezTo>
                  <a:pt x="2941" y="4773"/>
                  <a:pt x="3012" y="4767"/>
                  <a:pt x="3083" y="4754"/>
                </a:cubicBezTo>
                <a:cubicBezTo>
                  <a:pt x="3148" y="4741"/>
                  <a:pt x="3226" y="4709"/>
                  <a:pt x="3303" y="4696"/>
                </a:cubicBezTo>
                <a:cubicBezTo>
                  <a:pt x="3465" y="4670"/>
                  <a:pt x="3621" y="4618"/>
                  <a:pt x="3770" y="4540"/>
                </a:cubicBezTo>
                <a:cubicBezTo>
                  <a:pt x="3834" y="4508"/>
                  <a:pt x="3893" y="4475"/>
                  <a:pt x="3951" y="4430"/>
                </a:cubicBezTo>
                <a:cubicBezTo>
                  <a:pt x="3990" y="4404"/>
                  <a:pt x="4061" y="4378"/>
                  <a:pt x="4067" y="4314"/>
                </a:cubicBezTo>
                <a:cubicBezTo>
                  <a:pt x="4043" y="4312"/>
                  <a:pt x="4019" y="4311"/>
                  <a:pt x="3994" y="4311"/>
                </a:cubicBezTo>
                <a:cubicBezTo>
                  <a:pt x="3928" y="4311"/>
                  <a:pt x="3860" y="4317"/>
                  <a:pt x="3789" y="4326"/>
                </a:cubicBezTo>
                <a:cubicBezTo>
                  <a:pt x="3757" y="4330"/>
                  <a:pt x="3723" y="4331"/>
                  <a:pt x="3688" y="4331"/>
                </a:cubicBezTo>
                <a:cubicBezTo>
                  <a:pt x="3653" y="4331"/>
                  <a:pt x="3617" y="4330"/>
                  <a:pt x="3582" y="4326"/>
                </a:cubicBezTo>
                <a:cubicBezTo>
                  <a:pt x="3534" y="4329"/>
                  <a:pt x="3486" y="4330"/>
                  <a:pt x="3438" y="4330"/>
                </a:cubicBezTo>
                <a:cubicBezTo>
                  <a:pt x="3341" y="4330"/>
                  <a:pt x="3243" y="4324"/>
                  <a:pt x="3148" y="4307"/>
                </a:cubicBezTo>
                <a:cubicBezTo>
                  <a:pt x="2947" y="4281"/>
                  <a:pt x="2746" y="4236"/>
                  <a:pt x="2546" y="4184"/>
                </a:cubicBezTo>
                <a:cubicBezTo>
                  <a:pt x="2449" y="4145"/>
                  <a:pt x="2358" y="4100"/>
                  <a:pt x="2261" y="4061"/>
                </a:cubicBezTo>
                <a:cubicBezTo>
                  <a:pt x="2170" y="4029"/>
                  <a:pt x="2060" y="3996"/>
                  <a:pt x="1969" y="3944"/>
                </a:cubicBezTo>
                <a:cubicBezTo>
                  <a:pt x="1879" y="3893"/>
                  <a:pt x="1801" y="3821"/>
                  <a:pt x="1743" y="3737"/>
                </a:cubicBezTo>
                <a:cubicBezTo>
                  <a:pt x="1658" y="3647"/>
                  <a:pt x="1587" y="3543"/>
                  <a:pt x="1535" y="3439"/>
                </a:cubicBezTo>
                <a:cubicBezTo>
                  <a:pt x="1451" y="3252"/>
                  <a:pt x="1367" y="3077"/>
                  <a:pt x="1302" y="2895"/>
                </a:cubicBezTo>
                <a:cubicBezTo>
                  <a:pt x="1225" y="2649"/>
                  <a:pt x="1173" y="2397"/>
                  <a:pt x="1147" y="2138"/>
                </a:cubicBezTo>
                <a:cubicBezTo>
                  <a:pt x="1127" y="1918"/>
                  <a:pt x="1147" y="1704"/>
                  <a:pt x="1192" y="1490"/>
                </a:cubicBezTo>
                <a:cubicBezTo>
                  <a:pt x="1205" y="1445"/>
                  <a:pt x="1218" y="1406"/>
                  <a:pt x="1218" y="1361"/>
                </a:cubicBezTo>
                <a:cubicBezTo>
                  <a:pt x="1231" y="1309"/>
                  <a:pt x="1238" y="1263"/>
                  <a:pt x="1251" y="1218"/>
                </a:cubicBezTo>
                <a:cubicBezTo>
                  <a:pt x="1276" y="1127"/>
                  <a:pt x="1309" y="1056"/>
                  <a:pt x="1335" y="972"/>
                </a:cubicBezTo>
                <a:cubicBezTo>
                  <a:pt x="1406" y="765"/>
                  <a:pt x="1542" y="609"/>
                  <a:pt x="1671" y="441"/>
                </a:cubicBezTo>
                <a:cubicBezTo>
                  <a:pt x="1794" y="299"/>
                  <a:pt x="1930" y="169"/>
                  <a:pt x="2079" y="46"/>
                </a:cubicBezTo>
                <a:lnTo>
                  <a:pt x="2079" y="46"/>
                </a:lnTo>
                <a:cubicBezTo>
                  <a:pt x="2079" y="47"/>
                  <a:pt x="2079" y="47"/>
                  <a:pt x="2079" y="47"/>
                </a:cubicBezTo>
                <a:cubicBezTo>
                  <a:pt x="2079" y="47"/>
                  <a:pt x="2079" y="46"/>
                  <a:pt x="2079" y="46"/>
                </a:cubicBezTo>
                <a:lnTo>
                  <a:pt x="2079" y="46"/>
                </a:lnTo>
                <a:cubicBezTo>
                  <a:pt x="2079" y="46"/>
                  <a:pt x="2079" y="46"/>
                  <a:pt x="2079" y="46"/>
                </a:cubicBezTo>
                <a:lnTo>
                  <a:pt x="2079" y="46"/>
                </a:lnTo>
                <a:cubicBezTo>
                  <a:pt x="2077" y="43"/>
                  <a:pt x="2066" y="1"/>
                  <a:pt x="2066" y="1"/>
                </a:cubicBezTo>
                <a:close/>
              </a:path>
            </a:pathLst>
          </a:custGeom>
          <a:solidFill>
            <a:srgbClr val="BA8C77">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430370" y="633325"/>
            <a:ext cx="482429" cy="479100"/>
            <a:chOff x="421795" y="3632800"/>
            <a:chExt cx="482429" cy="479100"/>
          </a:xfrm>
        </p:grpSpPr>
        <p:sp>
          <p:nvSpPr>
            <p:cNvPr id="16" name="Google Shape;16;p2"/>
            <p:cNvSpPr/>
            <p:nvPr/>
          </p:nvSpPr>
          <p:spPr>
            <a:xfrm>
              <a:off x="553399" y="3759497"/>
              <a:ext cx="210110" cy="226582"/>
            </a:xfrm>
            <a:custGeom>
              <a:avLst/>
              <a:gdLst/>
              <a:ahLst/>
              <a:cxnLst/>
              <a:rect l="l" t="t" r="r" b="b"/>
              <a:pathLst>
                <a:path w="1199" h="1293" extrusionOk="0">
                  <a:moveTo>
                    <a:pt x="648" y="0"/>
                  </a:moveTo>
                  <a:cubicBezTo>
                    <a:pt x="442" y="0"/>
                    <a:pt x="229" y="128"/>
                    <a:pt x="111" y="327"/>
                  </a:cubicBezTo>
                  <a:cubicBezTo>
                    <a:pt x="65" y="418"/>
                    <a:pt x="39" y="515"/>
                    <a:pt x="33" y="618"/>
                  </a:cubicBezTo>
                  <a:cubicBezTo>
                    <a:pt x="1" y="890"/>
                    <a:pt x="156" y="1156"/>
                    <a:pt x="415" y="1260"/>
                  </a:cubicBezTo>
                  <a:cubicBezTo>
                    <a:pt x="476" y="1282"/>
                    <a:pt x="540" y="1292"/>
                    <a:pt x="602" y="1292"/>
                  </a:cubicBezTo>
                  <a:cubicBezTo>
                    <a:pt x="797" y="1292"/>
                    <a:pt x="986" y="1190"/>
                    <a:pt x="1088" y="1013"/>
                  </a:cubicBezTo>
                  <a:cubicBezTo>
                    <a:pt x="1166" y="910"/>
                    <a:pt x="1199" y="774"/>
                    <a:pt x="1192" y="644"/>
                  </a:cubicBezTo>
                  <a:cubicBezTo>
                    <a:pt x="1192" y="314"/>
                    <a:pt x="1030" y="81"/>
                    <a:pt x="771" y="16"/>
                  </a:cubicBezTo>
                  <a:cubicBezTo>
                    <a:pt x="731" y="5"/>
                    <a:pt x="689" y="0"/>
                    <a:pt x="648"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74724" y="3963824"/>
              <a:ext cx="83063" cy="47139"/>
            </a:xfrm>
            <a:custGeom>
              <a:avLst/>
              <a:gdLst/>
              <a:ahLst/>
              <a:cxnLst/>
              <a:rect l="l" t="t" r="r" b="b"/>
              <a:pathLst>
                <a:path w="474" h="269" extrusionOk="0">
                  <a:moveTo>
                    <a:pt x="80" y="0"/>
                  </a:moveTo>
                  <a:cubicBezTo>
                    <a:pt x="48" y="0"/>
                    <a:pt x="17" y="11"/>
                    <a:pt x="7" y="55"/>
                  </a:cubicBezTo>
                  <a:cubicBezTo>
                    <a:pt x="0" y="94"/>
                    <a:pt x="33" y="119"/>
                    <a:pt x="65" y="132"/>
                  </a:cubicBezTo>
                  <a:cubicBezTo>
                    <a:pt x="201" y="178"/>
                    <a:pt x="337" y="223"/>
                    <a:pt x="473" y="268"/>
                  </a:cubicBezTo>
                  <a:cubicBezTo>
                    <a:pt x="415" y="87"/>
                    <a:pt x="272" y="35"/>
                    <a:pt x="110" y="3"/>
                  </a:cubicBezTo>
                  <a:cubicBezTo>
                    <a:pt x="101" y="1"/>
                    <a:pt x="90" y="0"/>
                    <a:pt x="80"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21795" y="3911078"/>
              <a:ext cx="89722" cy="28739"/>
            </a:xfrm>
            <a:custGeom>
              <a:avLst/>
              <a:gdLst/>
              <a:ahLst/>
              <a:cxnLst/>
              <a:rect l="l" t="t" r="r" b="b"/>
              <a:pathLst>
                <a:path w="512" h="164" extrusionOk="0">
                  <a:moveTo>
                    <a:pt x="326" y="1"/>
                  </a:moveTo>
                  <a:cubicBezTo>
                    <a:pt x="234" y="1"/>
                    <a:pt x="152" y="27"/>
                    <a:pt x="72" y="51"/>
                  </a:cubicBezTo>
                  <a:cubicBezTo>
                    <a:pt x="39" y="58"/>
                    <a:pt x="0" y="77"/>
                    <a:pt x="20" y="129"/>
                  </a:cubicBezTo>
                  <a:cubicBezTo>
                    <a:pt x="31" y="150"/>
                    <a:pt x="50" y="163"/>
                    <a:pt x="75" y="163"/>
                  </a:cubicBezTo>
                  <a:cubicBezTo>
                    <a:pt x="80" y="163"/>
                    <a:pt x="85" y="163"/>
                    <a:pt x="91" y="161"/>
                  </a:cubicBezTo>
                  <a:cubicBezTo>
                    <a:pt x="221" y="129"/>
                    <a:pt x="363" y="142"/>
                    <a:pt x="512" y="38"/>
                  </a:cubicBezTo>
                  <a:cubicBezTo>
                    <a:pt x="445" y="11"/>
                    <a:pt x="384" y="1"/>
                    <a:pt x="326"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5890" y="4026034"/>
              <a:ext cx="34347" cy="85866"/>
            </a:xfrm>
            <a:custGeom>
              <a:avLst/>
              <a:gdLst/>
              <a:ahLst/>
              <a:cxnLst/>
              <a:rect l="l" t="t" r="r" b="b"/>
              <a:pathLst>
                <a:path w="196" h="490" extrusionOk="0">
                  <a:moveTo>
                    <a:pt x="79" y="0"/>
                  </a:moveTo>
                  <a:cubicBezTo>
                    <a:pt x="71" y="0"/>
                    <a:pt x="62" y="1"/>
                    <a:pt x="53" y="4"/>
                  </a:cubicBezTo>
                  <a:cubicBezTo>
                    <a:pt x="1" y="23"/>
                    <a:pt x="7" y="69"/>
                    <a:pt x="20" y="114"/>
                  </a:cubicBezTo>
                  <a:cubicBezTo>
                    <a:pt x="66" y="244"/>
                    <a:pt x="92" y="380"/>
                    <a:pt x="182" y="490"/>
                  </a:cubicBezTo>
                  <a:cubicBezTo>
                    <a:pt x="195" y="360"/>
                    <a:pt x="182" y="224"/>
                    <a:pt x="150" y="95"/>
                  </a:cubicBezTo>
                  <a:cubicBezTo>
                    <a:pt x="139" y="50"/>
                    <a:pt x="127" y="0"/>
                    <a:pt x="79"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21681" y="4026734"/>
              <a:ext cx="48891" cy="67116"/>
            </a:xfrm>
            <a:custGeom>
              <a:avLst/>
              <a:gdLst/>
              <a:ahLst/>
              <a:cxnLst/>
              <a:rect l="l" t="t" r="r" b="b"/>
              <a:pathLst>
                <a:path w="279" h="383" extrusionOk="0">
                  <a:moveTo>
                    <a:pt x="279" y="0"/>
                  </a:moveTo>
                  <a:lnTo>
                    <a:pt x="279" y="0"/>
                  </a:lnTo>
                  <a:cubicBezTo>
                    <a:pt x="59" y="97"/>
                    <a:pt x="0" y="188"/>
                    <a:pt x="7" y="382"/>
                  </a:cubicBezTo>
                  <a:cubicBezTo>
                    <a:pt x="136" y="285"/>
                    <a:pt x="233" y="149"/>
                    <a:pt x="279"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0512" y="3751962"/>
              <a:ext cx="73950" cy="52396"/>
            </a:xfrm>
            <a:custGeom>
              <a:avLst/>
              <a:gdLst/>
              <a:ahLst/>
              <a:cxnLst/>
              <a:rect l="l" t="t" r="r" b="b"/>
              <a:pathLst>
                <a:path w="422" h="299" extrusionOk="0">
                  <a:moveTo>
                    <a:pt x="77" y="1"/>
                  </a:moveTo>
                  <a:cubicBezTo>
                    <a:pt x="58" y="1"/>
                    <a:pt x="40" y="10"/>
                    <a:pt x="27" y="27"/>
                  </a:cubicBezTo>
                  <a:cubicBezTo>
                    <a:pt x="1" y="66"/>
                    <a:pt x="27" y="92"/>
                    <a:pt x="59" y="111"/>
                  </a:cubicBezTo>
                  <a:cubicBezTo>
                    <a:pt x="169" y="176"/>
                    <a:pt x="279" y="234"/>
                    <a:pt x="389" y="299"/>
                  </a:cubicBezTo>
                  <a:lnTo>
                    <a:pt x="422" y="273"/>
                  </a:lnTo>
                  <a:cubicBezTo>
                    <a:pt x="351" y="150"/>
                    <a:pt x="240" y="59"/>
                    <a:pt x="104" y="7"/>
                  </a:cubicBezTo>
                  <a:cubicBezTo>
                    <a:pt x="96" y="3"/>
                    <a:pt x="86" y="1"/>
                    <a:pt x="77"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49665" y="3695360"/>
              <a:ext cx="45562" cy="65714"/>
            </a:xfrm>
            <a:custGeom>
              <a:avLst/>
              <a:gdLst/>
              <a:ahLst/>
              <a:cxnLst/>
              <a:rect l="l" t="t" r="r" b="b"/>
              <a:pathLst>
                <a:path w="260" h="375" extrusionOk="0">
                  <a:moveTo>
                    <a:pt x="260" y="0"/>
                  </a:moveTo>
                  <a:lnTo>
                    <a:pt x="260" y="0"/>
                  </a:lnTo>
                  <a:cubicBezTo>
                    <a:pt x="143" y="65"/>
                    <a:pt x="59" y="168"/>
                    <a:pt x="20" y="292"/>
                  </a:cubicBezTo>
                  <a:cubicBezTo>
                    <a:pt x="1" y="317"/>
                    <a:pt x="14" y="350"/>
                    <a:pt x="40" y="369"/>
                  </a:cubicBezTo>
                  <a:cubicBezTo>
                    <a:pt x="47" y="373"/>
                    <a:pt x="55" y="374"/>
                    <a:pt x="62" y="374"/>
                  </a:cubicBezTo>
                  <a:cubicBezTo>
                    <a:pt x="82" y="374"/>
                    <a:pt x="102" y="364"/>
                    <a:pt x="111" y="350"/>
                  </a:cubicBezTo>
                  <a:cubicBezTo>
                    <a:pt x="195" y="246"/>
                    <a:pt x="247" y="130"/>
                    <a:pt x="260"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17833" y="3829242"/>
              <a:ext cx="86392" cy="21729"/>
            </a:xfrm>
            <a:custGeom>
              <a:avLst/>
              <a:gdLst/>
              <a:ahLst/>
              <a:cxnLst/>
              <a:rect l="l" t="t" r="r" b="b"/>
              <a:pathLst>
                <a:path w="493" h="124" extrusionOk="0">
                  <a:moveTo>
                    <a:pt x="361" y="1"/>
                  </a:moveTo>
                  <a:cubicBezTo>
                    <a:pt x="234" y="1"/>
                    <a:pt x="112" y="36"/>
                    <a:pt x="0" y="104"/>
                  </a:cubicBezTo>
                  <a:cubicBezTo>
                    <a:pt x="50" y="117"/>
                    <a:pt x="101" y="124"/>
                    <a:pt x="152" y="124"/>
                  </a:cubicBezTo>
                  <a:cubicBezTo>
                    <a:pt x="272" y="124"/>
                    <a:pt x="392" y="86"/>
                    <a:pt x="493" y="13"/>
                  </a:cubicBezTo>
                  <a:cubicBezTo>
                    <a:pt x="448" y="5"/>
                    <a:pt x="404" y="1"/>
                    <a:pt x="361"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12454" y="3632800"/>
              <a:ext cx="31893" cy="65013"/>
            </a:xfrm>
            <a:custGeom>
              <a:avLst/>
              <a:gdLst/>
              <a:ahLst/>
              <a:cxnLst/>
              <a:rect l="l" t="t" r="r" b="b"/>
              <a:pathLst>
                <a:path w="182" h="371" extrusionOk="0">
                  <a:moveTo>
                    <a:pt x="65" y="1"/>
                  </a:moveTo>
                  <a:cubicBezTo>
                    <a:pt x="0" y="1"/>
                    <a:pt x="13" y="59"/>
                    <a:pt x="13" y="98"/>
                  </a:cubicBezTo>
                  <a:cubicBezTo>
                    <a:pt x="20" y="189"/>
                    <a:pt x="39" y="286"/>
                    <a:pt x="65" y="370"/>
                  </a:cubicBezTo>
                  <a:cubicBezTo>
                    <a:pt x="182" y="331"/>
                    <a:pt x="117" y="254"/>
                    <a:pt x="110" y="189"/>
                  </a:cubicBezTo>
                  <a:cubicBezTo>
                    <a:pt x="110" y="156"/>
                    <a:pt x="117" y="118"/>
                    <a:pt x="110" y="85"/>
                  </a:cubicBezTo>
                  <a:cubicBezTo>
                    <a:pt x="110" y="46"/>
                    <a:pt x="110" y="1"/>
                    <a:pt x="65"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23845" y="3665745"/>
              <a:ext cx="19451" cy="67116"/>
            </a:xfrm>
            <a:custGeom>
              <a:avLst/>
              <a:gdLst/>
              <a:ahLst/>
              <a:cxnLst/>
              <a:rect l="l" t="t" r="r" b="b"/>
              <a:pathLst>
                <a:path w="111" h="383" extrusionOk="0">
                  <a:moveTo>
                    <a:pt x="45" y="1"/>
                  </a:moveTo>
                  <a:cubicBezTo>
                    <a:pt x="32" y="66"/>
                    <a:pt x="58" y="130"/>
                    <a:pt x="0" y="182"/>
                  </a:cubicBezTo>
                  <a:cubicBezTo>
                    <a:pt x="0" y="260"/>
                    <a:pt x="32" y="337"/>
                    <a:pt x="91" y="383"/>
                  </a:cubicBezTo>
                  <a:cubicBezTo>
                    <a:pt x="84" y="240"/>
                    <a:pt x="110" y="117"/>
                    <a:pt x="45"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a:off x="1049025" y="4045877"/>
            <a:ext cx="311297" cy="316900"/>
          </a:xfrm>
          <a:custGeom>
            <a:avLst/>
            <a:gdLst/>
            <a:ahLst/>
            <a:cxnLst/>
            <a:rect l="l" t="t" r="r" b="b"/>
            <a:pathLst>
              <a:path w="2837" h="2888" extrusionOk="0">
                <a:moveTo>
                  <a:pt x="1448" y="0"/>
                </a:moveTo>
                <a:cubicBezTo>
                  <a:pt x="1415" y="0"/>
                  <a:pt x="1386" y="23"/>
                  <a:pt x="1360" y="70"/>
                </a:cubicBezTo>
                <a:cubicBezTo>
                  <a:pt x="1328" y="128"/>
                  <a:pt x="1302" y="193"/>
                  <a:pt x="1289" y="257"/>
                </a:cubicBezTo>
                <a:cubicBezTo>
                  <a:pt x="1231" y="516"/>
                  <a:pt x="1173" y="782"/>
                  <a:pt x="1114" y="1041"/>
                </a:cubicBezTo>
                <a:cubicBezTo>
                  <a:pt x="1087" y="1145"/>
                  <a:pt x="1083" y="1166"/>
                  <a:pt x="1004" y="1166"/>
                </a:cubicBezTo>
                <a:cubicBezTo>
                  <a:pt x="989" y="1166"/>
                  <a:pt x="972" y="1165"/>
                  <a:pt x="952" y="1164"/>
                </a:cubicBezTo>
                <a:lnTo>
                  <a:pt x="914" y="1164"/>
                </a:lnTo>
                <a:cubicBezTo>
                  <a:pt x="713" y="1144"/>
                  <a:pt x="512" y="1125"/>
                  <a:pt x="318" y="1125"/>
                </a:cubicBezTo>
                <a:lnTo>
                  <a:pt x="104" y="1125"/>
                </a:lnTo>
                <a:cubicBezTo>
                  <a:pt x="65" y="1125"/>
                  <a:pt x="26" y="1157"/>
                  <a:pt x="13" y="1196"/>
                </a:cubicBezTo>
                <a:cubicBezTo>
                  <a:pt x="1" y="1242"/>
                  <a:pt x="13" y="1293"/>
                  <a:pt x="46" y="1319"/>
                </a:cubicBezTo>
                <a:cubicBezTo>
                  <a:pt x="65" y="1332"/>
                  <a:pt x="78" y="1345"/>
                  <a:pt x="98" y="1352"/>
                </a:cubicBezTo>
                <a:cubicBezTo>
                  <a:pt x="305" y="1449"/>
                  <a:pt x="506" y="1572"/>
                  <a:pt x="739" y="1591"/>
                </a:cubicBezTo>
                <a:cubicBezTo>
                  <a:pt x="791" y="1598"/>
                  <a:pt x="804" y="1630"/>
                  <a:pt x="791" y="1669"/>
                </a:cubicBezTo>
                <a:cubicBezTo>
                  <a:pt x="771" y="1734"/>
                  <a:pt x="752" y="1792"/>
                  <a:pt x="726" y="1857"/>
                </a:cubicBezTo>
                <a:cubicBezTo>
                  <a:pt x="622" y="2096"/>
                  <a:pt x="544" y="2349"/>
                  <a:pt x="454" y="2589"/>
                </a:cubicBezTo>
                <a:cubicBezTo>
                  <a:pt x="428" y="2647"/>
                  <a:pt x="421" y="2705"/>
                  <a:pt x="428" y="2763"/>
                </a:cubicBezTo>
                <a:cubicBezTo>
                  <a:pt x="433" y="2824"/>
                  <a:pt x="485" y="2868"/>
                  <a:pt x="540" y="2868"/>
                </a:cubicBezTo>
                <a:cubicBezTo>
                  <a:pt x="561" y="2868"/>
                  <a:pt x="583" y="2862"/>
                  <a:pt x="603" y="2848"/>
                </a:cubicBezTo>
                <a:cubicBezTo>
                  <a:pt x="680" y="2809"/>
                  <a:pt x="752" y="2763"/>
                  <a:pt x="810" y="2699"/>
                </a:cubicBezTo>
                <a:cubicBezTo>
                  <a:pt x="1011" y="2517"/>
                  <a:pt x="1192" y="2317"/>
                  <a:pt x="1367" y="2109"/>
                </a:cubicBezTo>
                <a:cubicBezTo>
                  <a:pt x="1390" y="2080"/>
                  <a:pt x="1404" y="2066"/>
                  <a:pt x="1418" y="2066"/>
                </a:cubicBezTo>
                <a:cubicBezTo>
                  <a:pt x="1432" y="2066"/>
                  <a:pt x="1445" y="2080"/>
                  <a:pt x="1464" y="2109"/>
                </a:cubicBezTo>
                <a:cubicBezTo>
                  <a:pt x="1542" y="2232"/>
                  <a:pt x="1626" y="2349"/>
                  <a:pt x="1717" y="2459"/>
                </a:cubicBezTo>
                <a:cubicBezTo>
                  <a:pt x="1807" y="2556"/>
                  <a:pt x="1885" y="2653"/>
                  <a:pt x="1969" y="2750"/>
                </a:cubicBezTo>
                <a:cubicBezTo>
                  <a:pt x="1995" y="2789"/>
                  <a:pt x="2014" y="2835"/>
                  <a:pt x="2060" y="2861"/>
                </a:cubicBezTo>
                <a:cubicBezTo>
                  <a:pt x="2083" y="2879"/>
                  <a:pt x="2108" y="2888"/>
                  <a:pt x="2133" y="2888"/>
                </a:cubicBezTo>
                <a:cubicBezTo>
                  <a:pt x="2192" y="2888"/>
                  <a:pt x="2246" y="2839"/>
                  <a:pt x="2241" y="2770"/>
                </a:cubicBezTo>
                <a:cubicBezTo>
                  <a:pt x="2248" y="2744"/>
                  <a:pt x="2248" y="2718"/>
                  <a:pt x="2241" y="2699"/>
                </a:cubicBezTo>
                <a:cubicBezTo>
                  <a:pt x="2196" y="2440"/>
                  <a:pt x="2131" y="2194"/>
                  <a:pt x="2047" y="1947"/>
                </a:cubicBezTo>
                <a:cubicBezTo>
                  <a:pt x="2008" y="1857"/>
                  <a:pt x="1969" y="1773"/>
                  <a:pt x="1937" y="1675"/>
                </a:cubicBezTo>
                <a:cubicBezTo>
                  <a:pt x="1917" y="1598"/>
                  <a:pt x="1937" y="1565"/>
                  <a:pt x="2014" y="1565"/>
                </a:cubicBezTo>
                <a:cubicBezTo>
                  <a:pt x="2099" y="1559"/>
                  <a:pt x="2176" y="1539"/>
                  <a:pt x="2261" y="1533"/>
                </a:cubicBezTo>
                <a:cubicBezTo>
                  <a:pt x="2397" y="1520"/>
                  <a:pt x="2526" y="1494"/>
                  <a:pt x="2656" y="1449"/>
                </a:cubicBezTo>
                <a:cubicBezTo>
                  <a:pt x="2681" y="1436"/>
                  <a:pt x="2707" y="1423"/>
                  <a:pt x="2733" y="1410"/>
                </a:cubicBezTo>
                <a:cubicBezTo>
                  <a:pt x="2805" y="1371"/>
                  <a:pt x="2837" y="1287"/>
                  <a:pt x="2811" y="1209"/>
                </a:cubicBezTo>
                <a:cubicBezTo>
                  <a:pt x="2772" y="1154"/>
                  <a:pt x="2710" y="1122"/>
                  <a:pt x="2644" y="1122"/>
                </a:cubicBezTo>
                <a:cubicBezTo>
                  <a:pt x="2633" y="1122"/>
                  <a:pt x="2622" y="1123"/>
                  <a:pt x="2610" y="1125"/>
                </a:cubicBezTo>
                <a:cubicBezTo>
                  <a:pt x="2504" y="1139"/>
                  <a:pt x="2398" y="1146"/>
                  <a:pt x="2292" y="1146"/>
                </a:cubicBezTo>
                <a:cubicBezTo>
                  <a:pt x="2153" y="1146"/>
                  <a:pt x="2015" y="1134"/>
                  <a:pt x="1878" y="1112"/>
                </a:cubicBezTo>
                <a:cubicBezTo>
                  <a:pt x="1794" y="1099"/>
                  <a:pt x="1775" y="1073"/>
                  <a:pt x="1762" y="989"/>
                </a:cubicBezTo>
                <a:cubicBezTo>
                  <a:pt x="1742" y="866"/>
                  <a:pt x="1730" y="749"/>
                  <a:pt x="1710" y="626"/>
                </a:cubicBezTo>
                <a:cubicBezTo>
                  <a:pt x="1684" y="477"/>
                  <a:pt x="1658" y="329"/>
                  <a:pt x="1613" y="180"/>
                </a:cubicBezTo>
                <a:cubicBezTo>
                  <a:pt x="1600" y="128"/>
                  <a:pt x="1574" y="82"/>
                  <a:pt x="1535" y="44"/>
                </a:cubicBezTo>
                <a:cubicBezTo>
                  <a:pt x="1504" y="15"/>
                  <a:pt x="1474" y="0"/>
                  <a:pt x="1448" y="0"/>
                </a:cubicBezTo>
                <a:close/>
              </a:path>
            </a:pathLst>
          </a:custGeom>
          <a:solidFill>
            <a:srgbClr val="BA8C77">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2"/>
          <p:cNvGrpSpPr/>
          <p:nvPr/>
        </p:nvGrpSpPr>
        <p:grpSpPr>
          <a:xfrm>
            <a:off x="245285" y="180035"/>
            <a:ext cx="8511784" cy="4500965"/>
            <a:chOff x="245285" y="180035"/>
            <a:chExt cx="8511784" cy="4500965"/>
          </a:xfrm>
        </p:grpSpPr>
        <p:grpSp>
          <p:nvGrpSpPr>
            <p:cNvPr id="28" name="Google Shape;28;p2"/>
            <p:cNvGrpSpPr/>
            <p:nvPr/>
          </p:nvGrpSpPr>
          <p:grpSpPr>
            <a:xfrm>
              <a:off x="1381423" y="180035"/>
              <a:ext cx="6448806" cy="4500965"/>
              <a:chOff x="1381423" y="180035"/>
              <a:chExt cx="6448806" cy="4500965"/>
            </a:xfrm>
          </p:grpSpPr>
          <p:sp>
            <p:nvSpPr>
              <p:cNvPr id="29" name="Google Shape;29;p2"/>
              <p:cNvSpPr/>
              <p:nvPr/>
            </p:nvSpPr>
            <p:spPr>
              <a:xfrm>
                <a:off x="5547719" y="180035"/>
                <a:ext cx="109161" cy="119439"/>
              </a:xfrm>
              <a:custGeom>
                <a:avLst/>
                <a:gdLst/>
                <a:ahLst/>
                <a:cxnLst/>
                <a:rect l="l" t="t" r="r" b="b"/>
                <a:pathLst>
                  <a:path w="563" h="616" extrusionOk="0">
                    <a:moveTo>
                      <a:pt x="195" y="1"/>
                    </a:moveTo>
                    <a:cubicBezTo>
                      <a:pt x="188" y="1"/>
                      <a:pt x="181" y="2"/>
                      <a:pt x="175" y="3"/>
                    </a:cubicBezTo>
                    <a:cubicBezTo>
                      <a:pt x="149" y="16"/>
                      <a:pt x="130" y="42"/>
                      <a:pt x="130" y="74"/>
                    </a:cubicBezTo>
                    <a:cubicBezTo>
                      <a:pt x="136" y="94"/>
                      <a:pt x="136" y="113"/>
                      <a:pt x="143" y="133"/>
                    </a:cubicBezTo>
                    <a:cubicBezTo>
                      <a:pt x="156" y="191"/>
                      <a:pt x="143" y="204"/>
                      <a:pt x="84" y="223"/>
                    </a:cubicBezTo>
                    <a:cubicBezTo>
                      <a:pt x="71" y="230"/>
                      <a:pt x="58" y="230"/>
                      <a:pt x="45" y="236"/>
                    </a:cubicBezTo>
                    <a:cubicBezTo>
                      <a:pt x="20" y="236"/>
                      <a:pt x="7" y="262"/>
                      <a:pt x="7" y="282"/>
                    </a:cubicBezTo>
                    <a:cubicBezTo>
                      <a:pt x="0" y="308"/>
                      <a:pt x="20" y="333"/>
                      <a:pt x="39" y="346"/>
                    </a:cubicBezTo>
                    <a:cubicBezTo>
                      <a:pt x="58" y="353"/>
                      <a:pt x="78" y="359"/>
                      <a:pt x="104" y="366"/>
                    </a:cubicBezTo>
                    <a:cubicBezTo>
                      <a:pt x="175" y="379"/>
                      <a:pt x="194" y="418"/>
                      <a:pt x="156" y="489"/>
                    </a:cubicBezTo>
                    <a:cubicBezTo>
                      <a:pt x="149" y="502"/>
                      <a:pt x="143" y="515"/>
                      <a:pt x="136" y="534"/>
                    </a:cubicBezTo>
                    <a:cubicBezTo>
                      <a:pt x="123" y="560"/>
                      <a:pt x="130" y="592"/>
                      <a:pt x="156" y="605"/>
                    </a:cubicBezTo>
                    <a:cubicBezTo>
                      <a:pt x="165" y="613"/>
                      <a:pt x="175" y="615"/>
                      <a:pt x="184" y="615"/>
                    </a:cubicBezTo>
                    <a:cubicBezTo>
                      <a:pt x="200" y="615"/>
                      <a:pt x="214" y="607"/>
                      <a:pt x="227" y="599"/>
                    </a:cubicBezTo>
                    <a:cubicBezTo>
                      <a:pt x="253" y="573"/>
                      <a:pt x="279" y="547"/>
                      <a:pt x="298" y="521"/>
                    </a:cubicBezTo>
                    <a:cubicBezTo>
                      <a:pt x="320" y="495"/>
                      <a:pt x="330" y="484"/>
                      <a:pt x="343" y="484"/>
                    </a:cubicBezTo>
                    <a:cubicBezTo>
                      <a:pt x="354" y="484"/>
                      <a:pt x="366" y="491"/>
                      <a:pt x="389" y="502"/>
                    </a:cubicBezTo>
                    <a:cubicBezTo>
                      <a:pt x="415" y="515"/>
                      <a:pt x="440" y="528"/>
                      <a:pt x="473" y="534"/>
                    </a:cubicBezTo>
                    <a:cubicBezTo>
                      <a:pt x="476" y="535"/>
                      <a:pt x="478" y="535"/>
                      <a:pt x="481" y="535"/>
                    </a:cubicBezTo>
                    <a:cubicBezTo>
                      <a:pt x="528" y="535"/>
                      <a:pt x="563" y="480"/>
                      <a:pt x="544" y="431"/>
                    </a:cubicBezTo>
                    <a:cubicBezTo>
                      <a:pt x="538" y="411"/>
                      <a:pt x="525" y="392"/>
                      <a:pt x="512" y="379"/>
                    </a:cubicBezTo>
                    <a:cubicBezTo>
                      <a:pt x="447" y="333"/>
                      <a:pt x="434" y="230"/>
                      <a:pt x="492" y="172"/>
                    </a:cubicBezTo>
                    <a:cubicBezTo>
                      <a:pt x="512" y="152"/>
                      <a:pt x="512" y="113"/>
                      <a:pt x="486" y="94"/>
                    </a:cubicBezTo>
                    <a:cubicBezTo>
                      <a:pt x="477" y="77"/>
                      <a:pt x="460" y="68"/>
                      <a:pt x="442" y="68"/>
                    </a:cubicBezTo>
                    <a:cubicBezTo>
                      <a:pt x="433" y="68"/>
                      <a:pt x="423" y="70"/>
                      <a:pt x="415" y="74"/>
                    </a:cubicBezTo>
                    <a:cubicBezTo>
                      <a:pt x="387" y="93"/>
                      <a:pt x="365" y="100"/>
                      <a:pt x="346" y="100"/>
                    </a:cubicBezTo>
                    <a:cubicBezTo>
                      <a:pt x="310" y="100"/>
                      <a:pt x="284" y="73"/>
                      <a:pt x="259" y="36"/>
                    </a:cubicBezTo>
                    <a:cubicBezTo>
                      <a:pt x="253" y="29"/>
                      <a:pt x="246" y="23"/>
                      <a:pt x="246" y="23"/>
                    </a:cubicBezTo>
                    <a:cubicBezTo>
                      <a:pt x="236" y="8"/>
                      <a:pt x="216"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705750" y="2320708"/>
                <a:ext cx="124479" cy="148330"/>
              </a:xfrm>
              <a:custGeom>
                <a:avLst/>
                <a:gdLst/>
                <a:ahLst/>
                <a:cxnLst/>
                <a:rect l="l" t="t" r="r" b="b"/>
                <a:pathLst>
                  <a:path w="642" h="765" extrusionOk="0">
                    <a:moveTo>
                      <a:pt x="347" y="0"/>
                    </a:moveTo>
                    <a:cubicBezTo>
                      <a:pt x="344" y="0"/>
                      <a:pt x="341" y="0"/>
                      <a:pt x="337" y="1"/>
                    </a:cubicBezTo>
                    <a:cubicBezTo>
                      <a:pt x="286" y="1"/>
                      <a:pt x="266" y="40"/>
                      <a:pt x="247" y="79"/>
                    </a:cubicBezTo>
                    <a:cubicBezTo>
                      <a:pt x="234" y="117"/>
                      <a:pt x="221" y="150"/>
                      <a:pt x="214" y="189"/>
                    </a:cubicBezTo>
                    <a:cubicBezTo>
                      <a:pt x="208" y="240"/>
                      <a:pt x="176" y="279"/>
                      <a:pt x="130" y="292"/>
                    </a:cubicBezTo>
                    <a:lnTo>
                      <a:pt x="104" y="305"/>
                    </a:lnTo>
                    <a:cubicBezTo>
                      <a:pt x="72" y="318"/>
                      <a:pt x="20" y="299"/>
                      <a:pt x="14" y="351"/>
                    </a:cubicBezTo>
                    <a:cubicBezTo>
                      <a:pt x="1" y="409"/>
                      <a:pt x="52" y="396"/>
                      <a:pt x="78" y="415"/>
                    </a:cubicBezTo>
                    <a:cubicBezTo>
                      <a:pt x="85" y="422"/>
                      <a:pt x="85" y="422"/>
                      <a:pt x="85" y="422"/>
                    </a:cubicBezTo>
                    <a:lnTo>
                      <a:pt x="98" y="441"/>
                    </a:lnTo>
                    <a:cubicBezTo>
                      <a:pt x="104" y="448"/>
                      <a:pt x="111" y="461"/>
                      <a:pt x="117" y="467"/>
                    </a:cubicBezTo>
                    <a:cubicBezTo>
                      <a:pt x="124" y="480"/>
                      <a:pt x="124" y="493"/>
                      <a:pt x="117" y="506"/>
                    </a:cubicBezTo>
                    <a:cubicBezTo>
                      <a:pt x="111" y="519"/>
                      <a:pt x="111" y="538"/>
                      <a:pt x="104" y="551"/>
                    </a:cubicBezTo>
                    <a:cubicBezTo>
                      <a:pt x="104" y="558"/>
                      <a:pt x="104" y="558"/>
                      <a:pt x="104" y="564"/>
                    </a:cubicBezTo>
                    <a:cubicBezTo>
                      <a:pt x="111" y="584"/>
                      <a:pt x="104" y="603"/>
                      <a:pt x="85" y="623"/>
                    </a:cubicBezTo>
                    <a:cubicBezTo>
                      <a:pt x="59" y="661"/>
                      <a:pt x="65" y="720"/>
                      <a:pt x="104" y="752"/>
                    </a:cubicBezTo>
                    <a:cubicBezTo>
                      <a:pt x="111" y="759"/>
                      <a:pt x="117" y="765"/>
                      <a:pt x="130" y="765"/>
                    </a:cubicBezTo>
                    <a:cubicBezTo>
                      <a:pt x="169" y="739"/>
                      <a:pt x="208" y="707"/>
                      <a:pt x="234" y="668"/>
                    </a:cubicBezTo>
                    <a:cubicBezTo>
                      <a:pt x="262" y="643"/>
                      <a:pt x="285" y="628"/>
                      <a:pt x="309" y="628"/>
                    </a:cubicBezTo>
                    <a:cubicBezTo>
                      <a:pt x="329" y="628"/>
                      <a:pt x="350" y="638"/>
                      <a:pt x="376" y="661"/>
                    </a:cubicBezTo>
                    <a:cubicBezTo>
                      <a:pt x="401" y="686"/>
                      <a:pt x="429" y="705"/>
                      <a:pt x="457" y="705"/>
                    </a:cubicBezTo>
                    <a:cubicBezTo>
                      <a:pt x="481" y="705"/>
                      <a:pt x="504" y="691"/>
                      <a:pt x="525" y="655"/>
                    </a:cubicBezTo>
                    <a:cubicBezTo>
                      <a:pt x="525" y="648"/>
                      <a:pt x="525" y="635"/>
                      <a:pt x="525" y="629"/>
                    </a:cubicBezTo>
                    <a:cubicBezTo>
                      <a:pt x="519" y="616"/>
                      <a:pt x="519" y="610"/>
                      <a:pt x="512" y="603"/>
                    </a:cubicBezTo>
                    <a:lnTo>
                      <a:pt x="512" y="564"/>
                    </a:lnTo>
                    <a:cubicBezTo>
                      <a:pt x="506" y="474"/>
                      <a:pt x="538" y="383"/>
                      <a:pt x="603" y="312"/>
                    </a:cubicBezTo>
                    <a:cubicBezTo>
                      <a:pt x="642" y="279"/>
                      <a:pt x="622" y="208"/>
                      <a:pt x="564" y="202"/>
                    </a:cubicBezTo>
                    <a:cubicBezTo>
                      <a:pt x="473" y="202"/>
                      <a:pt x="454" y="150"/>
                      <a:pt x="435" y="79"/>
                    </a:cubicBezTo>
                    <a:cubicBezTo>
                      <a:pt x="429" y="37"/>
                      <a:pt x="389" y="0"/>
                      <a:pt x="3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894006" y="4569950"/>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824420" y="4631910"/>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381423" y="1808995"/>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p:nvPr/>
          </p:nvSpPr>
          <p:spPr>
            <a:xfrm>
              <a:off x="8695906" y="1908900"/>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45285" y="2947720"/>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flipH="1">
            <a:off x="5532334" y="4890810"/>
            <a:ext cx="109161" cy="119439"/>
          </a:xfrm>
          <a:custGeom>
            <a:avLst/>
            <a:gdLst/>
            <a:ahLst/>
            <a:cxnLst/>
            <a:rect l="l" t="t" r="r" b="b"/>
            <a:pathLst>
              <a:path w="563" h="616" extrusionOk="0">
                <a:moveTo>
                  <a:pt x="195" y="1"/>
                </a:moveTo>
                <a:cubicBezTo>
                  <a:pt x="188" y="1"/>
                  <a:pt x="181" y="2"/>
                  <a:pt x="175" y="3"/>
                </a:cubicBezTo>
                <a:cubicBezTo>
                  <a:pt x="149" y="16"/>
                  <a:pt x="130" y="42"/>
                  <a:pt x="130" y="74"/>
                </a:cubicBezTo>
                <a:cubicBezTo>
                  <a:pt x="136" y="94"/>
                  <a:pt x="136" y="113"/>
                  <a:pt x="143" y="133"/>
                </a:cubicBezTo>
                <a:cubicBezTo>
                  <a:pt x="156" y="191"/>
                  <a:pt x="143" y="204"/>
                  <a:pt x="84" y="223"/>
                </a:cubicBezTo>
                <a:cubicBezTo>
                  <a:pt x="71" y="230"/>
                  <a:pt x="58" y="230"/>
                  <a:pt x="45" y="236"/>
                </a:cubicBezTo>
                <a:cubicBezTo>
                  <a:pt x="20" y="236"/>
                  <a:pt x="7" y="262"/>
                  <a:pt x="7" y="282"/>
                </a:cubicBezTo>
                <a:cubicBezTo>
                  <a:pt x="0" y="308"/>
                  <a:pt x="20" y="333"/>
                  <a:pt x="39" y="346"/>
                </a:cubicBezTo>
                <a:cubicBezTo>
                  <a:pt x="58" y="353"/>
                  <a:pt x="78" y="359"/>
                  <a:pt x="104" y="366"/>
                </a:cubicBezTo>
                <a:cubicBezTo>
                  <a:pt x="175" y="379"/>
                  <a:pt x="194" y="418"/>
                  <a:pt x="156" y="489"/>
                </a:cubicBezTo>
                <a:cubicBezTo>
                  <a:pt x="149" y="502"/>
                  <a:pt x="143" y="515"/>
                  <a:pt x="136" y="534"/>
                </a:cubicBezTo>
                <a:cubicBezTo>
                  <a:pt x="123" y="560"/>
                  <a:pt x="130" y="592"/>
                  <a:pt x="156" y="605"/>
                </a:cubicBezTo>
                <a:cubicBezTo>
                  <a:pt x="165" y="613"/>
                  <a:pt x="175" y="615"/>
                  <a:pt x="184" y="615"/>
                </a:cubicBezTo>
                <a:cubicBezTo>
                  <a:pt x="200" y="615"/>
                  <a:pt x="214" y="607"/>
                  <a:pt x="227" y="599"/>
                </a:cubicBezTo>
                <a:cubicBezTo>
                  <a:pt x="253" y="573"/>
                  <a:pt x="279" y="547"/>
                  <a:pt x="298" y="521"/>
                </a:cubicBezTo>
                <a:cubicBezTo>
                  <a:pt x="320" y="495"/>
                  <a:pt x="330" y="484"/>
                  <a:pt x="343" y="484"/>
                </a:cubicBezTo>
                <a:cubicBezTo>
                  <a:pt x="354" y="484"/>
                  <a:pt x="366" y="491"/>
                  <a:pt x="389" y="502"/>
                </a:cubicBezTo>
                <a:cubicBezTo>
                  <a:pt x="415" y="515"/>
                  <a:pt x="440" y="528"/>
                  <a:pt x="473" y="534"/>
                </a:cubicBezTo>
                <a:cubicBezTo>
                  <a:pt x="476" y="535"/>
                  <a:pt x="478" y="535"/>
                  <a:pt x="481" y="535"/>
                </a:cubicBezTo>
                <a:cubicBezTo>
                  <a:pt x="528" y="535"/>
                  <a:pt x="563" y="480"/>
                  <a:pt x="544" y="431"/>
                </a:cubicBezTo>
                <a:cubicBezTo>
                  <a:pt x="538" y="411"/>
                  <a:pt x="525" y="392"/>
                  <a:pt x="512" y="379"/>
                </a:cubicBezTo>
                <a:cubicBezTo>
                  <a:pt x="447" y="333"/>
                  <a:pt x="434" y="230"/>
                  <a:pt x="492" y="172"/>
                </a:cubicBezTo>
                <a:cubicBezTo>
                  <a:pt x="512" y="152"/>
                  <a:pt x="512" y="113"/>
                  <a:pt x="486" y="94"/>
                </a:cubicBezTo>
                <a:cubicBezTo>
                  <a:pt x="477" y="77"/>
                  <a:pt x="460" y="68"/>
                  <a:pt x="442" y="68"/>
                </a:cubicBezTo>
                <a:cubicBezTo>
                  <a:pt x="433" y="68"/>
                  <a:pt x="423" y="70"/>
                  <a:pt x="415" y="74"/>
                </a:cubicBezTo>
                <a:cubicBezTo>
                  <a:pt x="387" y="93"/>
                  <a:pt x="365" y="100"/>
                  <a:pt x="346" y="100"/>
                </a:cubicBezTo>
                <a:cubicBezTo>
                  <a:pt x="310" y="100"/>
                  <a:pt x="284" y="73"/>
                  <a:pt x="259" y="36"/>
                </a:cubicBezTo>
                <a:cubicBezTo>
                  <a:pt x="253" y="29"/>
                  <a:pt x="246" y="23"/>
                  <a:pt x="246" y="23"/>
                </a:cubicBezTo>
                <a:cubicBezTo>
                  <a:pt x="236" y="8"/>
                  <a:pt x="216"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flipH="1">
            <a:off x="7705795" y="4736525"/>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flipH="1">
            <a:off x="432921" y="4687435"/>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flipH="1">
            <a:off x="7413057" y="442670"/>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flipH="1">
            <a:off x="422645" y="2101225"/>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flipH="1">
            <a:off x="2202694" y="4131045"/>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flipH="1">
            <a:off x="8171567" y="3983427"/>
            <a:ext cx="311297" cy="316900"/>
          </a:xfrm>
          <a:custGeom>
            <a:avLst/>
            <a:gdLst/>
            <a:ahLst/>
            <a:cxnLst/>
            <a:rect l="l" t="t" r="r" b="b"/>
            <a:pathLst>
              <a:path w="2837" h="2888" extrusionOk="0">
                <a:moveTo>
                  <a:pt x="1448" y="0"/>
                </a:moveTo>
                <a:cubicBezTo>
                  <a:pt x="1415" y="0"/>
                  <a:pt x="1386" y="23"/>
                  <a:pt x="1360" y="70"/>
                </a:cubicBezTo>
                <a:cubicBezTo>
                  <a:pt x="1328" y="128"/>
                  <a:pt x="1302" y="193"/>
                  <a:pt x="1289" y="257"/>
                </a:cubicBezTo>
                <a:cubicBezTo>
                  <a:pt x="1231" y="516"/>
                  <a:pt x="1173" y="782"/>
                  <a:pt x="1114" y="1041"/>
                </a:cubicBezTo>
                <a:cubicBezTo>
                  <a:pt x="1087" y="1145"/>
                  <a:pt x="1083" y="1166"/>
                  <a:pt x="1004" y="1166"/>
                </a:cubicBezTo>
                <a:cubicBezTo>
                  <a:pt x="989" y="1166"/>
                  <a:pt x="972" y="1165"/>
                  <a:pt x="952" y="1164"/>
                </a:cubicBezTo>
                <a:lnTo>
                  <a:pt x="914" y="1164"/>
                </a:lnTo>
                <a:cubicBezTo>
                  <a:pt x="713" y="1144"/>
                  <a:pt x="512" y="1125"/>
                  <a:pt x="318" y="1125"/>
                </a:cubicBezTo>
                <a:lnTo>
                  <a:pt x="104" y="1125"/>
                </a:lnTo>
                <a:cubicBezTo>
                  <a:pt x="65" y="1125"/>
                  <a:pt x="26" y="1157"/>
                  <a:pt x="13" y="1196"/>
                </a:cubicBezTo>
                <a:cubicBezTo>
                  <a:pt x="1" y="1242"/>
                  <a:pt x="13" y="1293"/>
                  <a:pt x="46" y="1319"/>
                </a:cubicBezTo>
                <a:cubicBezTo>
                  <a:pt x="65" y="1332"/>
                  <a:pt x="78" y="1345"/>
                  <a:pt x="98" y="1352"/>
                </a:cubicBezTo>
                <a:cubicBezTo>
                  <a:pt x="305" y="1449"/>
                  <a:pt x="506" y="1572"/>
                  <a:pt x="739" y="1591"/>
                </a:cubicBezTo>
                <a:cubicBezTo>
                  <a:pt x="791" y="1598"/>
                  <a:pt x="804" y="1630"/>
                  <a:pt x="791" y="1669"/>
                </a:cubicBezTo>
                <a:cubicBezTo>
                  <a:pt x="771" y="1734"/>
                  <a:pt x="752" y="1792"/>
                  <a:pt x="726" y="1857"/>
                </a:cubicBezTo>
                <a:cubicBezTo>
                  <a:pt x="622" y="2096"/>
                  <a:pt x="544" y="2349"/>
                  <a:pt x="454" y="2589"/>
                </a:cubicBezTo>
                <a:cubicBezTo>
                  <a:pt x="428" y="2647"/>
                  <a:pt x="421" y="2705"/>
                  <a:pt x="428" y="2763"/>
                </a:cubicBezTo>
                <a:cubicBezTo>
                  <a:pt x="433" y="2824"/>
                  <a:pt x="485" y="2868"/>
                  <a:pt x="540" y="2868"/>
                </a:cubicBezTo>
                <a:cubicBezTo>
                  <a:pt x="561" y="2868"/>
                  <a:pt x="583" y="2862"/>
                  <a:pt x="603" y="2848"/>
                </a:cubicBezTo>
                <a:cubicBezTo>
                  <a:pt x="680" y="2809"/>
                  <a:pt x="752" y="2763"/>
                  <a:pt x="810" y="2699"/>
                </a:cubicBezTo>
                <a:cubicBezTo>
                  <a:pt x="1011" y="2517"/>
                  <a:pt x="1192" y="2317"/>
                  <a:pt x="1367" y="2109"/>
                </a:cubicBezTo>
                <a:cubicBezTo>
                  <a:pt x="1390" y="2080"/>
                  <a:pt x="1404" y="2066"/>
                  <a:pt x="1418" y="2066"/>
                </a:cubicBezTo>
                <a:cubicBezTo>
                  <a:pt x="1432" y="2066"/>
                  <a:pt x="1445" y="2080"/>
                  <a:pt x="1464" y="2109"/>
                </a:cubicBezTo>
                <a:cubicBezTo>
                  <a:pt x="1542" y="2232"/>
                  <a:pt x="1626" y="2349"/>
                  <a:pt x="1717" y="2459"/>
                </a:cubicBezTo>
                <a:cubicBezTo>
                  <a:pt x="1807" y="2556"/>
                  <a:pt x="1885" y="2653"/>
                  <a:pt x="1969" y="2750"/>
                </a:cubicBezTo>
                <a:cubicBezTo>
                  <a:pt x="1995" y="2789"/>
                  <a:pt x="2014" y="2835"/>
                  <a:pt x="2060" y="2861"/>
                </a:cubicBezTo>
                <a:cubicBezTo>
                  <a:pt x="2083" y="2879"/>
                  <a:pt x="2108" y="2888"/>
                  <a:pt x="2133" y="2888"/>
                </a:cubicBezTo>
                <a:cubicBezTo>
                  <a:pt x="2192" y="2888"/>
                  <a:pt x="2246" y="2839"/>
                  <a:pt x="2241" y="2770"/>
                </a:cubicBezTo>
                <a:cubicBezTo>
                  <a:pt x="2248" y="2744"/>
                  <a:pt x="2248" y="2718"/>
                  <a:pt x="2241" y="2699"/>
                </a:cubicBezTo>
                <a:cubicBezTo>
                  <a:pt x="2196" y="2440"/>
                  <a:pt x="2131" y="2194"/>
                  <a:pt x="2047" y="1947"/>
                </a:cubicBezTo>
                <a:cubicBezTo>
                  <a:pt x="2008" y="1857"/>
                  <a:pt x="1969" y="1773"/>
                  <a:pt x="1937" y="1675"/>
                </a:cubicBezTo>
                <a:cubicBezTo>
                  <a:pt x="1917" y="1598"/>
                  <a:pt x="1937" y="1565"/>
                  <a:pt x="2014" y="1565"/>
                </a:cubicBezTo>
                <a:cubicBezTo>
                  <a:pt x="2099" y="1559"/>
                  <a:pt x="2176" y="1539"/>
                  <a:pt x="2261" y="1533"/>
                </a:cubicBezTo>
                <a:cubicBezTo>
                  <a:pt x="2397" y="1520"/>
                  <a:pt x="2526" y="1494"/>
                  <a:pt x="2656" y="1449"/>
                </a:cubicBezTo>
                <a:cubicBezTo>
                  <a:pt x="2681" y="1436"/>
                  <a:pt x="2707" y="1423"/>
                  <a:pt x="2733" y="1410"/>
                </a:cubicBezTo>
                <a:cubicBezTo>
                  <a:pt x="2805" y="1371"/>
                  <a:pt x="2837" y="1287"/>
                  <a:pt x="2811" y="1209"/>
                </a:cubicBezTo>
                <a:cubicBezTo>
                  <a:pt x="2772" y="1154"/>
                  <a:pt x="2710" y="1122"/>
                  <a:pt x="2644" y="1122"/>
                </a:cubicBezTo>
                <a:cubicBezTo>
                  <a:pt x="2633" y="1122"/>
                  <a:pt x="2622" y="1123"/>
                  <a:pt x="2610" y="1125"/>
                </a:cubicBezTo>
                <a:cubicBezTo>
                  <a:pt x="2504" y="1139"/>
                  <a:pt x="2398" y="1146"/>
                  <a:pt x="2292" y="1146"/>
                </a:cubicBezTo>
                <a:cubicBezTo>
                  <a:pt x="2153" y="1146"/>
                  <a:pt x="2015" y="1134"/>
                  <a:pt x="1878" y="1112"/>
                </a:cubicBezTo>
                <a:cubicBezTo>
                  <a:pt x="1794" y="1099"/>
                  <a:pt x="1775" y="1073"/>
                  <a:pt x="1762" y="989"/>
                </a:cubicBezTo>
                <a:cubicBezTo>
                  <a:pt x="1742" y="866"/>
                  <a:pt x="1730" y="749"/>
                  <a:pt x="1710" y="626"/>
                </a:cubicBezTo>
                <a:cubicBezTo>
                  <a:pt x="1684" y="477"/>
                  <a:pt x="1658" y="329"/>
                  <a:pt x="1613" y="180"/>
                </a:cubicBezTo>
                <a:cubicBezTo>
                  <a:pt x="1600" y="128"/>
                  <a:pt x="1574" y="82"/>
                  <a:pt x="1535" y="44"/>
                </a:cubicBezTo>
                <a:cubicBezTo>
                  <a:pt x="1504" y="15"/>
                  <a:pt x="1474" y="0"/>
                  <a:pt x="1448" y="0"/>
                </a:cubicBezTo>
                <a:close/>
              </a:path>
            </a:pathLst>
          </a:custGeom>
          <a:solidFill>
            <a:srgbClr val="BA8C77">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flipH="1">
            <a:off x="1834478" y="-90196"/>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flipH="1">
            <a:off x="8374703" y="118004"/>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4"/>
        <p:cNvGrpSpPr/>
        <p:nvPr/>
      </p:nvGrpSpPr>
      <p:grpSpPr>
        <a:xfrm>
          <a:off x="0" y="0"/>
          <a:ext cx="0" cy="0"/>
          <a:chOff x="0" y="0"/>
          <a:chExt cx="0" cy="0"/>
        </a:xfrm>
      </p:grpSpPr>
      <p:grpSp>
        <p:nvGrpSpPr>
          <p:cNvPr id="805" name="Google Shape;805;p27"/>
          <p:cNvGrpSpPr/>
          <p:nvPr/>
        </p:nvGrpSpPr>
        <p:grpSpPr>
          <a:xfrm>
            <a:off x="346697" y="255223"/>
            <a:ext cx="8494886" cy="4697039"/>
            <a:chOff x="346697" y="255223"/>
            <a:chExt cx="8494886" cy="4697039"/>
          </a:xfrm>
        </p:grpSpPr>
        <p:grpSp>
          <p:nvGrpSpPr>
            <p:cNvPr id="806" name="Google Shape;806;p27"/>
            <p:cNvGrpSpPr/>
            <p:nvPr/>
          </p:nvGrpSpPr>
          <p:grpSpPr>
            <a:xfrm rot="10800000" flipH="1">
              <a:off x="1157966" y="255223"/>
              <a:ext cx="7683617" cy="4697029"/>
              <a:chOff x="1157966" y="379975"/>
              <a:chExt cx="7683617" cy="4697029"/>
            </a:xfrm>
          </p:grpSpPr>
          <p:sp>
            <p:nvSpPr>
              <p:cNvPr id="807" name="Google Shape;807;p27"/>
              <p:cNvSpPr/>
              <p:nvPr/>
            </p:nvSpPr>
            <p:spPr>
              <a:xfrm rot="10800000" flipH="1">
                <a:off x="7482072" y="379975"/>
                <a:ext cx="123703" cy="162605"/>
              </a:xfrm>
              <a:custGeom>
                <a:avLst/>
                <a:gdLst/>
                <a:ahLst/>
                <a:cxnLst/>
                <a:rect l="l" t="t" r="r" b="b"/>
                <a:pathLst>
                  <a:path w="512" h="673" extrusionOk="0">
                    <a:moveTo>
                      <a:pt x="223" y="0"/>
                    </a:moveTo>
                    <a:cubicBezTo>
                      <a:pt x="218" y="0"/>
                      <a:pt x="213" y="2"/>
                      <a:pt x="207" y="5"/>
                    </a:cubicBezTo>
                    <a:cubicBezTo>
                      <a:pt x="175" y="11"/>
                      <a:pt x="149" y="44"/>
                      <a:pt x="149" y="82"/>
                    </a:cubicBezTo>
                    <a:lnTo>
                      <a:pt x="149" y="173"/>
                    </a:lnTo>
                    <a:cubicBezTo>
                      <a:pt x="156" y="212"/>
                      <a:pt x="130" y="238"/>
                      <a:pt x="97" y="238"/>
                    </a:cubicBezTo>
                    <a:lnTo>
                      <a:pt x="45" y="238"/>
                    </a:lnTo>
                    <a:cubicBezTo>
                      <a:pt x="26" y="238"/>
                      <a:pt x="0" y="244"/>
                      <a:pt x="0" y="277"/>
                    </a:cubicBezTo>
                    <a:cubicBezTo>
                      <a:pt x="0" y="303"/>
                      <a:pt x="20" y="309"/>
                      <a:pt x="45" y="316"/>
                    </a:cubicBezTo>
                    <a:cubicBezTo>
                      <a:pt x="65" y="322"/>
                      <a:pt x="123" y="329"/>
                      <a:pt x="130" y="374"/>
                    </a:cubicBezTo>
                    <a:lnTo>
                      <a:pt x="130" y="380"/>
                    </a:lnTo>
                    <a:cubicBezTo>
                      <a:pt x="123" y="387"/>
                      <a:pt x="130" y="387"/>
                      <a:pt x="136" y="393"/>
                    </a:cubicBezTo>
                    <a:cubicBezTo>
                      <a:pt x="136" y="400"/>
                      <a:pt x="136" y="406"/>
                      <a:pt x="136" y="413"/>
                    </a:cubicBezTo>
                    <a:cubicBezTo>
                      <a:pt x="136" y="477"/>
                      <a:pt x="136" y="542"/>
                      <a:pt x="136" y="613"/>
                    </a:cubicBezTo>
                    <a:cubicBezTo>
                      <a:pt x="136" y="656"/>
                      <a:pt x="139" y="673"/>
                      <a:pt x="160" y="673"/>
                    </a:cubicBezTo>
                    <a:cubicBezTo>
                      <a:pt x="172" y="673"/>
                      <a:pt x="189" y="668"/>
                      <a:pt x="214" y="659"/>
                    </a:cubicBezTo>
                    <a:cubicBezTo>
                      <a:pt x="246" y="646"/>
                      <a:pt x="253" y="613"/>
                      <a:pt x="272" y="594"/>
                    </a:cubicBezTo>
                    <a:cubicBezTo>
                      <a:pt x="287" y="565"/>
                      <a:pt x="312" y="550"/>
                      <a:pt x="340" y="550"/>
                    </a:cubicBezTo>
                    <a:cubicBezTo>
                      <a:pt x="350" y="550"/>
                      <a:pt x="360" y="552"/>
                      <a:pt x="369" y="555"/>
                    </a:cubicBezTo>
                    <a:cubicBezTo>
                      <a:pt x="393" y="560"/>
                      <a:pt x="413" y="563"/>
                      <a:pt x="430" y="563"/>
                    </a:cubicBezTo>
                    <a:cubicBezTo>
                      <a:pt x="500" y="563"/>
                      <a:pt x="511" y="518"/>
                      <a:pt x="479" y="419"/>
                    </a:cubicBezTo>
                    <a:cubicBezTo>
                      <a:pt x="473" y="406"/>
                      <a:pt x="466" y="400"/>
                      <a:pt x="460" y="393"/>
                    </a:cubicBezTo>
                    <a:cubicBezTo>
                      <a:pt x="453" y="387"/>
                      <a:pt x="441" y="380"/>
                      <a:pt x="434" y="374"/>
                    </a:cubicBezTo>
                    <a:cubicBezTo>
                      <a:pt x="415" y="341"/>
                      <a:pt x="415" y="309"/>
                      <a:pt x="434" y="283"/>
                    </a:cubicBezTo>
                    <a:cubicBezTo>
                      <a:pt x="447" y="264"/>
                      <a:pt x="466" y="238"/>
                      <a:pt x="479" y="212"/>
                    </a:cubicBezTo>
                    <a:cubicBezTo>
                      <a:pt x="499" y="193"/>
                      <a:pt x="512" y="167"/>
                      <a:pt x="492" y="134"/>
                    </a:cubicBezTo>
                    <a:cubicBezTo>
                      <a:pt x="484" y="120"/>
                      <a:pt x="475" y="116"/>
                      <a:pt x="464" y="116"/>
                    </a:cubicBezTo>
                    <a:cubicBezTo>
                      <a:pt x="451" y="116"/>
                      <a:pt x="436" y="124"/>
                      <a:pt x="421" y="128"/>
                    </a:cubicBezTo>
                    <a:cubicBezTo>
                      <a:pt x="391" y="134"/>
                      <a:pt x="371" y="139"/>
                      <a:pt x="356" y="139"/>
                    </a:cubicBezTo>
                    <a:cubicBezTo>
                      <a:pt x="325" y="139"/>
                      <a:pt x="315" y="121"/>
                      <a:pt x="285" y="70"/>
                    </a:cubicBezTo>
                    <a:cubicBezTo>
                      <a:pt x="272" y="57"/>
                      <a:pt x="259" y="44"/>
                      <a:pt x="246" y="24"/>
                    </a:cubicBezTo>
                    <a:cubicBezTo>
                      <a:pt x="241" y="14"/>
                      <a:pt x="236" y="0"/>
                      <a:pt x="223" y="0"/>
                    </a:cubicBezTo>
                    <a:close/>
                  </a:path>
                </a:pathLst>
              </a:custGeom>
              <a:solidFill>
                <a:srgbClr val="FFFFFF">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7"/>
              <p:cNvSpPr/>
              <p:nvPr/>
            </p:nvSpPr>
            <p:spPr>
              <a:xfrm rot="10800000" flipH="1">
                <a:off x="1509648" y="542569"/>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7"/>
              <p:cNvSpPr/>
              <p:nvPr/>
            </p:nvSpPr>
            <p:spPr>
              <a:xfrm rot="10800000" flipH="1">
                <a:off x="1157966" y="4925254"/>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7"/>
              <p:cNvSpPr/>
              <p:nvPr/>
            </p:nvSpPr>
            <p:spPr>
              <a:xfrm rot="10800000">
                <a:off x="8691783" y="3943579"/>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7"/>
              <p:cNvSpPr/>
              <p:nvPr/>
            </p:nvSpPr>
            <p:spPr>
              <a:xfrm rot="10800000">
                <a:off x="8008491" y="4825344"/>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27"/>
            <p:cNvSpPr/>
            <p:nvPr/>
          </p:nvSpPr>
          <p:spPr>
            <a:xfrm rot="10800000" flipH="1">
              <a:off x="346697" y="894375"/>
              <a:ext cx="123703" cy="162605"/>
            </a:xfrm>
            <a:custGeom>
              <a:avLst/>
              <a:gdLst/>
              <a:ahLst/>
              <a:cxnLst/>
              <a:rect l="l" t="t" r="r" b="b"/>
              <a:pathLst>
                <a:path w="512" h="673" extrusionOk="0">
                  <a:moveTo>
                    <a:pt x="223" y="0"/>
                  </a:moveTo>
                  <a:cubicBezTo>
                    <a:pt x="218" y="0"/>
                    <a:pt x="213" y="2"/>
                    <a:pt x="207" y="5"/>
                  </a:cubicBezTo>
                  <a:cubicBezTo>
                    <a:pt x="175" y="11"/>
                    <a:pt x="149" y="44"/>
                    <a:pt x="149" y="82"/>
                  </a:cubicBezTo>
                  <a:lnTo>
                    <a:pt x="149" y="173"/>
                  </a:lnTo>
                  <a:cubicBezTo>
                    <a:pt x="156" y="212"/>
                    <a:pt x="130" y="238"/>
                    <a:pt x="97" y="238"/>
                  </a:cubicBezTo>
                  <a:lnTo>
                    <a:pt x="45" y="238"/>
                  </a:lnTo>
                  <a:cubicBezTo>
                    <a:pt x="26" y="238"/>
                    <a:pt x="0" y="244"/>
                    <a:pt x="0" y="277"/>
                  </a:cubicBezTo>
                  <a:cubicBezTo>
                    <a:pt x="0" y="303"/>
                    <a:pt x="20" y="309"/>
                    <a:pt x="45" y="316"/>
                  </a:cubicBezTo>
                  <a:cubicBezTo>
                    <a:pt x="65" y="322"/>
                    <a:pt x="123" y="329"/>
                    <a:pt x="130" y="374"/>
                  </a:cubicBezTo>
                  <a:lnTo>
                    <a:pt x="130" y="380"/>
                  </a:lnTo>
                  <a:cubicBezTo>
                    <a:pt x="123" y="387"/>
                    <a:pt x="130" y="387"/>
                    <a:pt x="136" y="393"/>
                  </a:cubicBezTo>
                  <a:cubicBezTo>
                    <a:pt x="136" y="400"/>
                    <a:pt x="136" y="406"/>
                    <a:pt x="136" y="413"/>
                  </a:cubicBezTo>
                  <a:cubicBezTo>
                    <a:pt x="136" y="477"/>
                    <a:pt x="136" y="542"/>
                    <a:pt x="136" y="613"/>
                  </a:cubicBezTo>
                  <a:cubicBezTo>
                    <a:pt x="136" y="656"/>
                    <a:pt x="139" y="673"/>
                    <a:pt x="160" y="673"/>
                  </a:cubicBezTo>
                  <a:cubicBezTo>
                    <a:pt x="172" y="673"/>
                    <a:pt x="189" y="668"/>
                    <a:pt x="214" y="659"/>
                  </a:cubicBezTo>
                  <a:cubicBezTo>
                    <a:pt x="246" y="646"/>
                    <a:pt x="253" y="613"/>
                    <a:pt x="272" y="594"/>
                  </a:cubicBezTo>
                  <a:cubicBezTo>
                    <a:pt x="287" y="565"/>
                    <a:pt x="312" y="550"/>
                    <a:pt x="340" y="550"/>
                  </a:cubicBezTo>
                  <a:cubicBezTo>
                    <a:pt x="350" y="550"/>
                    <a:pt x="360" y="552"/>
                    <a:pt x="369" y="555"/>
                  </a:cubicBezTo>
                  <a:cubicBezTo>
                    <a:pt x="393" y="560"/>
                    <a:pt x="413" y="563"/>
                    <a:pt x="430" y="563"/>
                  </a:cubicBezTo>
                  <a:cubicBezTo>
                    <a:pt x="500" y="563"/>
                    <a:pt x="511" y="518"/>
                    <a:pt x="479" y="419"/>
                  </a:cubicBezTo>
                  <a:cubicBezTo>
                    <a:pt x="473" y="406"/>
                    <a:pt x="466" y="400"/>
                    <a:pt x="460" y="393"/>
                  </a:cubicBezTo>
                  <a:cubicBezTo>
                    <a:pt x="453" y="387"/>
                    <a:pt x="441" y="380"/>
                    <a:pt x="434" y="374"/>
                  </a:cubicBezTo>
                  <a:cubicBezTo>
                    <a:pt x="415" y="341"/>
                    <a:pt x="415" y="309"/>
                    <a:pt x="434" y="283"/>
                  </a:cubicBezTo>
                  <a:cubicBezTo>
                    <a:pt x="447" y="264"/>
                    <a:pt x="466" y="238"/>
                    <a:pt x="479" y="212"/>
                  </a:cubicBezTo>
                  <a:cubicBezTo>
                    <a:pt x="499" y="193"/>
                    <a:pt x="512" y="167"/>
                    <a:pt x="492" y="134"/>
                  </a:cubicBezTo>
                  <a:cubicBezTo>
                    <a:pt x="484" y="120"/>
                    <a:pt x="475" y="116"/>
                    <a:pt x="464" y="116"/>
                  </a:cubicBezTo>
                  <a:cubicBezTo>
                    <a:pt x="451" y="116"/>
                    <a:pt x="436" y="124"/>
                    <a:pt x="421" y="128"/>
                  </a:cubicBezTo>
                  <a:cubicBezTo>
                    <a:pt x="391" y="134"/>
                    <a:pt x="371" y="139"/>
                    <a:pt x="356" y="139"/>
                  </a:cubicBezTo>
                  <a:cubicBezTo>
                    <a:pt x="325" y="139"/>
                    <a:pt x="315" y="121"/>
                    <a:pt x="285" y="70"/>
                  </a:cubicBezTo>
                  <a:cubicBezTo>
                    <a:pt x="272" y="57"/>
                    <a:pt x="259" y="44"/>
                    <a:pt x="246" y="24"/>
                  </a:cubicBezTo>
                  <a:cubicBezTo>
                    <a:pt x="241" y="14"/>
                    <a:pt x="236" y="0"/>
                    <a:pt x="223" y="0"/>
                  </a:cubicBezTo>
                  <a:close/>
                </a:path>
              </a:pathLst>
            </a:custGeom>
            <a:solidFill>
              <a:srgbClr val="FFFFFF">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7"/>
            <p:cNvSpPr/>
            <p:nvPr/>
          </p:nvSpPr>
          <p:spPr>
            <a:xfrm flipH="1">
              <a:off x="1257421" y="1149497"/>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7"/>
            <p:cNvSpPr/>
            <p:nvPr/>
          </p:nvSpPr>
          <p:spPr>
            <a:xfrm flipH="1">
              <a:off x="6450271" y="4599847"/>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rgbClr val="FFF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7"/>
            <p:cNvSpPr/>
            <p:nvPr/>
          </p:nvSpPr>
          <p:spPr>
            <a:xfrm flipH="1">
              <a:off x="2641671" y="4903172"/>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27"/>
          <p:cNvSpPr/>
          <p:nvPr/>
        </p:nvSpPr>
        <p:spPr>
          <a:xfrm flipH="1">
            <a:off x="7879122" y="1139421"/>
            <a:ext cx="321453" cy="327225"/>
          </a:xfrm>
          <a:custGeom>
            <a:avLst/>
            <a:gdLst/>
            <a:ahLst/>
            <a:cxnLst/>
            <a:rect l="l" t="t" r="r" b="b"/>
            <a:pathLst>
              <a:path w="2837" h="2888" extrusionOk="0">
                <a:moveTo>
                  <a:pt x="1448" y="0"/>
                </a:moveTo>
                <a:cubicBezTo>
                  <a:pt x="1415" y="0"/>
                  <a:pt x="1386" y="23"/>
                  <a:pt x="1360" y="70"/>
                </a:cubicBezTo>
                <a:cubicBezTo>
                  <a:pt x="1328" y="128"/>
                  <a:pt x="1302" y="193"/>
                  <a:pt x="1289" y="257"/>
                </a:cubicBezTo>
                <a:cubicBezTo>
                  <a:pt x="1231" y="516"/>
                  <a:pt x="1173" y="782"/>
                  <a:pt x="1114" y="1041"/>
                </a:cubicBezTo>
                <a:cubicBezTo>
                  <a:pt x="1087" y="1145"/>
                  <a:pt x="1083" y="1166"/>
                  <a:pt x="1004" y="1166"/>
                </a:cubicBezTo>
                <a:cubicBezTo>
                  <a:pt x="989" y="1166"/>
                  <a:pt x="972" y="1165"/>
                  <a:pt x="952" y="1164"/>
                </a:cubicBezTo>
                <a:lnTo>
                  <a:pt x="914" y="1164"/>
                </a:lnTo>
                <a:cubicBezTo>
                  <a:pt x="713" y="1144"/>
                  <a:pt x="512" y="1125"/>
                  <a:pt x="318" y="1125"/>
                </a:cubicBezTo>
                <a:lnTo>
                  <a:pt x="104" y="1125"/>
                </a:lnTo>
                <a:cubicBezTo>
                  <a:pt x="65" y="1125"/>
                  <a:pt x="26" y="1157"/>
                  <a:pt x="13" y="1196"/>
                </a:cubicBezTo>
                <a:cubicBezTo>
                  <a:pt x="1" y="1242"/>
                  <a:pt x="13" y="1293"/>
                  <a:pt x="46" y="1319"/>
                </a:cubicBezTo>
                <a:cubicBezTo>
                  <a:pt x="65" y="1332"/>
                  <a:pt x="78" y="1345"/>
                  <a:pt x="98" y="1352"/>
                </a:cubicBezTo>
                <a:cubicBezTo>
                  <a:pt x="305" y="1449"/>
                  <a:pt x="506" y="1572"/>
                  <a:pt x="739" y="1591"/>
                </a:cubicBezTo>
                <a:cubicBezTo>
                  <a:pt x="791" y="1598"/>
                  <a:pt x="804" y="1630"/>
                  <a:pt x="791" y="1669"/>
                </a:cubicBezTo>
                <a:cubicBezTo>
                  <a:pt x="771" y="1734"/>
                  <a:pt x="752" y="1792"/>
                  <a:pt x="726" y="1857"/>
                </a:cubicBezTo>
                <a:cubicBezTo>
                  <a:pt x="622" y="2096"/>
                  <a:pt x="544" y="2349"/>
                  <a:pt x="454" y="2589"/>
                </a:cubicBezTo>
                <a:cubicBezTo>
                  <a:pt x="428" y="2647"/>
                  <a:pt x="421" y="2705"/>
                  <a:pt x="428" y="2763"/>
                </a:cubicBezTo>
                <a:cubicBezTo>
                  <a:pt x="433" y="2824"/>
                  <a:pt x="485" y="2868"/>
                  <a:pt x="540" y="2868"/>
                </a:cubicBezTo>
                <a:cubicBezTo>
                  <a:pt x="561" y="2868"/>
                  <a:pt x="583" y="2862"/>
                  <a:pt x="603" y="2848"/>
                </a:cubicBezTo>
                <a:cubicBezTo>
                  <a:pt x="680" y="2809"/>
                  <a:pt x="752" y="2763"/>
                  <a:pt x="810" y="2699"/>
                </a:cubicBezTo>
                <a:cubicBezTo>
                  <a:pt x="1011" y="2517"/>
                  <a:pt x="1192" y="2317"/>
                  <a:pt x="1367" y="2109"/>
                </a:cubicBezTo>
                <a:cubicBezTo>
                  <a:pt x="1390" y="2080"/>
                  <a:pt x="1404" y="2066"/>
                  <a:pt x="1418" y="2066"/>
                </a:cubicBezTo>
                <a:cubicBezTo>
                  <a:pt x="1432" y="2066"/>
                  <a:pt x="1445" y="2080"/>
                  <a:pt x="1464" y="2109"/>
                </a:cubicBezTo>
                <a:cubicBezTo>
                  <a:pt x="1542" y="2232"/>
                  <a:pt x="1626" y="2349"/>
                  <a:pt x="1717" y="2459"/>
                </a:cubicBezTo>
                <a:cubicBezTo>
                  <a:pt x="1807" y="2556"/>
                  <a:pt x="1885" y="2653"/>
                  <a:pt x="1969" y="2750"/>
                </a:cubicBezTo>
                <a:cubicBezTo>
                  <a:pt x="1995" y="2789"/>
                  <a:pt x="2014" y="2835"/>
                  <a:pt x="2060" y="2861"/>
                </a:cubicBezTo>
                <a:cubicBezTo>
                  <a:pt x="2083" y="2879"/>
                  <a:pt x="2108" y="2888"/>
                  <a:pt x="2133" y="2888"/>
                </a:cubicBezTo>
                <a:cubicBezTo>
                  <a:pt x="2192" y="2888"/>
                  <a:pt x="2246" y="2839"/>
                  <a:pt x="2241" y="2770"/>
                </a:cubicBezTo>
                <a:cubicBezTo>
                  <a:pt x="2248" y="2744"/>
                  <a:pt x="2248" y="2718"/>
                  <a:pt x="2241" y="2699"/>
                </a:cubicBezTo>
                <a:cubicBezTo>
                  <a:pt x="2196" y="2440"/>
                  <a:pt x="2131" y="2194"/>
                  <a:pt x="2047" y="1947"/>
                </a:cubicBezTo>
                <a:cubicBezTo>
                  <a:pt x="2008" y="1857"/>
                  <a:pt x="1969" y="1773"/>
                  <a:pt x="1937" y="1675"/>
                </a:cubicBezTo>
                <a:cubicBezTo>
                  <a:pt x="1917" y="1598"/>
                  <a:pt x="1937" y="1565"/>
                  <a:pt x="2014" y="1565"/>
                </a:cubicBezTo>
                <a:cubicBezTo>
                  <a:pt x="2099" y="1559"/>
                  <a:pt x="2176" y="1539"/>
                  <a:pt x="2261" y="1533"/>
                </a:cubicBezTo>
                <a:cubicBezTo>
                  <a:pt x="2397" y="1520"/>
                  <a:pt x="2526" y="1494"/>
                  <a:pt x="2656" y="1449"/>
                </a:cubicBezTo>
                <a:cubicBezTo>
                  <a:pt x="2681" y="1436"/>
                  <a:pt x="2707" y="1423"/>
                  <a:pt x="2733" y="1410"/>
                </a:cubicBezTo>
                <a:cubicBezTo>
                  <a:pt x="2805" y="1371"/>
                  <a:pt x="2837" y="1287"/>
                  <a:pt x="2811" y="1209"/>
                </a:cubicBezTo>
                <a:cubicBezTo>
                  <a:pt x="2772" y="1154"/>
                  <a:pt x="2710" y="1122"/>
                  <a:pt x="2644" y="1122"/>
                </a:cubicBezTo>
                <a:cubicBezTo>
                  <a:pt x="2633" y="1122"/>
                  <a:pt x="2622" y="1123"/>
                  <a:pt x="2610" y="1125"/>
                </a:cubicBezTo>
                <a:cubicBezTo>
                  <a:pt x="2504" y="1139"/>
                  <a:pt x="2398" y="1146"/>
                  <a:pt x="2292" y="1146"/>
                </a:cubicBezTo>
                <a:cubicBezTo>
                  <a:pt x="2153" y="1146"/>
                  <a:pt x="2015" y="1134"/>
                  <a:pt x="1878" y="1112"/>
                </a:cubicBezTo>
                <a:cubicBezTo>
                  <a:pt x="1794" y="1099"/>
                  <a:pt x="1775" y="1073"/>
                  <a:pt x="1762" y="989"/>
                </a:cubicBezTo>
                <a:cubicBezTo>
                  <a:pt x="1742" y="866"/>
                  <a:pt x="1730" y="749"/>
                  <a:pt x="1710" y="626"/>
                </a:cubicBezTo>
                <a:cubicBezTo>
                  <a:pt x="1684" y="477"/>
                  <a:pt x="1658" y="329"/>
                  <a:pt x="1613" y="180"/>
                </a:cubicBezTo>
                <a:cubicBezTo>
                  <a:pt x="1600" y="128"/>
                  <a:pt x="1574" y="82"/>
                  <a:pt x="1535" y="44"/>
                </a:cubicBezTo>
                <a:cubicBezTo>
                  <a:pt x="1504" y="15"/>
                  <a:pt x="1474" y="0"/>
                  <a:pt x="1448"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3"/>
          <p:cNvSpPr txBox="1">
            <a:spLocks noGrp="1"/>
          </p:cNvSpPr>
          <p:nvPr>
            <p:ph type="title" hasCustomPrompt="1"/>
          </p:nvPr>
        </p:nvSpPr>
        <p:spPr>
          <a:xfrm flipH="1">
            <a:off x="1476750" y="699261"/>
            <a:ext cx="1575300" cy="101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8000">
                <a:solidFill>
                  <a:schemeClr val="dk2"/>
                </a:solidFill>
                <a:latin typeface="Caveat SemiBold"/>
                <a:ea typeface="Caveat SemiBold"/>
                <a:cs typeface="Caveat SemiBold"/>
                <a:sym typeface="Caveat SemiBold"/>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47" name="Google Shape;47;p3"/>
          <p:cNvSpPr txBox="1">
            <a:spLocks noGrp="1"/>
          </p:cNvSpPr>
          <p:nvPr>
            <p:ph type="title" idx="2"/>
          </p:nvPr>
        </p:nvSpPr>
        <p:spPr>
          <a:xfrm>
            <a:off x="3273425" y="822411"/>
            <a:ext cx="4393800" cy="764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atin typeface="Caveat SemiBold"/>
                <a:ea typeface="Caveat SemiBold"/>
                <a:cs typeface="Caveat SemiBold"/>
                <a:sym typeface="Caveat Semi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subTitle" idx="1"/>
          </p:nvPr>
        </p:nvSpPr>
        <p:spPr>
          <a:xfrm>
            <a:off x="1476875" y="4168350"/>
            <a:ext cx="6190200" cy="43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grpSp>
        <p:nvGrpSpPr>
          <p:cNvPr id="49" name="Google Shape;49;p3"/>
          <p:cNvGrpSpPr/>
          <p:nvPr/>
        </p:nvGrpSpPr>
        <p:grpSpPr>
          <a:xfrm>
            <a:off x="287321" y="170835"/>
            <a:ext cx="8675083" cy="4760669"/>
            <a:chOff x="287321" y="170835"/>
            <a:chExt cx="8675083" cy="4760669"/>
          </a:xfrm>
        </p:grpSpPr>
        <p:grpSp>
          <p:nvGrpSpPr>
            <p:cNvPr id="50" name="Google Shape;50;p3"/>
            <p:cNvGrpSpPr/>
            <p:nvPr/>
          </p:nvGrpSpPr>
          <p:grpSpPr>
            <a:xfrm flipH="1">
              <a:off x="7818464" y="1709975"/>
              <a:ext cx="520371" cy="478475"/>
              <a:chOff x="612454" y="3632800"/>
              <a:chExt cx="520371" cy="478475"/>
            </a:xfrm>
          </p:grpSpPr>
          <p:sp>
            <p:nvSpPr>
              <p:cNvPr id="51" name="Google Shape;51;p3"/>
              <p:cNvSpPr/>
              <p:nvPr/>
            </p:nvSpPr>
            <p:spPr>
              <a:xfrm>
                <a:off x="781999" y="3758872"/>
                <a:ext cx="210110" cy="226582"/>
              </a:xfrm>
              <a:custGeom>
                <a:avLst/>
                <a:gdLst/>
                <a:ahLst/>
                <a:cxnLst/>
                <a:rect l="l" t="t" r="r" b="b"/>
                <a:pathLst>
                  <a:path w="1199" h="1293" extrusionOk="0">
                    <a:moveTo>
                      <a:pt x="648" y="0"/>
                    </a:moveTo>
                    <a:cubicBezTo>
                      <a:pt x="442" y="0"/>
                      <a:pt x="229" y="128"/>
                      <a:pt x="111" y="327"/>
                    </a:cubicBezTo>
                    <a:cubicBezTo>
                      <a:pt x="65" y="418"/>
                      <a:pt x="39" y="515"/>
                      <a:pt x="33" y="618"/>
                    </a:cubicBezTo>
                    <a:cubicBezTo>
                      <a:pt x="1" y="890"/>
                      <a:pt x="156" y="1156"/>
                      <a:pt x="415" y="1260"/>
                    </a:cubicBezTo>
                    <a:cubicBezTo>
                      <a:pt x="476" y="1282"/>
                      <a:pt x="540" y="1292"/>
                      <a:pt x="602" y="1292"/>
                    </a:cubicBezTo>
                    <a:cubicBezTo>
                      <a:pt x="797" y="1292"/>
                      <a:pt x="986" y="1190"/>
                      <a:pt x="1088" y="1013"/>
                    </a:cubicBezTo>
                    <a:cubicBezTo>
                      <a:pt x="1166" y="910"/>
                      <a:pt x="1199" y="774"/>
                      <a:pt x="1192" y="644"/>
                    </a:cubicBezTo>
                    <a:cubicBezTo>
                      <a:pt x="1192" y="314"/>
                      <a:pt x="1030" y="81"/>
                      <a:pt x="771" y="16"/>
                    </a:cubicBezTo>
                    <a:cubicBezTo>
                      <a:pt x="731" y="5"/>
                      <a:pt x="689" y="0"/>
                      <a:pt x="648"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003324" y="3963199"/>
                <a:ext cx="83063" cy="47139"/>
              </a:xfrm>
              <a:custGeom>
                <a:avLst/>
                <a:gdLst/>
                <a:ahLst/>
                <a:cxnLst/>
                <a:rect l="l" t="t" r="r" b="b"/>
                <a:pathLst>
                  <a:path w="474" h="269" extrusionOk="0">
                    <a:moveTo>
                      <a:pt x="80" y="0"/>
                    </a:moveTo>
                    <a:cubicBezTo>
                      <a:pt x="48" y="0"/>
                      <a:pt x="17" y="11"/>
                      <a:pt x="7" y="55"/>
                    </a:cubicBezTo>
                    <a:cubicBezTo>
                      <a:pt x="0" y="94"/>
                      <a:pt x="33" y="119"/>
                      <a:pt x="65" y="132"/>
                    </a:cubicBezTo>
                    <a:cubicBezTo>
                      <a:pt x="201" y="178"/>
                      <a:pt x="337" y="223"/>
                      <a:pt x="473" y="268"/>
                    </a:cubicBezTo>
                    <a:cubicBezTo>
                      <a:pt x="415" y="87"/>
                      <a:pt x="272" y="35"/>
                      <a:pt x="110" y="3"/>
                    </a:cubicBezTo>
                    <a:cubicBezTo>
                      <a:pt x="101" y="1"/>
                      <a:pt x="90" y="0"/>
                      <a:pt x="80"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50395" y="3910453"/>
                <a:ext cx="89722" cy="28739"/>
              </a:xfrm>
              <a:custGeom>
                <a:avLst/>
                <a:gdLst/>
                <a:ahLst/>
                <a:cxnLst/>
                <a:rect l="l" t="t" r="r" b="b"/>
                <a:pathLst>
                  <a:path w="512" h="164" extrusionOk="0">
                    <a:moveTo>
                      <a:pt x="326" y="1"/>
                    </a:moveTo>
                    <a:cubicBezTo>
                      <a:pt x="234" y="1"/>
                      <a:pt x="152" y="27"/>
                      <a:pt x="72" y="51"/>
                    </a:cubicBezTo>
                    <a:cubicBezTo>
                      <a:pt x="39" y="58"/>
                      <a:pt x="0" y="77"/>
                      <a:pt x="20" y="129"/>
                    </a:cubicBezTo>
                    <a:cubicBezTo>
                      <a:pt x="31" y="150"/>
                      <a:pt x="50" y="163"/>
                      <a:pt x="75" y="163"/>
                    </a:cubicBezTo>
                    <a:cubicBezTo>
                      <a:pt x="80" y="163"/>
                      <a:pt x="85" y="163"/>
                      <a:pt x="91" y="161"/>
                    </a:cubicBezTo>
                    <a:cubicBezTo>
                      <a:pt x="221" y="129"/>
                      <a:pt x="363" y="142"/>
                      <a:pt x="512" y="38"/>
                    </a:cubicBezTo>
                    <a:cubicBezTo>
                      <a:pt x="445" y="11"/>
                      <a:pt x="384" y="1"/>
                      <a:pt x="326"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904490" y="4025409"/>
                <a:ext cx="34347" cy="85866"/>
              </a:xfrm>
              <a:custGeom>
                <a:avLst/>
                <a:gdLst/>
                <a:ahLst/>
                <a:cxnLst/>
                <a:rect l="l" t="t" r="r" b="b"/>
                <a:pathLst>
                  <a:path w="196" h="490" extrusionOk="0">
                    <a:moveTo>
                      <a:pt x="79" y="0"/>
                    </a:moveTo>
                    <a:cubicBezTo>
                      <a:pt x="71" y="0"/>
                      <a:pt x="62" y="1"/>
                      <a:pt x="53" y="4"/>
                    </a:cubicBezTo>
                    <a:cubicBezTo>
                      <a:pt x="1" y="23"/>
                      <a:pt x="7" y="69"/>
                      <a:pt x="20" y="114"/>
                    </a:cubicBezTo>
                    <a:cubicBezTo>
                      <a:pt x="66" y="244"/>
                      <a:pt x="92" y="380"/>
                      <a:pt x="182" y="490"/>
                    </a:cubicBezTo>
                    <a:cubicBezTo>
                      <a:pt x="195" y="360"/>
                      <a:pt x="182" y="224"/>
                      <a:pt x="150" y="95"/>
                    </a:cubicBezTo>
                    <a:cubicBezTo>
                      <a:pt x="139" y="50"/>
                      <a:pt x="127" y="0"/>
                      <a:pt x="79"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50281" y="4026109"/>
                <a:ext cx="48891" cy="67116"/>
              </a:xfrm>
              <a:custGeom>
                <a:avLst/>
                <a:gdLst/>
                <a:ahLst/>
                <a:cxnLst/>
                <a:rect l="l" t="t" r="r" b="b"/>
                <a:pathLst>
                  <a:path w="279" h="383" extrusionOk="0">
                    <a:moveTo>
                      <a:pt x="279" y="0"/>
                    </a:moveTo>
                    <a:lnTo>
                      <a:pt x="279" y="0"/>
                    </a:lnTo>
                    <a:cubicBezTo>
                      <a:pt x="59" y="97"/>
                      <a:pt x="0" y="188"/>
                      <a:pt x="7" y="382"/>
                    </a:cubicBezTo>
                    <a:cubicBezTo>
                      <a:pt x="136" y="285"/>
                      <a:pt x="233" y="149"/>
                      <a:pt x="279"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99112" y="3784312"/>
                <a:ext cx="73950" cy="52396"/>
              </a:xfrm>
              <a:custGeom>
                <a:avLst/>
                <a:gdLst/>
                <a:ahLst/>
                <a:cxnLst/>
                <a:rect l="l" t="t" r="r" b="b"/>
                <a:pathLst>
                  <a:path w="422" h="299" extrusionOk="0">
                    <a:moveTo>
                      <a:pt x="77" y="1"/>
                    </a:moveTo>
                    <a:cubicBezTo>
                      <a:pt x="58" y="1"/>
                      <a:pt x="40" y="10"/>
                      <a:pt x="27" y="27"/>
                    </a:cubicBezTo>
                    <a:cubicBezTo>
                      <a:pt x="1" y="66"/>
                      <a:pt x="27" y="92"/>
                      <a:pt x="59" y="111"/>
                    </a:cubicBezTo>
                    <a:cubicBezTo>
                      <a:pt x="169" y="176"/>
                      <a:pt x="279" y="234"/>
                      <a:pt x="389" y="299"/>
                    </a:cubicBezTo>
                    <a:lnTo>
                      <a:pt x="422" y="273"/>
                    </a:lnTo>
                    <a:cubicBezTo>
                      <a:pt x="351" y="150"/>
                      <a:pt x="240" y="59"/>
                      <a:pt x="104" y="7"/>
                    </a:cubicBezTo>
                    <a:cubicBezTo>
                      <a:pt x="96" y="3"/>
                      <a:pt x="86" y="1"/>
                      <a:pt x="77"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978265" y="3694735"/>
                <a:ext cx="45562" cy="65714"/>
              </a:xfrm>
              <a:custGeom>
                <a:avLst/>
                <a:gdLst/>
                <a:ahLst/>
                <a:cxnLst/>
                <a:rect l="l" t="t" r="r" b="b"/>
                <a:pathLst>
                  <a:path w="260" h="375" extrusionOk="0">
                    <a:moveTo>
                      <a:pt x="260" y="0"/>
                    </a:moveTo>
                    <a:lnTo>
                      <a:pt x="260" y="0"/>
                    </a:lnTo>
                    <a:cubicBezTo>
                      <a:pt x="143" y="65"/>
                      <a:pt x="59" y="168"/>
                      <a:pt x="20" y="292"/>
                    </a:cubicBezTo>
                    <a:cubicBezTo>
                      <a:pt x="1" y="317"/>
                      <a:pt x="14" y="350"/>
                      <a:pt x="40" y="369"/>
                    </a:cubicBezTo>
                    <a:cubicBezTo>
                      <a:pt x="47" y="373"/>
                      <a:pt x="55" y="374"/>
                      <a:pt x="62" y="374"/>
                    </a:cubicBezTo>
                    <a:cubicBezTo>
                      <a:pt x="82" y="374"/>
                      <a:pt x="102" y="364"/>
                      <a:pt x="111" y="350"/>
                    </a:cubicBezTo>
                    <a:cubicBezTo>
                      <a:pt x="195" y="246"/>
                      <a:pt x="247" y="130"/>
                      <a:pt x="260"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046433" y="3828617"/>
                <a:ext cx="86392" cy="21729"/>
              </a:xfrm>
              <a:custGeom>
                <a:avLst/>
                <a:gdLst/>
                <a:ahLst/>
                <a:cxnLst/>
                <a:rect l="l" t="t" r="r" b="b"/>
                <a:pathLst>
                  <a:path w="493" h="124" extrusionOk="0">
                    <a:moveTo>
                      <a:pt x="361" y="1"/>
                    </a:moveTo>
                    <a:cubicBezTo>
                      <a:pt x="234" y="1"/>
                      <a:pt x="112" y="36"/>
                      <a:pt x="0" y="104"/>
                    </a:cubicBezTo>
                    <a:cubicBezTo>
                      <a:pt x="50" y="117"/>
                      <a:pt x="101" y="124"/>
                      <a:pt x="152" y="124"/>
                    </a:cubicBezTo>
                    <a:cubicBezTo>
                      <a:pt x="272" y="124"/>
                      <a:pt x="392" y="86"/>
                      <a:pt x="493" y="13"/>
                    </a:cubicBezTo>
                    <a:cubicBezTo>
                      <a:pt x="448" y="5"/>
                      <a:pt x="404" y="1"/>
                      <a:pt x="361"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12454" y="3632800"/>
                <a:ext cx="31893" cy="65013"/>
              </a:xfrm>
              <a:custGeom>
                <a:avLst/>
                <a:gdLst/>
                <a:ahLst/>
                <a:cxnLst/>
                <a:rect l="l" t="t" r="r" b="b"/>
                <a:pathLst>
                  <a:path w="182" h="371" extrusionOk="0">
                    <a:moveTo>
                      <a:pt x="65" y="1"/>
                    </a:moveTo>
                    <a:cubicBezTo>
                      <a:pt x="0" y="1"/>
                      <a:pt x="13" y="59"/>
                      <a:pt x="13" y="98"/>
                    </a:cubicBezTo>
                    <a:cubicBezTo>
                      <a:pt x="20" y="189"/>
                      <a:pt x="39" y="286"/>
                      <a:pt x="65" y="370"/>
                    </a:cubicBezTo>
                    <a:cubicBezTo>
                      <a:pt x="182" y="331"/>
                      <a:pt x="117" y="254"/>
                      <a:pt x="110" y="189"/>
                    </a:cubicBezTo>
                    <a:cubicBezTo>
                      <a:pt x="110" y="156"/>
                      <a:pt x="117" y="118"/>
                      <a:pt x="110" y="85"/>
                    </a:cubicBezTo>
                    <a:cubicBezTo>
                      <a:pt x="110" y="46"/>
                      <a:pt x="110" y="1"/>
                      <a:pt x="65"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52445" y="3665120"/>
                <a:ext cx="19451" cy="67116"/>
              </a:xfrm>
              <a:custGeom>
                <a:avLst/>
                <a:gdLst/>
                <a:ahLst/>
                <a:cxnLst/>
                <a:rect l="l" t="t" r="r" b="b"/>
                <a:pathLst>
                  <a:path w="111" h="383" extrusionOk="0">
                    <a:moveTo>
                      <a:pt x="45" y="1"/>
                    </a:moveTo>
                    <a:cubicBezTo>
                      <a:pt x="32" y="66"/>
                      <a:pt x="58" y="130"/>
                      <a:pt x="0" y="182"/>
                    </a:cubicBezTo>
                    <a:cubicBezTo>
                      <a:pt x="0" y="260"/>
                      <a:pt x="32" y="337"/>
                      <a:pt x="91" y="383"/>
                    </a:cubicBezTo>
                    <a:cubicBezTo>
                      <a:pt x="84" y="240"/>
                      <a:pt x="110" y="117"/>
                      <a:pt x="45"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3"/>
            <p:cNvSpPr/>
            <p:nvPr/>
          </p:nvSpPr>
          <p:spPr>
            <a:xfrm flipH="1">
              <a:off x="484297" y="4015946"/>
              <a:ext cx="321453" cy="327225"/>
            </a:xfrm>
            <a:custGeom>
              <a:avLst/>
              <a:gdLst/>
              <a:ahLst/>
              <a:cxnLst/>
              <a:rect l="l" t="t" r="r" b="b"/>
              <a:pathLst>
                <a:path w="2837" h="2888" extrusionOk="0">
                  <a:moveTo>
                    <a:pt x="1448" y="0"/>
                  </a:moveTo>
                  <a:cubicBezTo>
                    <a:pt x="1415" y="0"/>
                    <a:pt x="1386" y="23"/>
                    <a:pt x="1360" y="70"/>
                  </a:cubicBezTo>
                  <a:cubicBezTo>
                    <a:pt x="1328" y="128"/>
                    <a:pt x="1302" y="193"/>
                    <a:pt x="1289" y="257"/>
                  </a:cubicBezTo>
                  <a:cubicBezTo>
                    <a:pt x="1231" y="516"/>
                    <a:pt x="1173" y="782"/>
                    <a:pt x="1114" y="1041"/>
                  </a:cubicBezTo>
                  <a:cubicBezTo>
                    <a:pt x="1087" y="1145"/>
                    <a:pt x="1083" y="1166"/>
                    <a:pt x="1004" y="1166"/>
                  </a:cubicBezTo>
                  <a:cubicBezTo>
                    <a:pt x="989" y="1166"/>
                    <a:pt x="972" y="1165"/>
                    <a:pt x="952" y="1164"/>
                  </a:cubicBezTo>
                  <a:lnTo>
                    <a:pt x="914" y="1164"/>
                  </a:lnTo>
                  <a:cubicBezTo>
                    <a:pt x="713" y="1144"/>
                    <a:pt x="512" y="1125"/>
                    <a:pt x="318" y="1125"/>
                  </a:cubicBezTo>
                  <a:lnTo>
                    <a:pt x="104" y="1125"/>
                  </a:lnTo>
                  <a:cubicBezTo>
                    <a:pt x="65" y="1125"/>
                    <a:pt x="26" y="1157"/>
                    <a:pt x="13" y="1196"/>
                  </a:cubicBezTo>
                  <a:cubicBezTo>
                    <a:pt x="1" y="1242"/>
                    <a:pt x="13" y="1293"/>
                    <a:pt x="46" y="1319"/>
                  </a:cubicBezTo>
                  <a:cubicBezTo>
                    <a:pt x="65" y="1332"/>
                    <a:pt x="78" y="1345"/>
                    <a:pt x="98" y="1352"/>
                  </a:cubicBezTo>
                  <a:cubicBezTo>
                    <a:pt x="305" y="1449"/>
                    <a:pt x="506" y="1572"/>
                    <a:pt x="739" y="1591"/>
                  </a:cubicBezTo>
                  <a:cubicBezTo>
                    <a:pt x="791" y="1598"/>
                    <a:pt x="804" y="1630"/>
                    <a:pt x="791" y="1669"/>
                  </a:cubicBezTo>
                  <a:cubicBezTo>
                    <a:pt x="771" y="1734"/>
                    <a:pt x="752" y="1792"/>
                    <a:pt x="726" y="1857"/>
                  </a:cubicBezTo>
                  <a:cubicBezTo>
                    <a:pt x="622" y="2096"/>
                    <a:pt x="544" y="2349"/>
                    <a:pt x="454" y="2589"/>
                  </a:cubicBezTo>
                  <a:cubicBezTo>
                    <a:pt x="428" y="2647"/>
                    <a:pt x="421" y="2705"/>
                    <a:pt x="428" y="2763"/>
                  </a:cubicBezTo>
                  <a:cubicBezTo>
                    <a:pt x="433" y="2824"/>
                    <a:pt x="485" y="2868"/>
                    <a:pt x="540" y="2868"/>
                  </a:cubicBezTo>
                  <a:cubicBezTo>
                    <a:pt x="561" y="2868"/>
                    <a:pt x="583" y="2862"/>
                    <a:pt x="603" y="2848"/>
                  </a:cubicBezTo>
                  <a:cubicBezTo>
                    <a:pt x="680" y="2809"/>
                    <a:pt x="752" y="2763"/>
                    <a:pt x="810" y="2699"/>
                  </a:cubicBezTo>
                  <a:cubicBezTo>
                    <a:pt x="1011" y="2517"/>
                    <a:pt x="1192" y="2317"/>
                    <a:pt x="1367" y="2109"/>
                  </a:cubicBezTo>
                  <a:cubicBezTo>
                    <a:pt x="1390" y="2080"/>
                    <a:pt x="1404" y="2066"/>
                    <a:pt x="1418" y="2066"/>
                  </a:cubicBezTo>
                  <a:cubicBezTo>
                    <a:pt x="1432" y="2066"/>
                    <a:pt x="1445" y="2080"/>
                    <a:pt x="1464" y="2109"/>
                  </a:cubicBezTo>
                  <a:cubicBezTo>
                    <a:pt x="1542" y="2232"/>
                    <a:pt x="1626" y="2349"/>
                    <a:pt x="1717" y="2459"/>
                  </a:cubicBezTo>
                  <a:cubicBezTo>
                    <a:pt x="1807" y="2556"/>
                    <a:pt x="1885" y="2653"/>
                    <a:pt x="1969" y="2750"/>
                  </a:cubicBezTo>
                  <a:cubicBezTo>
                    <a:pt x="1995" y="2789"/>
                    <a:pt x="2014" y="2835"/>
                    <a:pt x="2060" y="2861"/>
                  </a:cubicBezTo>
                  <a:cubicBezTo>
                    <a:pt x="2083" y="2879"/>
                    <a:pt x="2108" y="2888"/>
                    <a:pt x="2133" y="2888"/>
                  </a:cubicBezTo>
                  <a:cubicBezTo>
                    <a:pt x="2192" y="2888"/>
                    <a:pt x="2246" y="2839"/>
                    <a:pt x="2241" y="2770"/>
                  </a:cubicBezTo>
                  <a:cubicBezTo>
                    <a:pt x="2248" y="2744"/>
                    <a:pt x="2248" y="2718"/>
                    <a:pt x="2241" y="2699"/>
                  </a:cubicBezTo>
                  <a:cubicBezTo>
                    <a:pt x="2196" y="2440"/>
                    <a:pt x="2131" y="2194"/>
                    <a:pt x="2047" y="1947"/>
                  </a:cubicBezTo>
                  <a:cubicBezTo>
                    <a:pt x="2008" y="1857"/>
                    <a:pt x="1969" y="1773"/>
                    <a:pt x="1937" y="1675"/>
                  </a:cubicBezTo>
                  <a:cubicBezTo>
                    <a:pt x="1917" y="1598"/>
                    <a:pt x="1937" y="1565"/>
                    <a:pt x="2014" y="1565"/>
                  </a:cubicBezTo>
                  <a:cubicBezTo>
                    <a:pt x="2099" y="1559"/>
                    <a:pt x="2176" y="1539"/>
                    <a:pt x="2261" y="1533"/>
                  </a:cubicBezTo>
                  <a:cubicBezTo>
                    <a:pt x="2397" y="1520"/>
                    <a:pt x="2526" y="1494"/>
                    <a:pt x="2656" y="1449"/>
                  </a:cubicBezTo>
                  <a:cubicBezTo>
                    <a:pt x="2681" y="1436"/>
                    <a:pt x="2707" y="1423"/>
                    <a:pt x="2733" y="1410"/>
                  </a:cubicBezTo>
                  <a:cubicBezTo>
                    <a:pt x="2805" y="1371"/>
                    <a:pt x="2837" y="1287"/>
                    <a:pt x="2811" y="1209"/>
                  </a:cubicBezTo>
                  <a:cubicBezTo>
                    <a:pt x="2772" y="1154"/>
                    <a:pt x="2710" y="1122"/>
                    <a:pt x="2644" y="1122"/>
                  </a:cubicBezTo>
                  <a:cubicBezTo>
                    <a:pt x="2633" y="1122"/>
                    <a:pt x="2622" y="1123"/>
                    <a:pt x="2610" y="1125"/>
                  </a:cubicBezTo>
                  <a:cubicBezTo>
                    <a:pt x="2504" y="1139"/>
                    <a:pt x="2398" y="1146"/>
                    <a:pt x="2292" y="1146"/>
                  </a:cubicBezTo>
                  <a:cubicBezTo>
                    <a:pt x="2153" y="1146"/>
                    <a:pt x="2015" y="1134"/>
                    <a:pt x="1878" y="1112"/>
                  </a:cubicBezTo>
                  <a:cubicBezTo>
                    <a:pt x="1794" y="1099"/>
                    <a:pt x="1775" y="1073"/>
                    <a:pt x="1762" y="989"/>
                  </a:cubicBezTo>
                  <a:cubicBezTo>
                    <a:pt x="1742" y="866"/>
                    <a:pt x="1730" y="749"/>
                    <a:pt x="1710" y="626"/>
                  </a:cubicBezTo>
                  <a:cubicBezTo>
                    <a:pt x="1684" y="477"/>
                    <a:pt x="1658" y="329"/>
                    <a:pt x="1613" y="180"/>
                  </a:cubicBezTo>
                  <a:cubicBezTo>
                    <a:pt x="1600" y="128"/>
                    <a:pt x="1574" y="82"/>
                    <a:pt x="1535" y="44"/>
                  </a:cubicBezTo>
                  <a:cubicBezTo>
                    <a:pt x="1504" y="15"/>
                    <a:pt x="1474" y="0"/>
                    <a:pt x="1448" y="0"/>
                  </a:cubicBezTo>
                  <a:close/>
                </a:path>
              </a:pathLst>
            </a:custGeom>
            <a:solidFill>
              <a:srgbClr val="BA8C77">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flipH="1">
              <a:off x="7104841" y="4779754"/>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3"/>
            <p:cNvGrpSpPr/>
            <p:nvPr/>
          </p:nvGrpSpPr>
          <p:grpSpPr>
            <a:xfrm>
              <a:off x="287321" y="170835"/>
              <a:ext cx="8675083" cy="4656765"/>
              <a:chOff x="309546" y="170835"/>
              <a:chExt cx="8675083" cy="4656765"/>
            </a:xfrm>
          </p:grpSpPr>
          <p:grpSp>
            <p:nvGrpSpPr>
              <p:cNvPr id="64" name="Google Shape;64;p3"/>
              <p:cNvGrpSpPr/>
              <p:nvPr/>
            </p:nvGrpSpPr>
            <p:grpSpPr>
              <a:xfrm flipH="1">
                <a:off x="2094696" y="515375"/>
                <a:ext cx="6889933" cy="4312225"/>
                <a:chOff x="110185" y="515375"/>
                <a:chExt cx="6889933" cy="4312225"/>
              </a:xfrm>
            </p:grpSpPr>
            <p:grpSp>
              <p:nvGrpSpPr>
                <p:cNvPr id="65" name="Google Shape;65;p3"/>
                <p:cNvGrpSpPr/>
                <p:nvPr/>
              </p:nvGrpSpPr>
              <p:grpSpPr>
                <a:xfrm>
                  <a:off x="676294" y="515375"/>
                  <a:ext cx="6323825" cy="4312225"/>
                  <a:chOff x="676294" y="515375"/>
                  <a:chExt cx="6323825" cy="4312225"/>
                </a:xfrm>
              </p:grpSpPr>
              <p:sp>
                <p:nvSpPr>
                  <p:cNvPr id="66" name="Google Shape;66;p3"/>
                  <p:cNvSpPr/>
                  <p:nvPr/>
                </p:nvSpPr>
                <p:spPr>
                  <a:xfrm>
                    <a:off x="676294" y="515375"/>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959520" y="4778510"/>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rgbClr val="FFF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3"/>
                <p:cNvSpPr/>
                <p:nvPr/>
              </p:nvSpPr>
              <p:spPr>
                <a:xfrm>
                  <a:off x="110185" y="3071820"/>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3"/>
              <p:cNvSpPr/>
              <p:nvPr/>
            </p:nvSpPr>
            <p:spPr>
              <a:xfrm rot="10800000" flipH="1">
                <a:off x="309553" y="547529"/>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flipH="1">
                <a:off x="3910571" y="170835"/>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flipH="1">
                <a:off x="882671" y="1537735"/>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flipH="1">
                <a:off x="309546" y="2547210"/>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 name="Google Shape;73;p3"/>
          <p:cNvSpPr/>
          <p:nvPr/>
        </p:nvSpPr>
        <p:spPr>
          <a:xfrm flipH="1">
            <a:off x="7979434" y="4237035"/>
            <a:ext cx="109161" cy="119439"/>
          </a:xfrm>
          <a:custGeom>
            <a:avLst/>
            <a:gdLst/>
            <a:ahLst/>
            <a:cxnLst/>
            <a:rect l="l" t="t" r="r" b="b"/>
            <a:pathLst>
              <a:path w="563" h="616" extrusionOk="0">
                <a:moveTo>
                  <a:pt x="195" y="1"/>
                </a:moveTo>
                <a:cubicBezTo>
                  <a:pt x="188" y="1"/>
                  <a:pt x="181" y="2"/>
                  <a:pt x="175" y="3"/>
                </a:cubicBezTo>
                <a:cubicBezTo>
                  <a:pt x="149" y="16"/>
                  <a:pt x="130" y="42"/>
                  <a:pt x="130" y="74"/>
                </a:cubicBezTo>
                <a:cubicBezTo>
                  <a:pt x="136" y="94"/>
                  <a:pt x="136" y="113"/>
                  <a:pt x="143" y="133"/>
                </a:cubicBezTo>
                <a:cubicBezTo>
                  <a:pt x="156" y="191"/>
                  <a:pt x="143" y="204"/>
                  <a:pt x="84" y="223"/>
                </a:cubicBezTo>
                <a:cubicBezTo>
                  <a:pt x="71" y="230"/>
                  <a:pt x="58" y="230"/>
                  <a:pt x="45" y="236"/>
                </a:cubicBezTo>
                <a:cubicBezTo>
                  <a:pt x="20" y="236"/>
                  <a:pt x="7" y="262"/>
                  <a:pt x="7" y="282"/>
                </a:cubicBezTo>
                <a:cubicBezTo>
                  <a:pt x="0" y="308"/>
                  <a:pt x="20" y="333"/>
                  <a:pt x="39" y="346"/>
                </a:cubicBezTo>
                <a:cubicBezTo>
                  <a:pt x="58" y="353"/>
                  <a:pt x="78" y="359"/>
                  <a:pt x="104" y="366"/>
                </a:cubicBezTo>
                <a:cubicBezTo>
                  <a:pt x="175" y="379"/>
                  <a:pt x="194" y="418"/>
                  <a:pt x="156" y="489"/>
                </a:cubicBezTo>
                <a:cubicBezTo>
                  <a:pt x="149" y="502"/>
                  <a:pt x="143" y="515"/>
                  <a:pt x="136" y="534"/>
                </a:cubicBezTo>
                <a:cubicBezTo>
                  <a:pt x="123" y="560"/>
                  <a:pt x="130" y="592"/>
                  <a:pt x="156" y="605"/>
                </a:cubicBezTo>
                <a:cubicBezTo>
                  <a:pt x="165" y="613"/>
                  <a:pt x="175" y="615"/>
                  <a:pt x="184" y="615"/>
                </a:cubicBezTo>
                <a:cubicBezTo>
                  <a:pt x="200" y="615"/>
                  <a:pt x="214" y="607"/>
                  <a:pt x="227" y="599"/>
                </a:cubicBezTo>
                <a:cubicBezTo>
                  <a:pt x="253" y="573"/>
                  <a:pt x="279" y="547"/>
                  <a:pt x="298" y="521"/>
                </a:cubicBezTo>
                <a:cubicBezTo>
                  <a:pt x="320" y="495"/>
                  <a:pt x="330" y="484"/>
                  <a:pt x="343" y="484"/>
                </a:cubicBezTo>
                <a:cubicBezTo>
                  <a:pt x="354" y="484"/>
                  <a:pt x="366" y="491"/>
                  <a:pt x="389" y="502"/>
                </a:cubicBezTo>
                <a:cubicBezTo>
                  <a:pt x="415" y="515"/>
                  <a:pt x="440" y="528"/>
                  <a:pt x="473" y="534"/>
                </a:cubicBezTo>
                <a:cubicBezTo>
                  <a:pt x="476" y="535"/>
                  <a:pt x="478" y="535"/>
                  <a:pt x="481" y="535"/>
                </a:cubicBezTo>
                <a:cubicBezTo>
                  <a:pt x="528" y="535"/>
                  <a:pt x="563" y="480"/>
                  <a:pt x="544" y="431"/>
                </a:cubicBezTo>
                <a:cubicBezTo>
                  <a:pt x="538" y="411"/>
                  <a:pt x="525" y="392"/>
                  <a:pt x="512" y="379"/>
                </a:cubicBezTo>
                <a:cubicBezTo>
                  <a:pt x="447" y="333"/>
                  <a:pt x="434" y="230"/>
                  <a:pt x="492" y="172"/>
                </a:cubicBezTo>
                <a:cubicBezTo>
                  <a:pt x="512" y="152"/>
                  <a:pt x="512" y="113"/>
                  <a:pt x="486" y="94"/>
                </a:cubicBezTo>
                <a:cubicBezTo>
                  <a:pt x="477" y="77"/>
                  <a:pt x="460" y="68"/>
                  <a:pt x="442" y="68"/>
                </a:cubicBezTo>
                <a:cubicBezTo>
                  <a:pt x="433" y="68"/>
                  <a:pt x="423" y="70"/>
                  <a:pt x="415" y="74"/>
                </a:cubicBezTo>
                <a:cubicBezTo>
                  <a:pt x="387" y="93"/>
                  <a:pt x="365" y="100"/>
                  <a:pt x="346" y="100"/>
                </a:cubicBezTo>
                <a:cubicBezTo>
                  <a:pt x="310" y="100"/>
                  <a:pt x="284" y="73"/>
                  <a:pt x="259" y="36"/>
                </a:cubicBezTo>
                <a:cubicBezTo>
                  <a:pt x="253" y="29"/>
                  <a:pt x="246" y="23"/>
                  <a:pt x="246" y="23"/>
                </a:cubicBezTo>
                <a:cubicBezTo>
                  <a:pt x="236" y="8"/>
                  <a:pt x="216"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flipH="1">
            <a:off x="1232845" y="3459975"/>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flipH="1">
            <a:off x="432921" y="4687435"/>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flipH="1">
            <a:off x="6233632" y="290020"/>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flipH="1">
            <a:off x="8678595" y="1469875"/>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flipH="1">
            <a:off x="1037144" y="389920"/>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flipH="1">
            <a:off x="4575803" y="228951"/>
            <a:ext cx="218123" cy="222051"/>
          </a:xfrm>
          <a:custGeom>
            <a:avLst/>
            <a:gdLst/>
            <a:ahLst/>
            <a:cxnLst/>
            <a:rect l="l" t="t" r="r" b="b"/>
            <a:pathLst>
              <a:path w="2837" h="2888" extrusionOk="0">
                <a:moveTo>
                  <a:pt x="1448" y="0"/>
                </a:moveTo>
                <a:cubicBezTo>
                  <a:pt x="1415" y="0"/>
                  <a:pt x="1386" y="23"/>
                  <a:pt x="1360" y="70"/>
                </a:cubicBezTo>
                <a:cubicBezTo>
                  <a:pt x="1328" y="128"/>
                  <a:pt x="1302" y="193"/>
                  <a:pt x="1289" y="257"/>
                </a:cubicBezTo>
                <a:cubicBezTo>
                  <a:pt x="1231" y="516"/>
                  <a:pt x="1173" y="782"/>
                  <a:pt x="1114" y="1041"/>
                </a:cubicBezTo>
                <a:cubicBezTo>
                  <a:pt x="1087" y="1145"/>
                  <a:pt x="1083" y="1166"/>
                  <a:pt x="1004" y="1166"/>
                </a:cubicBezTo>
                <a:cubicBezTo>
                  <a:pt x="989" y="1166"/>
                  <a:pt x="972" y="1165"/>
                  <a:pt x="952" y="1164"/>
                </a:cubicBezTo>
                <a:lnTo>
                  <a:pt x="914" y="1164"/>
                </a:lnTo>
                <a:cubicBezTo>
                  <a:pt x="713" y="1144"/>
                  <a:pt x="512" y="1125"/>
                  <a:pt x="318" y="1125"/>
                </a:cubicBezTo>
                <a:lnTo>
                  <a:pt x="104" y="1125"/>
                </a:lnTo>
                <a:cubicBezTo>
                  <a:pt x="65" y="1125"/>
                  <a:pt x="26" y="1157"/>
                  <a:pt x="13" y="1196"/>
                </a:cubicBezTo>
                <a:cubicBezTo>
                  <a:pt x="1" y="1242"/>
                  <a:pt x="13" y="1293"/>
                  <a:pt x="46" y="1319"/>
                </a:cubicBezTo>
                <a:cubicBezTo>
                  <a:pt x="65" y="1332"/>
                  <a:pt x="78" y="1345"/>
                  <a:pt x="98" y="1352"/>
                </a:cubicBezTo>
                <a:cubicBezTo>
                  <a:pt x="305" y="1449"/>
                  <a:pt x="506" y="1572"/>
                  <a:pt x="739" y="1591"/>
                </a:cubicBezTo>
                <a:cubicBezTo>
                  <a:pt x="791" y="1598"/>
                  <a:pt x="804" y="1630"/>
                  <a:pt x="791" y="1669"/>
                </a:cubicBezTo>
                <a:cubicBezTo>
                  <a:pt x="771" y="1734"/>
                  <a:pt x="752" y="1792"/>
                  <a:pt x="726" y="1857"/>
                </a:cubicBezTo>
                <a:cubicBezTo>
                  <a:pt x="622" y="2096"/>
                  <a:pt x="544" y="2349"/>
                  <a:pt x="454" y="2589"/>
                </a:cubicBezTo>
                <a:cubicBezTo>
                  <a:pt x="428" y="2647"/>
                  <a:pt x="421" y="2705"/>
                  <a:pt x="428" y="2763"/>
                </a:cubicBezTo>
                <a:cubicBezTo>
                  <a:pt x="433" y="2824"/>
                  <a:pt x="485" y="2868"/>
                  <a:pt x="540" y="2868"/>
                </a:cubicBezTo>
                <a:cubicBezTo>
                  <a:pt x="561" y="2868"/>
                  <a:pt x="583" y="2862"/>
                  <a:pt x="603" y="2848"/>
                </a:cubicBezTo>
                <a:cubicBezTo>
                  <a:pt x="680" y="2809"/>
                  <a:pt x="752" y="2763"/>
                  <a:pt x="810" y="2699"/>
                </a:cubicBezTo>
                <a:cubicBezTo>
                  <a:pt x="1011" y="2517"/>
                  <a:pt x="1192" y="2317"/>
                  <a:pt x="1367" y="2109"/>
                </a:cubicBezTo>
                <a:cubicBezTo>
                  <a:pt x="1390" y="2080"/>
                  <a:pt x="1404" y="2066"/>
                  <a:pt x="1418" y="2066"/>
                </a:cubicBezTo>
                <a:cubicBezTo>
                  <a:pt x="1432" y="2066"/>
                  <a:pt x="1445" y="2080"/>
                  <a:pt x="1464" y="2109"/>
                </a:cubicBezTo>
                <a:cubicBezTo>
                  <a:pt x="1542" y="2232"/>
                  <a:pt x="1626" y="2349"/>
                  <a:pt x="1717" y="2459"/>
                </a:cubicBezTo>
                <a:cubicBezTo>
                  <a:pt x="1807" y="2556"/>
                  <a:pt x="1885" y="2653"/>
                  <a:pt x="1969" y="2750"/>
                </a:cubicBezTo>
                <a:cubicBezTo>
                  <a:pt x="1995" y="2789"/>
                  <a:pt x="2014" y="2835"/>
                  <a:pt x="2060" y="2861"/>
                </a:cubicBezTo>
                <a:cubicBezTo>
                  <a:pt x="2083" y="2879"/>
                  <a:pt x="2108" y="2888"/>
                  <a:pt x="2133" y="2888"/>
                </a:cubicBezTo>
                <a:cubicBezTo>
                  <a:pt x="2192" y="2888"/>
                  <a:pt x="2246" y="2839"/>
                  <a:pt x="2241" y="2770"/>
                </a:cubicBezTo>
                <a:cubicBezTo>
                  <a:pt x="2248" y="2744"/>
                  <a:pt x="2248" y="2718"/>
                  <a:pt x="2241" y="2699"/>
                </a:cubicBezTo>
                <a:cubicBezTo>
                  <a:pt x="2196" y="2440"/>
                  <a:pt x="2131" y="2194"/>
                  <a:pt x="2047" y="1947"/>
                </a:cubicBezTo>
                <a:cubicBezTo>
                  <a:pt x="2008" y="1857"/>
                  <a:pt x="1969" y="1773"/>
                  <a:pt x="1937" y="1675"/>
                </a:cubicBezTo>
                <a:cubicBezTo>
                  <a:pt x="1917" y="1598"/>
                  <a:pt x="1937" y="1565"/>
                  <a:pt x="2014" y="1565"/>
                </a:cubicBezTo>
                <a:cubicBezTo>
                  <a:pt x="2099" y="1559"/>
                  <a:pt x="2176" y="1539"/>
                  <a:pt x="2261" y="1533"/>
                </a:cubicBezTo>
                <a:cubicBezTo>
                  <a:pt x="2397" y="1520"/>
                  <a:pt x="2526" y="1494"/>
                  <a:pt x="2656" y="1449"/>
                </a:cubicBezTo>
                <a:cubicBezTo>
                  <a:pt x="2681" y="1436"/>
                  <a:pt x="2707" y="1423"/>
                  <a:pt x="2733" y="1410"/>
                </a:cubicBezTo>
                <a:cubicBezTo>
                  <a:pt x="2805" y="1371"/>
                  <a:pt x="2837" y="1287"/>
                  <a:pt x="2811" y="1209"/>
                </a:cubicBezTo>
                <a:cubicBezTo>
                  <a:pt x="2772" y="1154"/>
                  <a:pt x="2710" y="1122"/>
                  <a:pt x="2644" y="1122"/>
                </a:cubicBezTo>
                <a:cubicBezTo>
                  <a:pt x="2633" y="1122"/>
                  <a:pt x="2622" y="1123"/>
                  <a:pt x="2610" y="1125"/>
                </a:cubicBezTo>
                <a:cubicBezTo>
                  <a:pt x="2504" y="1139"/>
                  <a:pt x="2398" y="1146"/>
                  <a:pt x="2292" y="1146"/>
                </a:cubicBezTo>
                <a:cubicBezTo>
                  <a:pt x="2153" y="1146"/>
                  <a:pt x="2015" y="1134"/>
                  <a:pt x="1878" y="1112"/>
                </a:cubicBezTo>
                <a:cubicBezTo>
                  <a:pt x="1794" y="1099"/>
                  <a:pt x="1775" y="1073"/>
                  <a:pt x="1762" y="989"/>
                </a:cubicBezTo>
                <a:cubicBezTo>
                  <a:pt x="1742" y="866"/>
                  <a:pt x="1730" y="749"/>
                  <a:pt x="1710" y="626"/>
                </a:cubicBezTo>
                <a:cubicBezTo>
                  <a:pt x="1684" y="477"/>
                  <a:pt x="1658" y="329"/>
                  <a:pt x="1613" y="180"/>
                </a:cubicBezTo>
                <a:cubicBezTo>
                  <a:pt x="1600" y="128"/>
                  <a:pt x="1574" y="82"/>
                  <a:pt x="1535" y="44"/>
                </a:cubicBezTo>
                <a:cubicBezTo>
                  <a:pt x="1504" y="15"/>
                  <a:pt x="1474" y="0"/>
                  <a:pt x="1448"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10800000" flipH="1">
            <a:off x="8804853" y="264104"/>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7"/>
        <p:cNvGrpSpPr/>
        <p:nvPr/>
      </p:nvGrpSpPr>
      <p:grpSpPr>
        <a:xfrm>
          <a:off x="0" y="0"/>
          <a:ext cx="0" cy="0"/>
          <a:chOff x="0" y="0"/>
          <a:chExt cx="0" cy="0"/>
        </a:xfrm>
      </p:grpSpPr>
      <p:sp>
        <p:nvSpPr>
          <p:cNvPr id="218" name="Google Shape;218;p8"/>
          <p:cNvSpPr/>
          <p:nvPr/>
        </p:nvSpPr>
        <p:spPr>
          <a:xfrm>
            <a:off x="2747926" y="666400"/>
            <a:ext cx="3648127" cy="3810704"/>
          </a:xfrm>
          <a:custGeom>
            <a:avLst/>
            <a:gdLst/>
            <a:ahLst/>
            <a:cxnLst/>
            <a:rect l="l" t="t" r="r" b="b"/>
            <a:pathLst>
              <a:path w="5363" h="5602" extrusionOk="0">
                <a:moveTo>
                  <a:pt x="5103" y="4054"/>
                </a:moveTo>
                <a:cubicBezTo>
                  <a:pt x="5100" y="4057"/>
                  <a:pt x="5098" y="4060"/>
                  <a:pt x="5095" y="4063"/>
                </a:cubicBezTo>
                <a:lnTo>
                  <a:pt x="5095" y="4063"/>
                </a:lnTo>
                <a:cubicBezTo>
                  <a:pt x="5098" y="4061"/>
                  <a:pt x="5100" y="4058"/>
                  <a:pt x="5103" y="4054"/>
                </a:cubicBezTo>
                <a:close/>
                <a:moveTo>
                  <a:pt x="5012" y="3633"/>
                </a:moveTo>
                <a:lnTo>
                  <a:pt x="5012" y="3633"/>
                </a:lnTo>
                <a:cubicBezTo>
                  <a:pt x="5006" y="3659"/>
                  <a:pt x="5006" y="3678"/>
                  <a:pt x="4999" y="3698"/>
                </a:cubicBezTo>
                <a:cubicBezTo>
                  <a:pt x="4999" y="3724"/>
                  <a:pt x="4993" y="3756"/>
                  <a:pt x="4993" y="3775"/>
                </a:cubicBezTo>
                <a:cubicBezTo>
                  <a:pt x="4993" y="3772"/>
                  <a:pt x="4991" y="3771"/>
                  <a:pt x="4989" y="3771"/>
                </a:cubicBezTo>
                <a:cubicBezTo>
                  <a:pt x="4986" y="3771"/>
                  <a:pt x="4981" y="3774"/>
                  <a:pt x="4977" y="3774"/>
                </a:cubicBezTo>
                <a:cubicBezTo>
                  <a:pt x="4975" y="3774"/>
                  <a:pt x="4974" y="3773"/>
                  <a:pt x="4974" y="3769"/>
                </a:cubicBezTo>
                <a:cubicBezTo>
                  <a:pt x="4974" y="3788"/>
                  <a:pt x="4967" y="3814"/>
                  <a:pt x="4961" y="3834"/>
                </a:cubicBezTo>
                <a:lnTo>
                  <a:pt x="4948" y="3899"/>
                </a:lnTo>
                <a:cubicBezTo>
                  <a:pt x="4933" y="3917"/>
                  <a:pt x="4922" y="3927"/>
                  <a:pt x="4916" y="3927"/>
                </a:cubicBezTo>
                <a:cubicBezTo>
                  <a:pt x="4911" y="3927"/>
                  <a:pt x="4909" y="3922"/>
                  <a:pt x="4909" y="3911"/>
                </a:cubicBezTo>
                <a:cubicBezTo>
                  <a:pt x="4889" y="3944"/>
                  <a:pt x="4870" y="3996"/>
                  <a:pt x="4857" y="4028"/>
                </a:cubicBezTo>
                <a:cubicBezTo>
                  <a:pt x="4846" y="4056"/>
                  <a:pt x="4830" y="4084"/>
                  <a:pt x="4817" y="4087"/>
                </a:cubicBezTo>
                <a:lnTo>
                  <a:pt x="4817" y="4087"/>
                </a:lnTo>
                <a:cubicBezTo>
                  <a:pt x="4894" y="3942"/>
                  <a:pt x="4961" y="3791"/>
                  <a:pt x="5012" y="3633"/>
                </a:cubicBezTo>
                <a:close/>
                <a:moveTo>
                  <a:pt x="4727" y="4222"/>
                </a:moveTo>
                <a:lnTo>
                  <a:pt x="4714" y="4255"/>
                </a:lnTo>
                <a:lnTo>
                  <a:pt x="4714" y="4248"/>
                </a:lnTo>
                <a:lnTo>
                  <a:pt x="4727" y="4222"/>
                </a:lnTo>
                <a:close/>
                <a:moveTo>
                  <a:pt x="4896" y="3983"/>
                </a:moveTo>
                <a:cubicBezTo>
                  <a:pt x="4909" y="3983"/>
                  <a:pt x="4896" y="4009"/>
                  <a:pt x="4876" y="4034"/>
                </a:cubicBezTo>
                <a:cubicBezTo>
                  <a:pt x="4863" y="4060"/>
                  <a:pt x="4844" y="4093"/>
                  <a:pt x="4850" y="4106"/>
                </a:cubicBezTo>
                <a:cubicBezTo>
                  <a:pt x="4857" y="4119"/>
                  <a:pt x="4850" y="4158"/>
                  <a:pt x="4825" y="4190"/>
                </a:cubicBezTo>
                <a:cubicBezTo>
                  <a:pt x="4792" y="4216"/>
                  <a:pt x="4760" y="4248"/>
                  <a:pt x="4740" y="4281"/>
                </a:cubicBezTo>
                <a:lnTo>
                  <a:pt x="4753" y="4203"/>
                </a:lnTo>
                <a:cubicBezTo>
                  <a:pt x="4770" y="4174"/>
                  <a:pt x="4786" y="4145"/>
                  <a:pt x="4802" y="4116"/>
                </a:cubicBezTo>
                <a:lnTo>
                  <a:pt x="4802" y="4116"/>
                </a:lnTo>
                <a:cubicBezTo>
                  <a:pt x="4811" y="4109"/>
                  <a:pt x="4842" y="4067"/>
                  <a:pt x="4850" y="4067"/>
                </a:cubicBezTo>
                <a:lnTo>
                  <a:pt x="4850" y="4073"/>
                </a:lnTo>
                <a:cubicBezTo>
                  <a:pt x="4863" y="4041"/>
                  <a:pt x="4876" y="4009"/>
                  <a:pt x="4896" y="3983"/>
                </a:cubicBezTo>
                <a:close/>
                <a:moveTo>
                  <a:pt x="4131" y="5054"/>
                </a:moveTo>
                <a:lnTo>
                  <a:pt x="4131" y="5054"/>
                </a:lnTo>
                <a:cubicBezTo>
                  <a:pt x="4129" y="5055"/>
                  <a:pt x="4127" y="5057"/>
                  <a:pt x="4125" y="5058"/>
                </a:cubicBezTo>
                <a:cubicBezTo>
                  <a:pt x="4125" y="5058"/>
                  <a:pt x="4124" y="5059"/>
                  <a:pt x="4124" y="5060"/>
                </a:cubicBezTo>
                <a:lnTo>
                  <a:pt x="4124" y="5060"/>
                </a:lnTo>
                <a:cubicBezTo>
                  <a:pt x="4126" y="5058"/>
                  <a:pt x="4129" y="5056"/>
                  <a:pt x="4131" y="5054"/>
                </a:cubicBezTo>
                <a:close/>
                <a:moveTo>
                  <a:pt x="4124" y="5060"/>
                </a:moveTo>
                <a:cubicBezTo>
                  <a:pt x="4110" y="5072"/>
                  <a:pt x="4096" y="5084"/>
                  <a:pt x="4080" y="5097"/>
                </a:cubicBezTo>
                <a:lnTo>
                  <a:pt x="4067" y="5129"/>
                </a:lnTo>
                <a:lnTo>
                  <a:pt x="4093" y="5109"/>
                </a:lnTo>
                <a:lnTo>
                  <a:pt x="4093" y="5109"/>
                </a:lnTo>
                <a:cubicBezTo>
                  <a:pt x="4073" y="5148"/>
                  <a:pt x="4047" y="5181"/>
                  <a:pt x="4015" y="5207"/>
                </a:cubicBezTo>
                <a:cubicBezTo>
                  <a:pt x="4047" y="5187"/>
                  <a:pt x="4073" y="5161"/>
                  <a:pt x="4093" y="5129"/>
                </a:cubicBezTo>
                <a:cubicBezTo>
                  <a:pt x="4105" y="5104"/>
                  <a:pt x="4112" y="5085"/>
                  <a:pt x="4124" y="5060"/>
                </a:cubicBezTo>
                <a:close/>
                <a:moveTo>
                  <a:pt x="3620" y="5194"/>
                </a:moveTo>
                <a:lnTo>
                  <a:pt x="3627" y="5207"/>
                </a:lnTo>
                <a:cubicBezTo>
                  <a:pt x="3607" y="5226"/>
                  <a:pt x="3581" y="5252"/>
                  <a:pt x="3568" y="5278"/>
                </a:cubicBezTo>
                <a:cubicBezTo>
                  <a:pt x="3536" y="5304"/>
                  <a:pt x="3504" y="5323"/>
                  <a:pt x="3465" y="5336"/>
                </a:cubicBezTo>
                <a:cubicBezTo>
                  <a:pt x="3465" y="5349"/>
                  <a:pt x="3439" y="5362"/>
                  <a:pt x="3400" y="5381"/>
                </a:cubicBezTo>
                <a:cubicBezTo>
                  <a:pt x="3361" y="5394"/>
                  <a:pt x="3316" y="5407"/>
                  <a:pt x="3277" y="5414"/>
                </a:cubicBezTo>
                <a:lnTo>
                  <a:pt x="3322" y="5420"/>
                </a:lnTo>
                <a:cubicBezTo>
                  <a:pt x="3296" y="5438"/>
                  <a:pt x="3285" y="5440"/>
                  <a:pt x="3278" y="5440"/>
                </a:cubicBezTo>
                <a:cubicBezTo>
                  <a:pt x="3275" y="5440"/>
                  <a:pt x="3273" y="5440"/>
                  <a:pt x="3270" y="5440"/>
                </a:cubicBezTo>
                <a:cubicBezTo>
                  <a:pt x="3265" y="5437"/>
                  <a:pt x="3260" y="5434"/>
                  <a:pt x="3252" y="5434"/>
                </a:cubicBezTo>
                <a:cubicBezTo>
                  <a:pt x="3243" y="5434"/>
                  <a:pt x="3228" y="5438"/>
                  <a:pt x="3199" y="5453"/>
                </a:cubicBezTo>
                <a:lnTo>
                  <a:pt x="3154" y="5440"/>
                </a:lnTo>
                <a:cubicBezTo>
                  <a:pt x="3141" y="5433"/>
                  <a:pt x="3128" y="5427"/>
                  <a:pt x="3115" y="5420"/>
                </a:cubicBezTo>
                <a:cubicBezTo>
                  <a:pt x="3096" y="5407"/>
                  <a:pt x="3089" y="5394"/>
                  <a:pt x="3115" y="5381"/>
                </a:cubicBezTo>
                <a:cubicBezTo>
                  <a:pt x="3089" y="5381"/>
                  <a:pt x="3057" y="5388"/>
                  <a:pt x="3031" y="5394"/>
                </a:cubicBezTo>
                <a:cubicBezTo>
                  <a:pt x="3005" y="5401"/>
                  <a:pt x="2979" y="5407"/>
                  <a:pt x="2947" y="5414"/>
                </a:cubicBezTo>
                <a:cubicBezTo>
                  <a:pt x="2927" y="5407"/>
                  <a:pt x="2934" y="5394"/>
                  <a:pt x="2940" y="5388"/>
                </a:cubicBezTo>
                <a:cubicBezTo>
                  <a:pt x="3005" y="5381"/>
                  <a:pt x="3070" y="5368"/>
                  <a:pt x="3134" y="5356"/>
                </a:cubicBezTo>
                <a:lnTo>
                  <a:pt x="3134" y="5356"/>
                </a:lnTo>
                <a:cubicBezTo>
                  <a:pt x="3121" y="5362"/>
                  <a:pt x="3121" y="5368"/>
                  <a:pt x="3141" y="5368"/>
                </a:cubicBezTo>
                <a:cubicBezTo>
                  <a:pt x="3145" y="5370"/>
                  <a:pt x="3150" y="5370"/>
                  <a:pt x="3154" y="5370"/>
                </a:cubicBezTo>
                <a:cubicBezTo>
                  <a:pt x="3173" y="5370"/>
                  <a:pt x="3189" y="5359"/>
                  <a:pt x="3199" y="5343"/>
                </a:cubicBezTo>
                <a:cubicBezTo>
                  <a:pt x="3290" y="5323"/>
                  <a:pt x="3374" y="5297"/>
                  <a:pt x="3458" y="5265"/>
                </a:cubicBezTo>
                <a:cubicBezTo>
                  <a:pt x="3471" y="5265"/>
                  <a:pt x="3491" y="5258"/>
                  <a:pt x="3504" y="5252"/>
                </a:cubicBezTo>
                <a:cubicBezTo>
                  <a:pt x="3523" y="5245"/>
                  <a:pt x="3555" y="5239"/>
                  <a:pt x="3588" y="5226"/>
                </a:cubicBezTo>
                <a:cubicBezTo>
                  <a:pt x="3581" y="5220"/>
                  <a:pt x="3575" y="5220"/>
                  <a:pt x="3575" y="5220"/>
                </a:cubicBezTo>
                <a:lnTo>
                  <a:pt x="3620" y="5194"/>
                </a:lnTo>
                <a:close/>
                <a:moveTo>
                  <a:pt x="2713" y="5466"/>
                </a:moveTo>
                <a:lnTo>
                  <a:pt x="2713" y="5466"/>
                </a:lnTo>
                <a:cubicBezTo>
                  <a:pt x="2717" y="5467"/>
                  <a:pt x="2720" y="5467"/>
                  <a:pt x="2723" y="5468"/>
                </a:cubicBezTo>
                <a:lnTo>
                  <a:pt x="2723" y="5468"/>
                </a:lnTo>
                <a:cubicBezTo>
                  <a:pt x="2720" y="5467"/>
                  <a:pt x="2717" y="5466"/>
                  <a:pt x="2713" y="5466"/>
                </a:cubicBezTo>
                <a:close/>
                <a:moveTo>
                  <a:pt x="2636" y="0"/>
                </a:moveTo>
                <a:cubicBezTo>
                  <a:pt x="2577" y="0"/>
                  <a:pt x="2532" y="13"/>
                  <a:pt x="2480" y="20"/>
                </a:cubicBezTo>
                <a:cubicBezTo>
                  <a:pt x="2383" y="32"/>
                  <a:pt x="2286" y="52"/>
                  <a:pt x="2202" y="58"/>
                </a:cubicBezTo>
                <a:cubicBezTo>
                  <a:pt x="2182" y="65"/>
                  <a:pt x="2150" y="71"/>
                  <a:pt x="2131" y="84"/>
                </a:cubicBezTo>
                <a:cubicBezTo>
                  <a:pt x="2105" y="91"/>
                  <a:pt x="2092" y="104"/>
                  <a:pt x="2105" y="104"/>
                </a:cubicBezTo>
                <a:cubicBezTo>
                  <a:pt x="2110" y="103"/>
                  <a:pt x="2115" y="102"/>
                  <a:pt x="2119" y="102"/>
                </a:cubicBezTo>
                <a:cubicBezTo>
                  <a:pt x="2147" y="102"/>
                  <a:pt x="2157" y="118"/>
                  <a:pt x="2157" y="130"/>
                </a:cubicBezTo>
                <a:cubicBezTo>
                  <a:pt x="2131" y="136"/>
                  <a:pt x="2105" y="143"/>
                  <a:pt x="2079" y="149"/>
                </a:cubicBezTo>
                <a:lnTo>
                  <a:pt x="2046" y="149"/>
                </a:lnTo>
                <a:cubicBezTo>
                  <a:pt x="2039" y="145"/>
                  <a:pt x="2034" y="142"/>
                  <a:pt x="2021" y="142"/>
                </a:cubicBezTo>
                <a:cubicBezTo>
                  <a:pt x="2011" y="142"/>
                  <a:pt x="1997" y="144"/>
                  <a:pt x="1975" y="149"/>
                </a:cubicBezTo>
                <a:cubicBezTo>
                  <a:pt x="1956" y="143"/>
                  <a:pt x="1969" y="130"/>
                  <a:pt x="1988" y="123"/>
                </a:cubicBezTo>
                <a:cubicBezTo>
                  <a:pt x="2008" y="110"/>
                  <a:pt x="2034" y="104"/>
                  <a:pt x="2027" y="91"/>
                </a:cubicBezTo>
                <a:lnTo>
                  <a:pt x="2027" y="91"/>
                </a:lnTo>
                <a:cubicBezTo>
                  <a:pt x="1982" y="104"/>
                  <a:pt x="1936" y="130"/>
                  <a:pt x="1891" y="149"/>
                </a:cubicBezTo>
                <a:cubicBezTo>
                  <a:pt x="1810" y="162"/>
                  <a:pt x="1735" y="204"/>
                  <a:pt x="1665" y="225"/>
                </a:cubicBezTo>
                <a:lnTo>
                  <a:pt x="1665" y="225"/>
                </a:lnTo>
                <a:cubicBezTo>
                  <a:pt x="1684" y="217"/>
                  <a:pt x="1665" y="202"/>
                  <a:pt x="1710" y="195"/>
                </a:cubicBezTo>
                <a:lnTo>
                  <a:pt x="1710" y="195"/>
                </a:lnTo>
                <a:cubicBezTo>
                  <a:pt x="1710" y="196"/>
                  <a:pt x="1710" y="198"/>
                  <a:pt x="1703" y="201"/>
                </a:cubicBezTo>
                <a:cubicBezTo>
                  <a:pt x="1736" y="194"/>
                  <a:pt x="1768" y="181"/>
                  <a:pt x="1794" y="162"/>
                </a:cubicBezTo>
                <a:cubicBezTo>
                  <a:pt x="1813" y="149"/>
                  <a:pt x="1833" y="136"/>
                  <a:pt x="1852" y="130"/>
                </a:cubicBezTo>
                <a:lnTo>
                  <a:pt x="1852" y="130"/>
                </a:lnTo>
                <a:lnTo>
                  <a:pt x="1794" y="149"/>
                </a:lnTo>
                <a:lnTo>
                  <a:pt x="1716" y="181"/>
                </a:lnTo>
                <a:cubicBezTo>
                  <a:pt x="1664" y="207"/>
                  <a:pt x="1613" y="227"/>
                  <a:pt x="1567" y="246"/>
                </a:cubicBezTo>
                <a:cubicBezTo>
                  <a:pt x="1593" y="253"/>
                  <a:pt x="1509" y="285"/>
                  <a:pt x="1490" y="304"/>
                </a:cubicBezTo>
                <a:lnTo>
                  <a:pt x="1483" y="304"/>
                </a:lnTo>
                <a:cubicBezTo>
                  <a:pt x="1483" y="317"/>
                  <a:pt x="1444" y="343"/>
                  <a:pt x="1425" y="356"/>
                </a:cubicBezTo>
                <a:lnTo>
                  <a:pt x="1399" y="343"/>
                </a:lnTo>
                <a:lnTo>
                  <a:pt x="1399" y="343"/>
                </a:lnTo>
                <a:cubicBezTo>
                  <a:pt x="1367" y="363"/>
                  <a:pt x="1412" y="350"/>
                  <a:pt x="1379" y="369"/>
                </a:cubicBezTo>
                <a:cubicBezTo>
                  <a:pt x="1347" y="389"/>
                  <a:pt x="1302" y="421"/>
                  <a:pt x="1256" y="453"/>
                </a:cubicBezTo>
                <a:cubicBezTo>
                  <a:pt x="1210" y="477"/>
                  <a:pt x="1169" y="500"/>
                  <a:pt x="1151" y="500"/>
                </a:cubicBezTo>
                <a:cubicBezTo>
                  <a:pt x="1149" y="500"/>
                  <a:pt x="1148" y="499"/>
                  <a:pt x="1146" y="499"/>
                </a:cubicBezTo>
                <a:cubicBezTo>
                  <a:pt x="1127" y="518"/>
                  <a:pt x="1107" y="531"/>
                  <a:pt x="1088" y="551"/>
                </a:cubicBezTo>
                <a:cubicBezTo>
                  <a:pt x="1069" y="570"/>
                  <a:pt x="1049" y="589"/>
                  <a:pt x="1030" y="602"/>
                </a:cubicBezTo>
                <a:cubicBezTo>
                  <a:pt x="1030" y="596"/>
                  <a:pt x="1043" y="583"/>
                  <a:pt x="1043" y="576"/>
                </a:cubicBezTo>
                <a:lnTo>
                  <a:pt x="1043" y="576"/>
                </a:lnTo>
                <a:cubicBezTo>
                  <a:pt x="920" y="674"/>
                  <a:pt x="803" y="777"/>
                  <a:pt x="693" y="894"/>
                </a:cubicBezTo>
                <a:lnTo>
                  <a:pt x="667" y="926"/>
                </a:lnTo>
                <a:lnTo>
                  <a:pt x="641" y="959"/>
                </a:lnTo>
                <a:cubicBezTo>
                  <a:pt x="622" y="978"/>
                  <a:pt x="609" y="997"/>
                  <a:pt x="596" y="1017"/>
                </a:cubicBezTo>
                <a:cubicBezTo>
                  <a:pt x="570" y="1056"/>
                  <a:pt x="551" y="1095"/>
                  <a:pt x="531" y="1133"/>
                </a:cubicBezTo>
                <a:cubicBezTo>
                  <a:pt x="545" y="1115"/>
                  <a:pt x="580" y="1072"/>
                  <a:pt x="588" y="1072"/>
                </a:cubicBezTo>
                <a:cubicBezTo>
                  <a:pt x="591" y="1072"/>
                  <a:pt x="590" y="1078"/>
                  <a:pt x="583" y="1095"/>
                </a:cubicBezTo>
                <a:cubicBezTo>
                  <a:pt x="564" y="1127"/>
                  <a:pt x="544" y="1166"/>
                  <a:pt x="518" y="1198"/>
                </a:cubicBezTo>
                <a:cubicBezTo>
                  <a:pt x="518" y="1197"/>
                  <a:pt x="518" y="1197"/>
                  <a:pt x="517" y="1197"/>
                </a:cubicBezTo>
                <a:cubicBezTo>
                  <a:pt x="512" y="1197"/>
                  <a:pt x="479" y="1238"/>
                  <a:pt x="475" y="1238"/>
                </a:cubicBezTo>
                <a:cubicBezTo>
                  <a:pt x="473" y="1238"/>
                  <a:pt x="477" y="1229"/>
                  <a:pt x="492" y="1205"/>
                </a:cubicBezTo>
                <a:cubicBezTo>
                  <a:pt x="455" y="1205"/>
                  <a:pt x="389" y="1368"/>
                  <a:pt x="366" y="1368"/>
                </a:cubicBezTo>
                <a:cubicBezTo>
                  <a:pt x="365" y="1368"/>
                  <a:pt x="364" y="1367"/>
                  <a:pt x="363" y="1366"/>
                </a:cubicBezTo>
                <a:cubicBezTo>
                  <a:pt x="350" y="1399"/>
                  <a:pt x="337" y="1431"/>
                  <a:pt x="324" y="1457"/>
                </a:cubicBezTo>
                <a:cubicBezTo>
                  <a:pt x="304" y="1490"/>
                  <a:pt x="292" y="1528"/>
                  <a:pt x="279" y="1567"/>
                </a:cubicBezTo>
                <a:cubicBezTo>
                  <a:pt x="266" y="1567"/>
                  <a:pt x="304" y="1496"/>
                  <a:pt x="298" y="1490"/>
                </a:cubicBezTo>
                <a:lnTo>
                  <a:pt x="298" y="1490"/>
                </a:lnTo>
                <a:lnTo>
                  <a:pt x="272" y="1548"/>
                </a:lnTo>
                <a:lnTo>
                  <a:pt x="266" y="1541"/>
                </a:lnTo>
                <a:cubicBezTo>
                  <a:pt x="246" y="1580"/>
                  <a:pt x="233" y="1619"/>
                  <a:pt x="227" y="1664"/>
                </a:cubicBezTo>
                <a:cubicBezTo>
                  <a:pt x="220" y="1690"/>
                  <a:pt x="220" y="1723"/>
                  <a:pt x="214" y="1749"/>
                </a:cubicBezTo>
                <a:lnTo>
                  <a:pt x="201" y="1800"/>
                </a:lnTo>
                <a:lnTo>
                  <a:pt x="201" y="1736"/>
                </a:lnTo>
                <a:cubicBezTo>
                  <a:pt x="175" y="1807"/>
                  <a:pt x="181" y="1852"/>
                  <a:pt x="156" y="1936"/>
                </a:cubicBezTo>
                <a:lnTo>
                  <a:pt x="149" y="1943"/>
                </a:lnTo>
                <a:cubicBezTo>
                  <a:pt x="149" y="1956"/>
                  <a:pt x="143" y="1975"/>
                  <a:pt x="143" y="1988"/>
                </a:cubicBezTo>
                <a:cubicBezTo>
                  <a:pt x="143" y="1982"/>
                  <a:pt x="143" y="1982"/>
                  <a:pt x="136" y="1982"/>
                </a:cubicBezTo>
                <a:cubicBezTo>
                  <a:pt x="136" y="2021"/>
                  <a:pt x="136" y="2053"/>
                  <a:pt x="123" y="2085"/>
                </a:cubicBezTo>
                <a:cubicBezTo>
                  <a:pt x="117" y="2118"/>
                  <a:pt x="110" y="2157"/>
                  <a:pt x="117" y="2189"/>
                </a:cubicBezTo>
                <a:cubicBezTo>
                  <a:pt x="104" y="2221"/>
                  <a:pt x="71" y="2241"/>
                  <a:pt x="84" y="2286"/>
                </a:cubicBezTo>
                <a:lnTo>
                  <a:pt x="58" y="2273"/>
                </a:lnTo>
                <a:cubicBezTo>
                  <a:pt x="58" y="2260"/>
                  <a:pt x="65" y="2241"/>
                  <a:pt x="71" y="2221"/>
                </a:cubicBezTo>
                <a:cubicBezTo>
                  <a:pt x="71" y="2215"/>
                  <a:pt x="78" y="2208"/>
                  <a:pt x="84" y="2202"/>
                </a:cubicBezTo>
                <a:cubicBezTo>
                  <a:pt x="91" y="2176"/>
                  <a:pt x="97" y="2150"/>
                  <a:pt x="104" y="2118"/>
                </a:cubicBezTo>
                <a:lnTo>
                  <a:pt x="104" y="2118"/>
                </a:lnTo>
                <a:cubicBezTo>
                  <a:pt x="65" y="2189"/>
                  <a:pt x="39" y="2260"/>
                  <a:pt x="33" y="2331"/>
                </a:cubicBezTo>
                <a:cubicBezTo>
                  <a:pt x="13" y="2422"/>
                  <a:pt x="0" y="2513"/>
                  <a:pt x="0" y="2610"/>
                </a:cubicBezTo>
                <a:lnTo>
                  <a:pt x="0" y="2720"/>
                </a:lnTo>
                <a:lnTo>
                  <a:pt x="0" y="2843"/>
                </a:lnTo>
                <a:cubicBezTo>
                  <a:pt x="0" y="2875"/>
                  <a:pt x="0" y="2914"/>
                  <a:pt x="7" y="2947"/>
                </a:cubicBezTo>
                <a:cubicBezTo>
                  <a:pt x="7" y="2972"/>
                  <a:pt x="20" y="2998"/>
                  <a:pt x="33" y="3018"/>
                </a:cubicBezTo>
                <a:lnTo>
                  <a:pt x="13" y="3005"/>
                </a:lnTo>
                <a:lnTo>
                  <a:pt x="13" y="3005"/>
                </a:lnTo>
                <a:cubicBezTo>
                  <a:pt x="13" y="3076"/>
                  <a:pt x="20" y="3154"/>
                  <a:pt x="26" y="3225"/>
                </a:cubicBezTo>
                <a:cubicBezTo>
                  <a:pt x="45" y="3406"/>
                  <a:pt x="97" y="3575"/>
                  <a:pt x="168" y="3737"/>
                </a:cubicBezTo>
                <a:lnTo>
                  <a:pt x="168" y="3782"/>
                </a:lnTo>
                <a:cubicBezTo>
                  <a:pt x="194" y="3821"/>
                  <a:pt x="220" y="3860"/>
                  <a:pt x="240" y="3905"/>
                </a:cubicBezTo>
                <a:cubicBezTo>
                  <a:pt x="253" y="3931"/>
                  <a:pt x="266" y="3957"/>
                  <a:pt x="279" y="3989"/>
                </a:cubicBezTo>
                <a:lnTo>
                  <a:pt x="324" y="4067"/>
                </a:lnTo>
                <a:cubicBezTo>
                  <a:pt x="337" y="4093"/>
                  <a:pt x="356" y="4119"/>
                  <a:pt x="369" y="4145"/>
                </a:cubicBezTo>
                <a:cubicBezTo>
                  <a:pt x="382" y="4164"/>
                  <a:pt x="402" y="4190"/>
                  <a:pt x="415" y="4209"/>
                </a:cubicBezTo>
                <a:cubicBezTo>
                  <a:pt x="434" y="4242"/>
                  <a:pt x="460" y="4268"/>
                  <a:pt x="492" y="4287"/>
                </a:cubicBezTo>
                <a:cubicBezTo>
                  <a:pt x="505" y="4312"/>
                  <a:pt x="507" y="4321"/>
                  <a:pt x="503" y="4321"/>
                </a:cubicBezTo>
                <a:cubicBezTo>
                  <a:pt x="501" y="4321"/>
                  <a:pt x="497" y="4318"/>
                  <a:pt x="492" y="4313"/>
                </a:cubicBezTo>
                <a:cubicBezTo>
                  <a:pt x="486" y="4300"/>
                  <a:pt x="460" y="4281"/>
                  <a:pt x="453" y="4274"/>
                </a:cubicBezTo>
                <a:lnTo>
                  <a:pt x="453" y="4274"/>
                </a:lnTo>
                <a:cubicBezTo>
                  <a:pt x="466" y="4294"/>
                  <a:pt x="473" y="4306"/>
                  <a:pt x="486" y="4319"/>
                </a:cubicBezTo>
                <a:lnTo>
                  <a:pt x="525" y="4365"/>
                </a:lnTo>
                <a:cubicBezTo>
                  <a:pt x="551" y="4391"/>
                  <a:pt x="570" y="4423"/>
                  <a:pt x="583" y="4455"/>
                </a:cubicBezTo>
                <a:cubicBezTo>
                  <a:pt x="583" y="4455"/>
                  <a:pt x="570" y="4442"/>
                  <a:pt x="557" y="4430"/>
                </a:cubicBezTo>
                <a:cubicBezTo>
                  <a:pt x="550" y="4422"/>
                  <a:pt x="545" y="4417"/>
                  <a:pt x="543" y="4417"/>
                </a:cubicBezTo>
                <a:cubicBezTo>
                  <a:pt x="541" y="4417"/>
                  <a:pt x="541" y="4421"/>
                  <a:pt x="544" y="4430"/>
                </a:cubicBezTo>
                <a:cubicBezTo>
                  <a:pt x="564" y="4475"/>
                  <a:pt x="596" y="4468"/>
                  <a:pt x="615" y="4520"/>
                </a:cubicBezTo>
                <a:cubicBezTo>
                  <a:pt x="615" y="4516"/>
                  <a:pt x="616" y="4515"/>
                  <a:pt x="619" y="4515"/>
                </a:cubicBezTo>
                <a:cubicBezTo>
                  <a:pt x="624" y="4515"/>
                  <a:pt x="636" y="4524"/>
                  <a:pt x="654" y="4533"/>
                </a:cubicBezTo>
                <a:cubicBezTo>
                  <a:pt x="687" y="4559"/>
                  <a:pt x="712" y="4585"/>
                  <a:pt x="738" y="4611"/>
                </a:cubicBezTo>
                <a:cubicBezTo>
                  <a:pt x="732" y="4604"/>
                  <a:pt x="732" y="4604"/>
                  <a:pt x="725" y="4598"/>
                </a:cubicBezTo>
                <a:cubicBezTo>
                  <a:pt x="725" y="4595"/>
                  <a:pt x="727" y="4593"/>
                  <a:pt x="729" y="4593"/>
                </a:cubicBezTo>
                <a:cubicBezTo>
                  <a:pt x="738" y="4593"/>
                  <a:pt x="766" y="4625"/>
                  <a:pt x="782" y="4642"/>
                </a:cubicBezTo>
                <a:lnTo>
                  <a:pt x="782" y="4642"/>
                </a:lnTo>
                <a:cubicBezTo>
                  <a:pt x="781" y="4640"/>
                  <a:pt x="779" y="4638"/>
                  <a:pt x="777" y="4637"/>
                </a:cubicBezTo>
                <a:lnTo>
                  <a:pt x="777" y="4637"/>
                </a:lnTo>
                <a:lnTo>
                  <a:pt x="784" y="4643"/>
                </a:lnTo>
                <a:cubicBezTo>
                  <a:pt x="783" y="4643"/>
                  <a:pt x="783" y="4642"/>
                  <a:pt x="782" y="4642"/>
                </a:cubicBezTo>
                <a:lnTo>
                  <a:pt x="782" y="4642"/>
                </a:lnTo>
                <a:cubicBezTo>
                  <a:pt x="917" y="4776"/>
                  <a:pt x="1071" y="4904"/>
                  <a:pt x="1231" y="5012"/>
                </a:cubicBezTo>
                <a:cubicBezTo>
                  <a:pt x="1392" y="5122"/>
                  <a:pt x="1567" y="5213"/>
                  <a:pt x="1749" y="5297"/>
                </a:cubicBezTo>
                <a:lnTo>
                  <a:pt x="1684" y="5278"/>
                </a:lnTo>
                <a:lnTo>
                  <a:pt x="1684" y="5278"/>
                </a:lnTo>
                <a:cubicBezTo>
                  <a:pt x="1716" y="5291"/>
                  <a:pt x="1749" y="5297"/>
                  <a:pt x="1781" y="5310"/>
                </a:cubicBezTo>
                <a:cubicBezTo>
                  <a:pt x="1813" y="5323"/>
                  <a:pt x="1839" y="5336"/>
                  <a:pt x="1859" y="5343"/>
                </a:cubicBezTo>
                <a:lnTo>
                  <a:pt x="1852" y="5343"/>
                </a:lnTo>
                <a:cubicBezTo>
                  <a:pt x="1865" y="5356"/>
                  <a:pt x="1891" y="5368"/>
                  <a:pt x="1910" y="5375"/>
                </a:cubicBezTo>
                <a:cubicBezTo>
                  <a:pt x="1923" y="5375"/>
                  <a:pt x="1936" y="5381"/>
                  <a:pt x="1949" y="5381"/>
                </a:cubicBezTo>
                <a:cubicBezTo>
                  <a:pt x="1982" y="5381"/>
                  <a:pt x="2014" y="5388"/>
                  <a:pt x="2040" y="5407"/>
                </a:cubicBezTo>
                <a:lnTo>
                  <a:pt x="2021" y="5407"/>
                </a:lnTo>
                <a:cubicBezTo>
                  <a:pt x="2085" y="5420"/>
                  <a:pt x="2131" y="5440"/>
                  <a:pt x="2176" y="5453"/>
                </a:cubicBezTo>
                <a:cubicBezTo>
                  <a:pt x="2202" y="5459"/>
                  <a:pt x="2228" y="5466"/>
                  <a:pt x="2254" y="5472"/>
                </a:cubicBezTo>
                <a:cubicBezTo>
                  <a:pt x="2280" y="5479"/>
                  <a:pt x="2306" y="5479"/>
                  <a:pt x="2331" y="5479"/>
                </a:cubicBezTo>
                <a:cubicBezTo>
                  <a:pt x="2364" y="5485"/>
                  <a:pt x="2390" y="5492"/>
                  <a:pt x="2416" y="5504"/>
                </a:cubicBezTo>
                <a:cubicBezTo>
                  <a:pt x="2441" y="5517"/>
                  <a:pt x="2461" y="5524"/>
                  <a:pt x="2480" y="5530"/>
                </a:cubicBezTo>
                <a:cubicBezTo>
                  <a:pt x="2513" y="5530"/>
                  <a:pt x="2545" y="5530"/>
                  <a:pt x="2571" y="5511"/>
                </a:cubicBezTo>
                <a:lnTo>
                  <a:pt x="2545" y="5511"/>
                </a:lnTo>
                <a:cubicBezTo>
                  <a:pt x="2513" y="5498"/>
                  <a:pt x="2603" y="5504"/>
                  <a:pt x="2642" y="5498"/>
                </a:cubicBezTo>
                <a:cubicBezTo>
                  <a:pt x="2616" y="5472"/>
                  <a:pt x="2623" y="5440"/>
                  <a:pt x="2545" y="5414"/>
                </a:cubicBezTo>
                <a:lnTo>
                  <a:pt x="2720" y="5414"/>
                </a:lnTo>
                <a:lnTo>
                  <a:pt x="2713" y="5420"/>
                </a:lnTo>
                <a:lnTo>
                  <a:pt x="2752" y="5420"/>
                </a:lnTo>
                <a:cubicBezTo>
                  <a:pt x="2713" y="5427"/>
                  <a:pt x="2675" y="5433"/>
                  <a:pt x="2636" y="5446"/>
                </a:cubicBezTo>
                <a:cubicBezTo>
                  <a:pt x="2648" y="5443"/>
                  <a:pt x="2658" y="5442"/>
                  <a:pt x="2667" y="5442"/>
                </a:cubicBezTo>
                <a:cubicBezTo>
                  <a:pt x="2690" y="5442"/>
                  <a:pt x="2704" y="5450"/>
                  <a:pt x="2728" y="5450"/>
                </a:cubicBezTo>
                <a:cubicBezTo>
                  <a:pt x="2736" y="5450"/>
                  <a:pt x="2746" y="5449"/>
                  <a:pt x="2759" y="5446"/>
                </a:cubicBezTo>
                <a:lnTo>
                  <a:pt x="2759" y="5446"/>
                </a:lnTo>
                <a:cubicBezTo>
                  <a:pt x="2754" y="5461"/>
                  <a:pt x="2742" y="5468"/>
                  <a:pt x="2728" y="5468"/>
                </a:cubicBezTo>
                <a:cubicBezTo>
                  <a:pt x="2726" y="5468"/>
                  <a:pt x="2724" y="5468"/>
                  <a:pt x="2723" y="5468"/>
                </a:cubicBezTo>
                <a:lnTo>
                  <a:pt x="2723" y="5468"/>
                </a:lnTo>
                <a:cubicBezTo>
                  <a:pt x="2771" y="5478"/>
                  <a:pt x="2818" y="5473"/>
                  <a:pt x="2837" y="5485"/>
                </a:cubicBezTo>
                <a:cubicBezTo>
                  <a:pt x="2830" y="5483"/>
                  <a:pt x="2823" y="5483"/>
                  <a:pt x="2816" y="5483"/>
                </a:cubicBezTo>
                <a:cubicBezTo>
                  <a:pt x="2797" y="5483"/>
                  <a:pt x="2778" y="5489"/>
                  <a:pt x="2759" y="5498"/>
                </a:cubicBezTo>
                <a:cubicBezTo>
                  <a:pt x="2771" y="5500"/>
                  <a:pt x="2783" y="5501"/>
                  <a:pt x="2795" y="5501"/>
                </a:cubicBezTo>
                <a:cubicBezTo>
                  <a:pt x="2828" y="5501"/>
                  <a:pt x="2862" y="5495"/>
                  <a:pt x="2895" y="5485"/>
                </a:cubicBezTo>
                <a:cubicBezTo>
                  <a:pt x="2896" y="5491"/>
                  <a:pt x="2905" y="5493"/>
                  <a:pt x="2917" y="5493"/>
                </a:cubicBezTo>
                <a:cubicBezTo>
                  <a:pt x="2942" y="5493"/>
                  <a:pt x="2984" y="5483"/>
                  <a:pt x="3001" y="5483"/>
                </a:cubicBezTo>
                <a:cubicBezTo>
                  <a:pt x="3008" y="5483"/>
                  <a:pt x="3011" y="5485"/>
                  <a:pt x="3005" y="5492"/>
                </a:cubicBezTo>
                <a:cubicBezTo>
                  <a:pt x="3011" y="5485"/>
                  <a:pt x="3024" y="5485"/>
                  <a:pt x="3037" y="5479"/>
                </a:cubicBezTo>
                <a:cubicBezTo>
                  <a:pt x="3050" y="5479"/>
                  <a:pt x="3070" y="5472"/>
                  <a:pt x="3089" y="5472"/>
                </a:cubicBezTo>
                <a:cubicBezTo>
                  <a:pt x="3089" y="5485"/>
                  <a:pt x="3018" y="5511"/>
                  <a:pt x="2985" y="5524"/>
                </a:cubicBezTo>
                <a:cubicBezTo>
                  <a:pt x="2951" y="5532"/>
                  <a:pt x="2932" y="5534"/>
                  <a:pt x="2924" y="5534"/>
                </a:cubicBezTo>
                <a:cubicBezTo>
                  <a:pt x="2896" y="5534"/>
                  <a:pt x="2976" y="5503"/>
                  <a:pt x="2947" y="5498"/>
                </a:cubicBezTo>
                <a:cubicBezTo>
                  <a:pt x="2914" y="5498"/>
                  <a:pt x="2875" y="5511"/>
                  <a:pt x="2837" y="5511"/>
                </a:cubicBezTo>
                <a:cubicBezTo>
                  <a:pt x="2848" y="5511"/>
                  <a:pt x="2803" y="5531"/>
                  <a:pt x="2848" y="5531"/>
                </a:cubicBezTo>
                <a:cubicBezTo>
                  <a:pt x="2853" y="5531"/>
                  <a:pt x="2860" y="5531"/>
                  <a:pt x="2869" y="5530"/>
                </a:cubicBezTo>
                <a:lnTo>
                  <a:pt x="2869" y="5530"/>
                </a:lnTo>
                <a:cubicBezTo>
                  <a:pt x="2843" y="5543"/>
                  <a:pt x="2817" y="5550"/>
                  <a:pt x="2791" y="5556"/>
                </a:cubicBezTo>
                <a:cubicBezTo>
                  <a:pt x="2778" y="5560"/>
                  <a:pt x="2764" y="5561"/>
                  <a:pt x="2748" y="5561"/>
                </a:cubicBezTo>
                <a:cubicBezTo>
                  <a:pt x="2733" y="5561"/>
                  <a:pt x="2717" y="5560"/>
                  <a:pt x="2701" y="5556"/>
                </a:cubicBezTo>
                <a:lnTo>
                  <a:pt x="2701" y="5556"/>
                </a:lnTo>
                <a:cubicBezTo>
                  <a:pt x="2688" y="5563"/>
                  <a:pt x="2726" y="5563"/>
                  <a:pt x="2746" y="5563"/>
                </a:cubicBezTo>
                <a:cubicBezTo>
                  <a:pt x="2733" y="5569"/>
                  <a:pt x="2655" y="5602"/>
                  <a:pt x="2752" y="5602"/>
                </a:cubicBezTo>
                <a:cubicBezTo>
                  <a:pt x="2726" y="5602"/>
                  <a:pt x="2798" y="5589"/>
                  <a:pt x="2752" y="5582"/>
                </a:cubicBezTo>
                <a:cubicBezTo>
                  <a:pt x="2791" y="5582"/>
                  <a:pt x="2895" y="5582"/>
                  <a:pt x="2856" y="5595"/>
                </a:cubicBezTo>
                <a:cubicBezTo>
                  <a:pt x="2901" y="5589"/>
                  <a:pt x="2992" y="5569"/>
                  <a:pt x="3024" y="5556"/>
                </a:cubicBezTo>
                <a:lnTo>
                  <a:pt x="3024" y="5556"/>
                </a:lnTo>
                <a:cubicBezTo>
                  <a:pt x="3037" y="5569"/>
                  <a:pt x="2992" y="5569"/>
                  <a:pt x="2979" y="5576"/>
                </a:cubicBezTo>
                <a:lnTo>
                  <a:pt x="3044" y="5563"/>
                </a:lnTo>
                <a:lnTo>
                  <a:pt x="3108" y="5550"/>
                </a:lnTo>
                <a:lnTo>
                  <a:pt x="3070" y="5543"/>
                </a:lnTo>
                <a:cubicBezTo>
                  <a:pt x="3115" y="5537"/>
                  <a:pt x="3154" y="5524"/>
                  <a:pt x="3193" y="5504"/>
                </a:cubicBezTo>
                <a:cubicBezTo>
                  <a:pt x="3225" y="5492"/>
                  <a:pt x="3257" y="5472"/>
                  <a:pt x="3296" y="5459"/>
                </a:cubicBezTo>
                <a:lnTo>
                  <a:pt x="3296" y="5459"/>
                </a:lnTo>
                <a:cubicBezTo>
                  <a:pt x="3290" y="5479"/>
                  <a:pt x="3225" y="5498"/>
                  <a:pt x="3180" y="5524"/>
                </a:cubicBezTo>
                <a:cubicBezTo>
                  <a:pt x="3187" y="5526"/>
                  <a:pt x="3193" y="5527"/>
                  <a:pt x="3197" y="5527"/>
                </a:cubicBezTo>
                <a:cubicBezTo>
                  <a:pt x="3226" y="5527"/>
                  <a:pt x="3217" y="5496"/>
                  <a:pt x="3290" y="5485"/>
                </a:cubicBezTo>
                <a:cubicBezTo>
                  <a:pt x="3303" y="5485"/>
                  <a:pt x="3303" y="5492"/>
                  <a:pt x="3303" y="5498"/>
                </a:cubicBezTo>
                <a:lnTo>
                  <a:pt x="3361" y="5459"/>
                </a:lnTo>
                <a:cubicBezTo>
                  <a:pt x="3374" y="5459"/>
                  <a:pt x="3374" y="5459"/>
                  <a:pt x="3368" y="5466"/>
                </a:cubicBezTo>
                <a:cubicBezTo>
                  <a:pt x="3413" y="5440"/>
                  <a:pt x="3406" y="5433"/>
                  <a:pt x="3413" y="5427"/>
                </a:cubicBezTo>
                <a:cubicBezTo>
                  <a:pt x="3413" y="5420"/>
                  <a:pt x="3419" y="5414"/>
                  <a:pt x="3491" y="5388"/>
                </a:cubicBezTo>
                <a:lnTo>
                  <a:pt x="3491" y="5388"/>
                </a:lnTo>
                <a:cubicBezTo>
                  <a:pt x="3406" y="5407"/>
                  <a:pt x="3426" y="5427"/>
                  <a:pt x="3355" y="5446"/>
                </a:cubicBezTo>
                <a:cubicBezTo>
                  <a:pt x="3309" y="5440"/>
                  <a:pt x="3426" y="5394"/>
                  <a:pt x="3445" y="5375"/>
                </a:cubicBezTo>
                <a:cubicBezTo>
                  <a:pt x="3469" y="5368"/>
                  <a:pt x="3487" y="5368"/>
                  <a:pt x="3503" y="5368"/>
                </a:cubicBezTo>
                <a:cubicBezTo>
                  <a:pt x="3508" y="5368"/>
                  <a:pt x="3512" y="5368"/>
                  <a:pt x="3517" y="5368"/>
                </a:cubicBezTo>
                <a:cubicBezTo>
                  <a:pt x="3540" y="5368"/>
                  <a:pt x="3562" y="5366"/>
                  <a:pt x="3596" y="5347"/>
                </a:cubicBezTo>
                <a:lnTo>
                  <a:pt x="3596" y="5347"/>
                </a:lnTo>
                <a:cubicBezTo>
                  <a:pt x="3570" y="5366"/>
                  <a:pt x="3608" y="5360"/>
                  <a:pt x="3529" y="5388"/>
                </a:cubicBezTo>
                <a:cubicBezTo>
                  <a:pt x="3514" y="5399"/>
                  <a:pt x="3513" y="5403"/>
                  <a:pt x="3519" y="5403"/>
                </a:cubicBezTo>
                <a:cubicBezTo>
                  <a:pt x="3528" y="5403"/>
                  <a:pt x="3556" y="5394"/>
                  <a:pt x="3569" y="5394"/>
                </a:cubicBezTo>
                <a:cubicBezTo>
                  <a:pt x="3572" y="5394"/>
                  <a:pt x="3574" y="5394"/>
                  <a:pt x="3575" y="5394"/>
                </a:cubicBezTo>
                <a:cubicBezTo>
                  <a:pt x="3594" y="5381"/>
                  <a:pt x="3549" y="5381"/>
                  <a:pt x="3614" y="5356"/>
                </a:cubicBezTo>
                <a:lnTo>
                  <a:pt x="3665" y="5323"/>
                </a:lnTo>
                <a:lnTo>
                  <a:pt x="3711" y="5291"/>
                </a:lnTo>
                <a:cubicBezTo>
                  <a:pt x="3737" y="5284"/>
                  <a:pt x="3763" y="5271"/>
                  <a:pt x="3782" y="5258"/>
                </a:cubicBezTo>
                <a:lnTo>
                  <a:pt x="3853" y="5213"/>
                </a:lnTo>
                <a:cubicBezTo>
                  <a:pt x="3879" y="5200"/>
                  <a:pt x="3899" y="5181"/>
                  <a:pt x="3918" y="5168"/>
                </a:cubicBezTo>
                <a:cubicBezTo>
                  <a:pt x="3937" y="5161"/>
                  <a:pt x="3957" y="5155"/>
                  <a:pt x="3976" y="5148"/>
                </a:cubicBezTo>
                <a:lnTo>
                  <a:pt x="3950" y="5135"/>
                </a:lnTo>
                <a:cubicBezTo>
                  <a:pt x="3976" y="5116"/>
                  <a:pt x="4009" y="5097"/>
                  <a:pt x="4041" y="5077"/>
                </a:cubicBezTo>
                <a:lnTo>
                  <a:pt x="4086" y="5045"/>
                </a:lnTo>
                <a:cubicBezTo>
                  <a:pt x="4093" y="5038"/>
                  <a:pt x="4106" y="5025"/>
                  <a:pt x="4112" y="5019"/>
                </a:cubicBezTo>
                <a:lnTo>
                  <a:pt x="4112" y="5019"/>
                </a:lnTo>
                <a:cubicBezTo>
                  <a:pt x="4112" y="5025"/>
                  <a:pt x="4106" y="5038"/>
                  <a:pt x="4093" y="5051"/>
                </a:cubicBezTo>
                <a:cubicBezTo>
                  <a:pt x="4080" y="5064"/>
                  <a:pt x="4060" y="5077"/>
                  <a:pt x="4041" y="5090"/>
                </a:cubicBezTo>
                <a:cubicBezTo>
                  <a:pt x="4132" y="5038"/>
                  <a:pt x="4203" y="4967"/>
                  <a:pt x="4268" y="4889"/>
                </a:cubicBezTo>
                <a:lnTo>
                  <a:pt x="4268" y="4889"/>
                </a:lnTo>
                <a:cubicBezTo>
                  <a:pt x="4209" y="4909"/>
                  <a:pt x="4203" y="4915"/>
                  <a:pt x="4158" y="4941"/>
                </a:cubicBezTo>
                <a:cubicBezTo>
                  <a:pt x="4171" y="4915"/>
                  <a:pt x="4196" y="4896"/>
                  <a:pt x="4222" y="4883"/>
                </a:cubicBezTo>
                <a:cubicBezTo>
                  <a:pt x="4255" y="4876"/>
                  <a:pt x="4281" y="4850"/>
                  <a:pt x="4300" y="4825"/>
                </a:cubicBezTo>
                <a:lnTo>
                  <a:pt x="4300" y="4825"/>
                </a:lnTo>
                <a:cubicBezTo>
                  <a:pt x="4319" y="4844"/>
                  <a:pt x="4294" y="4863"/>
                  <a:pt x="4326" y="4863"/>
                </a:cubicBezTo>
                <a:cubicBezTo>
                  <a:pt x="4339" y="4837"/>
                  <a:pt x="4352" y="4818"/>
                  <a:pt x="4371" y="4799"/>
                </a:cubicBezTo>
                <a:cubicBezTo>
                  <a:pt x="4391" y="4779"/>
                  <a:pt x="4404" y="4760"/>
                  <a:pt x="4417" y="4734"/>
                </a:cubicBezTo>
                <a:cubicBezTo>
                  <a:pt x="4436" y="4734"/>
                  <a:pt x="4436" y="4747"/>
                  <a:pt x="4430" y="4766"/>
                </a:cubicBezTo>
                <a:cubicBezTo>
                  <a:pt x="4410" y="4799"/>
                  <a:pt x="4391" y="4825"/>
                  <a:pt x="4358" y="4844"/>
                </a:cubicBezTo>
                <a:cubicBezTo>
                  <a:pt x="4294" y="4883"/>
                  <a:pt x="4248" y="4961"/>
                  <a:pt x="4190" y="4986"/>
                </a:cubicBezTo>
                <a:cubicBezTo>
                  <a:pt x="4203" y="4986"/>
                  <a:pt x="4216" y="4980"/>
                  <a:pt x="4222" y="4973"/>
                </a:cubicBezTo>
                <a:lnTo>
                  <a:pt x="4222" y="4973"/>
                </a:lnTo>
                <a:cubicBezTo>
                  <a:pt x="4196" y="4999"/>
                  <a:pt x="4171" y="5019"/>
                  <a:pt x="4151" y="5038"/>
                </a:cubicBezTo>
                <a:cubicBezTo>
                  <a:pt x="4144" y="5044"/>
                  <a:pt x="4137" y="5049"/>
                  <a:pt x="4131" y="5054"/>
                </a:cubicBezTo>
                <a:lnTo>
                  <a:pt x="4131" y="5054"/>
                </a:lnTo>
                <a:cubicBezTo>
                  <a:pt x="4162" y="5036"/>
                  <a:pt x="4198" y="5018"/>
                  <a:pt x="4229" y="5006"/>
                </a:cubicBezTo>
                <a:cubicBezTo>
                  <a:pt x="4261" y="4999"/>
                  <a:pt x="4281" y="4980"/>
                  <a:pt x="4300" y="4954"/>
                </a:cubicBezTo>
                <a:cubicBezTo>
                  <a:pt x="4301" y="4955"/>
                  <a:pt x="4303" y="4955"/>
                  <a:pt x="4305" y="4955"/>
                </a:cubicBezTo>
                <a:cubicBezTo>
                  <a:pt x="4315" y="4955"/>
                  <a:pt x="4332" y="4948"/>
                  <a:pt x="4339" y="4948"/>
                </a:cubicBezTo>
                <a:cubicBezTo>
                  <a:pt x="4345" y="4948"/>
                  <a:pt x="4345" y="4952"/>
                  <a:pt x="4332" y="4967"/>
                </a:cubicBezTo>
                <a:cubicBezTo>
                  <a:pt x="4307" y="5006"/>
                  <a:pt x="4255" y="5019"/>
                  <a:pt x="4261" y="5038"/>
                </a:cubicBezTo>
                <a:cubicBezTo>
                  <a:pt x="4294" y="5012"/>
                  <a:pt x="4326" y="4986"/>
                  <a:pt x="4358" y="4961"/>
                </a:cubicBezTo>
                <a:cubicBezTo>
                  <a:pt x="4378" y="4909"/>
                  <a:pt x="4404" y="4863"/>
                  <a:pt x="4436" y="4818"/>
                </a:cubicBezTo>
                <a:cubicBezTo>
                  <a:pt x="4455" y="4792"/>
                  <a:pt x="4481" y="4766"/>
                  <a:pt x="4507" y="4740"/>
                </a:cubicBezTo>
                <a:cubicBezTo>
                  <a:pt x="4527" y="4714"/>
                  <a:pt x="4553" y="4695"/>
                  <a:pt x="4572" y="4669"/>
                </a:cubicBezTo>
                <a:lnTo>
                  <a:pt x="4572" y="4669"/>
                </a:lnTo>
                <a:cubicBezTo>
                  <a:pt x="4553" y="4695"/>
                  <a:pt x="4540" y="4721"/>
                  <a:pt x="4520" y="4747"/>
                </a:cubicBezTo>
                <a:cubicBezTo>
                  <a:pt x="4514" y="4766"/>
                  <a:pt x="4507" y="4779"/>
                  <a:pt x="4520" y="4779"/>
                </a:cubicBezTo>
                <a:cubicBezTo>
                  <a:pt x="4540" y="4740"/>
                  <a:pt x="4624" y="4695"/>
                  <a:pt x="4591" y="4689"/>
                </a:cubicBezTo>
                <a:cubicBezTo>
                  <a:pt x="4640" y="4640"/>
                  <a:pt x="4718" y="4539"/>
                  <a:pt x="4749" y="4539"/>
                </a:cubicBezTo>
                <a:cubicBezTo>
                  <a:pt x="4750" y="4539"/>
                  <a:pt x="4752" y="4539"/>
                  <a:pt x="4753" y="4540"/>
                </a:cubicBezTo>
                <a:cubicBezTo>
                  <a:pt x="4747" y="4553"/>
                  <a:pt x="4734" y="4572"/>
                  <a:pt x="4721" y="4585"/>
                </a:cubicBezTo>
                <a:cubicBezTo>
                  <a:pt x="4708" y="4598"/>
                  <a:pt x="4695" y="4611"/>
                  <a:pt x="4689" y="4624"/>
                </a:cubicBezTo>
                <a:cubicBezTo>
                  <a:pt x="4663" y="4650"/>
                  <a:pt x="4637" y="4676"/>
                  <a:pt x="4617" y="4701"/>
                </a:cubicBezTo>
                <a:cubicBezTo>
                  <a:pt x="4627" y="4692"/>
                  <a:pt x="4640" y="4686"/>
                  <a:pt x="4644" y="4686"/>
                </a:cubicBezTo>
                <a:cubicBezTo>
                  <a:pt x="4645" y="4686"/>
                  <a:pt x="4645" y="4687"/>
                  <a:pt x="4643" y="4689"/>
                </a:cubicBezTo>
                <a:lnTo>
                  <a:pt x="4579" y="4760"/>
                </a:lnTo>
                <a:cubicBezTo>
                  <a:pt x="4604" y="4734"/>
                  <a:pt x="4617" y="4727"/>
                  <a:pt x="4637" y="4721"/>
                </a:cubicBezTo>
                <a:cubicBezTo>
                  <a:pt x="4650" y="4708"/>
                  <a:pt x="4650" y="4708"/>
                  <a:pt x="4656" y="4701"/>
                </a:cubicBezTo>
                <a:lnTo>
                  <a:pt x="4689" y="4663"/>
                </a:lnTo>
                <a:cubicBezTo>
                  <a:pt x="4684" y="4663"/>
                  <a:pt x="4680" y="4666"/>
                  <a:pt x="4678" y="4666"/>
                </a:cubicBezTo>
                <a:cubicBezTo>
                  <a:pt x="4676" y="4666"/>
                  <a:pt x="4676" y="4665"/>
                  <a:pt x="4676" y="4663"/>
                </a:cubicBezTo>
                <a:cubicBezTo>
                  <a:pt x="4682" y="4650"/>
                  <a:pt x="4714" y="4624"/>
                  <a:pt x="4727" y="4604"/>
                </a:cubicBezTo>
                <a:lnTo>
                  <a:pt x="4747" y="4617"/>
                </a:lnTo>
                <a:cubicBezTo>
                  <a:pt x="4773" y="4578"/>
                  <a:pt x="4799" y="4540"/>
                  <a:pt x="4831" y="4501"/>
                </a:cubicBezTo>
                <a:cubicBezTo>
                  <a:pt x="4850" y="4481"/>
                  <a:pt x="4870" y="4455"/>
                  <a:pt x="4889" y="4430"/>
                </a:cubicBezTo>
                <a:cubicBezTo>
                  <a:pt x="4896" y="4417"/>
                  <a:pt x="4902" y="4404"/>
                  <a:pt x="4915" y="4391"/>
                </a:cubicBezTo>
                <a:lnTo>
                  <a:pt x="4935" y="4345"/>
                </a:lnTo>
                <a:lnTo>
                  <a:pt x="4935" y="4358"/>
                </a:lnTo>
                <a:cubicBezTo>
                  <a:pt x="4954" y="4332"/>
                  <a:pt x="4974" y="4294"/>
                  <a:pt x="4974" y="4261"/>
                </a:cubicBezTo>
                <a:cubicBezTo>
                  <a:pt x="4980" y="4222"/>
                  <a:pt x="4993" y="4183"/>
                  <a:pt x="5006" y="4145"/>
                </a:cubicBezTo>
                <a:lnTo>
                  <a:pt x="5006" y="4145"/>
                </a:lnTo>
                <a:cubicBezTo>
                  <a:pt x="5001" y="4168"/>
                  <a:pt x="5007" y="4171"/>
                  <a:pt x="5015" y="4171"/>
                </a:cubicBezTo>
                <a:cubicBezTo>
                  <a:pt x="5018" y="4171"/>
                  <a:pt x="5022" y="4170"/>
                  <a:pt x="5025" y="4170"/>
                </a:cubicBezTo>
                <a:cubicBezTo>
                  <a:pt x="5043" y="4135"/>
                  <a:pt x="5067" y="4099"/>
                  <a:pt x="5095" y="4063"/>
                </a:cubicBezTo>
                <a:lnTo>
                  <a:pt x="5095" y="4063"/>
                </a:lnTo>
                <a:cubicBezTo>
                  <a:pt x="5092" y="4067"/>
                  <a:pt x="5089" y="4069"/>
                  <a:pt x="5088" y="4069"/>
                </a:cubicBezTo>
                <a:cubicBezTo>
                  <a:pt x="5079" y="4069"/>
                  <a:pt x="5090" y="4032"/>
                  <a:pt x="5082" y="4032"/>
                </a:cubicBezTo>
                <a:cubicBezTo>
                  <a:pt x="5079" y="4032"/>
                  <a:pt x="5076" y="4035"/>
                  <a:pt x="5071" y="4041"/>
                </a:cubicBezTo>
                <a:cubicBezTo>
                  <a:pt x="5051" y="4034"/>
                  <a:pt x="5097" y="3937"/>
                  <a:pt x="5122" y="3879"/>
                </a:cubicBezTo>
                <a:cubicBezTo>
                  <a:pt x="5124" y="3878"/>
                  <a:pt x="5126" y="3878"/>
                  <a:pt x="5127" y="3878"/>
                </a:cubicBezTo>
                <a:cubicBezTo>
                  <a:pt x="5148" y="3878"/>
                  <a:pt x="5092" y="3998"/>
                  <a:pt x="5109" y="3998"/>
                </a:cubicBezTo>
                <a:cubicBezTo>
                  <a:pt x="5113" y="3998"/>
                  <a:pt x="5119" y="3994"/>
                  <a:pt x="5129" y="3983"/>
                </a:cubicBezTo>
                <a:cubicBezTo>
                  <a:pt x="5142" y="3948"/>
                  <a:pt x="5143" y="3928"/>
                  <a:pt x="5137" y="3928"/>
                </a:cubicBezTo>
                <a:cubicBezTo>
                  <a:pt x="5134" y="3928"/>
                  <a:pt x="5129" y="3933"/>
                  <a:pt x="5122" y="3944"/>
                </a:cubicBezTo>
                <a:cubicBezTo>
                  <a:pt x="5129" y="3931"/>
                  <a:pt x="5135" y="3911"/>
                  <a:pt x="5148" y="3892"/>
                </a:cubicBezTo>
                <a:cubicBezTo>
                  <a:pt x="5155" y="3873"/>
                  <a:pt x="5168" y="3853"/>
                  <a:pt x="5174" y="3834"/>
                </a:cubicBezTo>
                <a:cubicBezTo>
                  <a:pt x="5181" y="3814"/>
                  <a:pt x="5194" y="3795"/>
                  <a:pt x="5200" y="3782"/>
                </a:cubicBezTo>
                <a:cubicBezTo>
                  <a:pt x="5213" y="3763"/>
                  <a:pt x="5220" y="3750"/>
                  <a:pt x="5226" y="3737"/>
                </a:cubicBezTo>
                <a:cubicBezTo>
                  <a:pt x="5233" y="3704"/>
                  <a:pt x="5233" y="3672"/>
                  <a:pt x="5246" y="3633"/>
                </a:cubicBezTo>
                <a:cubicBezTo>
                  <a:pt x="5246" y="3607"/>
                  <a:pt x="5246" y="3581"/>
                  <a:pt x="5246" y="3555"/>
                </a:cubicBezTo>
                <a:lnTo>
                  <a:pt x="5246" y="3555"/>
                </a:lnTo>
                <a:cubicBezTo>
                  <a:pt x="5233" y="3601"/>
                  <a:pt x="5252" y="3607"/>
                  <a:pt x="5226" y="3659"/>
                </a:cubicBezTo>
                <a:lnTo>
                  <a:pt x="5226" y="3594"/>
                </a:lnTo>
                <a:cubicBezTo>
                  <a:pt x="5233" y="3555"/>
                  <a:pt x="5246" y="3523"/>
                  <a:pt x="5258" y="3484"/>
                </a:cubicBezTo>
                <a:cubicBezTo>
                  <a:pt x="5271" y="3458"/>
                  <a:pt x="5284" y="3426"/>
                  <a:pt x="5291" y="3400"/>
                </a:cubicBezTo>
                <a:lnTo>
                  <a:pt x="5291" y="3400"/>
                </a:lnTo>
                <a:lnTo>
                  <a:pt x="5284" y="3458"/>
                </a:lnTo>
                <a:cubicBezTo>
                  <a:pt x="5284" y="3478"/>
                  <a:pt x="5284" y="3497"/>
                  <a:pt x="5278" y="3516"/>
                </a:cubicBezTo>
                <a:cubicBezTo>
                  <a:pt x="5278" y="3536"/>
                  <a:pt x="5271" y="3555"/>
                  <a:pt x="5278" y="3555"/>
                </a:cubicBezTo>
                <a:cubicBezTo>
                  <a:pt x="5278" y="3529"/>
                  <a:pt x="5284" y="3497"/>
                  <a:pt x="5291" y="3471"/>
                </a:cubicBezTo>
                <a:cubicBezTo>
                  <a:pt x="5297" y="3445"/>
                  <a:pt x="5304" y="3413"/>
                  <a:pt x="5304" y="3380"/>
                </a:cubicBezTo>
                <a:cubicBezTo>
                  <a:pt x="5310" y="3329"/>
                  <a:pt x="5323" y="3270"/>
                  <a:pt x="5336" y="3219"/>
                </a:cubicBezTo>
                <a:cubicBezTo>
                  <a:pt x="5349" y="3173"/>
                  <a:pt x="5349" y="3128"/>
                  <a:pt x="5336" y="3083"/>
                </a:cubicBezTo>
                <a:cubicBezTo>
                  <a:pt x="5336" y="3104"/>
                  <a:pt x="5323" y="3139"/>
                  <a:pt x="5314" y="3139"/>
                </a:cubicBezTo>
                <a:cubicBezTo>
                  <a:pt x="5313" y="3139"/>
                  <a:pt x="5311" y="3138"/>
                  <a:pt x="5310" y="3134"/>
                </a:cubicBezTo>
                <a:cubicBezTo>
                  <a:pt x="5323" y="3109"/>
                  <a:pt x="5329" y="3037"/>
                  <a:pt x="5335" y="3037"/>
                </a:cubicBezTo>
                <a:cubicBezTo>
                  <a:pt x="5336" y="3037"/>
                  <a:pt x="5336" y="3037"/>
                  <a:pt x="5336" y="3037"/>
                </a:cubicBezTo>
                <a:lnTo>
                  <a:pt x="5336" y="3063"/>
                </a:lnTo>
                <a:cubicBezTo>
                  <a:pt x="5349" y="3018"/>
                  <a:pt x="5349" y="2966"/>
                  <a:pt x="5349" y="2921"/>
                </a:cubicBezTo>
                <a:cubicBezTo>
                  <a:pt x="5336" y="2901"/>
                  <a:pt x="5323" y="2921"/>
                  <a:pt x="5317" y="2869"/>
                </a:cubicBezTo>
                <a:cubicBezTo>
                  <a:pt x="5320" y="2832"/>
                  <a:pt x="5325" y="2821"/>
                  <a:pt x="5329" y="2821"/>
                </a:cubicBezTo>
                <a:cubicBezTo>
                  <a:pt x="5337" y="2821"/>
                  <a:pt x="5346" y="2860"/>
                  <a:pt x="5353" y="2860"/>
                </a:cubicBezTo>
                <a:cubicBezTo>
                  <a:pt x="5357" y="2860"/>
                  <a:pt x="5359" y="2854"/>
                  <a:pt x="5362" y="2836"/>
                </a:cubicBezTo>
                <a:cubicBezTo>
                  <a:pt x="5343" y="2785"/>
                  <a:pt x="5336" y="2746"/>
                  <a:pt x="5330" y="2707"/>
                </a:cubicBezTo>
                <a:lnTo>
                  <a:pt x="5343" y="2681"/>
                </a:lnTo>
                <a:cubicBezTo>
                  <a:pt x="5343" y="2642"/>
                  <a:pt x="5336" y="2597"/>
                  <a:pt x="5330" y="2558"/>
                </a:cubicBezTo>
                <a:cubicBezTo>
                  <a:pt x="5330" y="2513"/>
                  <a:pt x="5323" y="2474"/>
                  <a:pt x="5310" y="2435"/>
                </a:cubicBezTo>
                <a:lnTo>
                  <a:pt x="5297" y="2377"/>
                </a:lnTo>
                <a:lnTo>
                  <a:pt x="5278" y="2318"/>
                </a:lnTo>
                <a:cubicBezTo>
                  <a:pt x="5271" y="2280"/>
                  <a:pt x="5258" y="2234"/>
                  <a:pt x="5252" y="2189"/>
                </a:cubicBezTo>
                <a:cubicBezTo>
                  <a:pt x="5258" y="2189"/>
                  <a:pt x="5278" y="2215"/>
                  <a:pt x="5284" y="2254"/>
                </a:cubicBezTo>
                <a:cubicBezTo>
                  <a:pt x="5297" y="2286"/>
                  <a:pt x="5304" y="2325"/>
                  <a:pt x="5310" y="2357"/>
                </a:cubicBezTo>
                <a:cubicBezTo>
                  <a:pt x="5323" y="2299"/>
                  <a:pt x="5284" y="2221"/>
                  <a:pt x="5278" y="2137"/>
                </a:cubicBezTo>
                <a:cubicBezTo>
                  <a:pt x="5278" y="2124"/>
                  <a:pt x="5271" y="2105"/>
                  <a:pt x="5265" y="2092"/>
                </a:cubicBezTo>
                <a:cubicBezTo>
                  <a:pt x="5258" y="2079"/>
                  <a:pt x="5252" y="2066"/>
                  <a:pt x="5246" y="2053"/>
                </a:cubicBezTo>
                <a:cubicBezTo>
                  <a:pt x="5241" y="2038"/>
                  <a:pt x="5232" y="2031"/>
                  <a:pt x="5225" y="2031"/>
                </a:cubicBezTo>
                <a:cubicBezTo>
                  <a:pt x="5223" y="2031"/>
                  <a:pt x="5221" y="2032"/>
                  <a:pt x="5220" y="2033"/>
                </a:cubicBezTo>
                <a:cubicBezTo>
                  <a:pt x="5194" y="1956"/>
                  <a:pt x="5220" y="1969"/>
                  <a:pt x="5220" y="1956"/>
                </a:cubicBezTo>
                <a:cubicBezTo>
                  <a:pt x="5194" y="1936"/>
                  <a:pt x="5168" y="1826"/>
                  <a:pt x="5135" y="1762"/>
                </a:cubicBezTo>
                <a:lnTo>
                  <a:pt x="5142" y="1755"/>
                </a:lnTo>
                <a:lnTo>
                  <a:pt x="5116" y="1703"/>
                </a:lnTo>
                <a:lnTo>
                  <a:pt x="5090" y="1658"/>
                </a:lnTo>
                <a:lnTo>
                  <a:pt x="5090" y="1658"/>
                </a:lnTo>
                <a:cubicBezTo>
                  <a:pt x="5093" y="1669"/>
                  <a:pt x="5091" y="1672"/>
                  <a:pt x="5087" y="1672"/>
                </a:cubicBezTo>
                <a:cubicBezTo>
                  <a:pt x="5084" y="1672"/>
                  <a:pt x="5079" y="1669"/>
                  <a:pt x="5075" y="1669"/>
                </a:cubicBezTo>
                <a:cubicBezTo>
                  <a:pt x="5073" y="1669"/>
                  <a:pt x="5072" y="1670"/>
                  <a:pt x="5071" y="1671"/>
                </a:cubicBezTo>
                <a:lnTo>
                  <a:pt x="5058" y="1645"/>
                </a:lnTo>
                <a:lnTo>
                  <a:pt x="5058" y="1645"/>
                </a:lnTo>
                <a:cubicBezTo>
                  <a:pt x="5064" y="1671"/>
                  <a:pt x="5071" y="1697"/>
                  <a:pt x="5084" y="1723"/>
                </a:cubicBezTo>
                <a:cubicBezTo>
                  <a:pt x="5090" y="1749"/>
                  <a:pt x="5103" y="1781"/>
                  <a:pt x="5122" y="1807"/>
                </a:cubicBezTo>
                <a:cubicBezTo>
                  <a:pt x="5135" y="1833"/>
                  <a:pt x="5142" y="1859"/>
                  <a:pt x="5155" y="1885"/>
                </a:cubicBezTo>
                <a:cubicBezTo>
                  <a:pt x="5161" y="1917"/>
                  <a:pt x="5168" y="1943"/>
                  <a:pt x="5168" y="1975"/>
                </a:cubicBezTo>
                <a:cubicBezTo>
                  <a:pt x="5162" y="1966"/>
                  <a:pt x="5159" y="1963"/>
                  <a:pt x="5156" y="1963"/>
                </a:cubicBezTo>
                <a:cubicBezTo>
                  <a:pt x="5153" y="1963"/>
                  <a:pt x="5152" y="1968"/>
                  <a:pt x="5149" y="1968"/>
                </a:cubicBezTo>
                <a:cubicBezTo>
                  <a:pt x="5148" y="1968"/>
                  <a:pt x="5146" y="1965"/>
                  <a:pt x="5142" y="1956"/>
                </a:cubicBezTo>
                <a:cubicBezTo>
                  <a:pt x="5129" y="1930"/>
                  <a:pt x="5135" y="1923"/>
                  <a:pt x="5142" y="1917"/>
                </a:cubicBezTo>
                <a:cubicBezTo>
                  <a:pt x="5134" y="1913"/>
                  <a:pt x="5120" y="1892"/>
                  <a:pt x="5116" y="1892"/>
                </a:cubicBezTo>
                <a:cubicBezTo>
                  <a:pt x="5114" y="1892"/>
                  <a:pt x="5116" y="1899"/>
                  <a:pt x="5122" y="1917"/>
                </a:cubicBezTo>
                <a:cubicBezTo>
                  <a:pt x="5110" y="1917"/>
                  <a:pt x="5097" y="1898"/>
                  <a:pt x="5084" y="1859"/>
                </a:cubicBezTo>
                <a:cubicBezTo>
                  <a:pt x="5064" y="1826"/>
                  <a:pt x="5045" y="1781"/>
                  <a:pt x="5025" y="1742"/>
                </a:cubicBezTo>
                <a:cubicBezTo>
                  <a:pt x="5025" y="1728"/>
                  <a:pt x="5028" y="1723"/>
                  <a:pt x="5031" y="1723"/>
                </a:cubicBezTo>
                <a:cubicBezTo>
                  <a:pt x="5036" y="1723"/>
                  <a:pt x="5044" y="1734"/>
                  <a:pt x="5051" y="1749"/>
                </a:cubicBezTo>
                <a:cubicBezTo>
                  <a:pt x="5071" y="1774"/>
                  <a:pt x="5090" y="1807"/>
                  <a:pt x="5103" y="1820"/>
                </a:cubicBezTo>
                <a:cubicBezTo>
                  <a:pt x="5084" y="1794"/>
                  <a:pt x="5071" y="1762"/>
                  <a:pt x="5058" y="1729"/>
                </a:cubicBezTo>
                <a:lnTo>
                  <a:pt x="5084" y="1729"/>
                </a:lnTo>
                <a:cubicBezTo>
                  <a:pt x="5060" y="1690"/>
                  <a:pt x="5050" y="1679"/>
                  <a:pt x="5045" y="1679"/>
                </a:cubicBezTo>
                <a:cubicBezTo>
                  <a:pt x="5039" y="1679"/>
                  <a:pt x="5040" y="1694"/>
                  <a:pt x="5033" y="1694"/>
                </a:cubicBezTo>
                <a:cubicBezTo>
                  <a:pt x="5031" y="1694"/>
                  <a:pt x="5028" y="1693"/>
                  <a:pt x="5025" y="1690"/>
                </a:cubicBezTo>
                <a:cubicBezTo>
                  <a:pt x="4993" y="1677"/>
                  <a:pt x="4986" y="1600"/>
                  <a:pt x="4967" y="1574"/>
                </a:cubicBezTo>
                <a:lnTo>
                  <a:pt x="4967" y="1574"/>
                </a:lnTo>
                <a:lnTo>
                  <a:pt x="4986" y="1600"/>
                </a:lnTo>
                <a:cubicBezTo>
                  <a:pt x="4967" y="1548"/>
                  <a:pt x="4935" y="1496"/>
                  <a:pt x="4896" y="1444"/>
                </a:cubicBezTo>
                <a:lnTo>
                  <a:pt x="4896" y="1405"/>
                </a:lnTo>
                <a:cubicBezTo>
                  <a:pt x="4909" y="1438"/>
                  <a:pt x="4922" y="1470"/>
                  <a:pt x="4948" y="1490"/>
                </a:cubicBezTo>
                <a:cubicBezTo>
                  <a:pt x="4974" y="1509"/>
                  <a:pt x="4986" y="1528"/>
                  <a:pt x="4993" y="1548"/>
                </a:cubicBezTo>
                <a:cubicBezTo>
                  <a:pt x="4981" y="1508"/>
                  <a:pt x="4981" y="1493"/>
                  <a:pt x="4988" y="1493"/>
                </a:cubicBezTo>
                <a:cubicBezTo>
                  <a:pt x="4992" y="1493"/>
                  <a:pt x="4998" y="1499"/>
                  <a:pt x="5006" y="1509"/>
                </a:cubicBezTo>
                <a:cubicBezTo>
                  <a:pt x="5032" y="1528"/>
                  <a:pt x="5064" y="1574"/>
                  <a:pt x="5084" y="1593"/>
                </a:cubicBezTo>
                <a:cubicBezTo>
                  <a:pt x="5058" y="1548"/>
                  <a:pt x="5038" y="1496"/>
                  <a:pt x="5025" y="1444"/>
                </a:cubicBezTo>
                <a:cubicBezTo>
                  <a:pt x="4993" y="1412"/>
                  <a:pt x="4967" y="1373"/>
                  <a:pt x="4948" y="1328"/>
                </a:cubicBezTo>
                <a:cubicBezTo>
                  <a:pt x="4928" y="1289"/>
                  <a:pt x="4902" y="1250"/>
                  <a:pt x="4863" y="1218"/>
                </a:cubicBezTo>
                <a:cubicBezTo>
                  <a:pt x="4858" y="1206"/>
                  <a:pt x="4859" y="1202"/>
                  <a:pt x="4861" y="1202"/>
                </a:cubicBezTo>
                <a:cubicBezTo>
                  <a:pt x="4866" y="1202"/>
                  <a:pt x="4879" y="1214"/>
                  <a:pt x="4882" y="1214"/>
                </a:cubicBezTo>
                <a:cubicBezTo>
                  <a:pt x="4884" y="1214"/>
                  <a:pt x="4883" y="1210"/>
                  <a:pt x="4876" y="1198"/>
                </a:cubicBezTo>
                <a:cubicBezTo>
                  <a:pt x="4825" y="1120"/>
                  <a:pt x="4760" y="1043"/>
                  <a:pt x="4689" y="971"/>
                </a:cubicBezTo>
                <a:cubicBezTo>
                  <a:pt x="4656" y="933"/>
                  <a:pt x="4669" y="933"/>
                  <a:pt x="4669" y="920"/>
                </a:cubicBezTo>
                <a:cubicBezTo>
                  <a:pt x="4637" y="874"/>
                  <a:pt x="4598" y="835"/>
                  <a:pt x="4559" y="797"/>
                </a:cubicBezTo>
                <a:cubicBezTo>
                  <a:pt x="4520" y="764"/>
                  <a:pt x="4488" y="738"/>
                  <a:pt x="4455" y="706"/>
                </a:cubicBezTo>
                <a:cubicBezTo>
                  <a:pt x="4417" y="680"/>
                  <a:pt x="4384" y="654"/>
                  <a:pt x="4345" y="628"/>
                </a:cubicBezTo>
                <a:cubicBezTo>
                  <a:pt x="4300" y="596"/>
                  <a:pt x="4261" y="564"/>
                  <a:pt x="4209" y="518"/>
                </a:cubicBezTo>
                <a:lnTo>
                  <a:pt x="4209" y="518"/>
                </a:lnTo>
                <a:lnTo>
                  <a:pt x="4242" y="538"/>
                </a:lnTo>
                <a:cubicBezTo>
                  <a:pt x="4203" y="499"/>
                  <a:pt x="4164" y="466"/>
                  <a:pt x="4132" y="466"/>
                </a:cubicBezTo>
                <a:cubicBezTo>
                  <a:pt x="4119" y="447"/>
                  <a:pt x="4106" y="428"/>
                  <a:pt x="4086" y="415"/>
                </a:cubicBezTo>
                <a:cubicBezTo>
                  <a:pt x="4060" y="402"/>
                  <a:pt x="4028" y="382"/>
                  <a:pt x="4002" y="369"/>
                </a:cubicBezTo>
                <a:cubicBezTo>
                  <a:pt x="3976" y="363"/>
                  <a:pt x="3950" y="343"/>
                  <a:pt x="3924" y="330"/>
                </a:cubicBezTo>
                <a:cubicBezTo>
                  <a:pt x="3899" y="317"/>
                  <a:pt x="3879" y="298"/>
                  <a:pt x="3860" y="279"/>
                </a:cubicBezTo>
                <a:cubicBezTo>
                  <a:pt x="3827" y="259"/>
                  <a:pt x="3788" y="240"/>
                  <a:pt x="3750" y="240"/>
                </a:cubicBezTo>
                <a:cubicBezTo>
                  <a:pt x="3717" y="233"/>
                  <a:pt x="3685" y="227"/>
                  <a:pt x="3652" y="214"/>
                </a:cubicBezTo>
                <a:cubicBezTo>
                  <a:pt x="3652" y="207"/>
                  <a:pt x="3685" y="201"/>
                  <a:pt x="3646" y="181"/>
                </a:cubicBezTo>
                <a:cubicBezTo>
                  <a:pt x="3510" y="130"/>
                  <a:pt x="3368" y="91"/>
                  <a:pt x="3225" y="58"/>
                </a:cubicBezTo>
                <a:cubicBezTo>
                  <a:pt x="3076" y="32"/>
                  <a:pt x="2921" y="13"/>
                  <a:pt x="2772" y="7"/>
                </a:cubicBezTo>
                <a:cubicBezTo>
                  <a:pt x="2778" y="7"/>
                  <a:pt x="2785" y="0"/>
                  <a:pt x="2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txBox="1">
            <a:spLocks noGrp="1"/>
          </p:cNvSpPr>
          <p:nvPr>
            <p:ph type="title"/>
          </p:nvPr>
        </p:nvSpPr>
        <p:spPr>
          <a:xfrm>
            <a:off x="445975" y="1153650"/>
            <a:ext cx="8252100" cy="1517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1000">
                <a:latin typeface="Caveat SemiBold"/>
                <a:ea typeface="Caveat SemiBold"/>
                <a:cs typeface="Caveat SemiBold"/>
                <a:sym typeface="Caveat SemiBold"/>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20" name="Google Shape;220;p8"/>
          <p:cNvGrpSpPr/>
          <p:nvPr/>
        </p:nvGrpSpPr>
        <p:grpSpPr>
          <a:xfrm flipH="1">
            <a:off x="7359212" y="662150"/>
            <a:ext cx="482429" cy="479100"/>
            <a:chOff x="421795" y="3632800"/>
            <a:chExt cx="482429" cy="479100"/>
          </a:xfrm>
        </p:grpSpPr>
        <p:sp>
          <p:nvSpPr>
            <p:cNvPr id="221" name="Google Shape;221;p8"/>
            <p:cNvSpPr/>
            <p:nvPr/>
          </p:nvSpPr>
          <p:spPr>
            <a:xfrm>
              <a:off x="553399" y="3759497"/>
              <a:ext cx="210110" cy="226582"/>
            </a:xfrm>
            <a:custGeom>
              <a:avLst/>
              <a:gdLst/>
              <a:ahLst/>
              <a:cxnLst/>
              <a:rect l="l" t="t" r="r" b="b"/>
              <a:pathLst>
                <a:path w="1199" h="1293" extrusionOk="0">
                  <a:moveTo>
                    <a:pt x="648" y="0"/>
                  </a:moveTo>
                  <a:cubicBezTo>
                    <a:pt x="442" y="0"/>
                    <a:pt x="229" y="128"/>
                    <a:pt x="111" y="327"/>
                  </a:cubicBezTo>
                  <a:cubicBezTo>
                    <a:pt x="65" y="418"/>
                    <a:pt x="39" y="515"/>
                    <a:pt x="33" y="618"/>
                  </a:cubicBezTo>
                  <a:cubicBezTo>
                    <a:pt x="1" y="890"/>
                    <a:pt x="156" y="1156"/>
                    <a:pt x="415" y="1260"/>
                  </a:cubicBezTo>
                  <a:cubicBezTo>
                    <a:pt x="476" y="1282"/>
                    <a:pt x="540" y="1292"/>
                    <a:pt x="602" y="1292"/>
                  </a:cubicBezTo>
                  <a:cubicBezTo>
                    <a:pt x="797" y="1292"/>
                    <a:pt x="986" y="1190"/>
                    <a:pt x="1088" y="1013"/>
                  </a:cubicBezTo>
                  <a:cubicBezTo>
                    <a:pt x="1166" y="910"/>
                    <a:pt x="1199" y="774"/>
                    <a:pt x="1192" y="644"/>
                  </a:cubicBezTo>
                  <a:cubicBezTo>
                    <a:pt x="1192" y="314"/>
                    <a:pt x="1030" y="81"/>
                    <a:pt x="771" y="16"/>
                  </a:cubicBezTo>
                  <a:cubicBezTo>
                    <a:pt x="731" y="5"/>
                    <a:pt x="689" y="0"/>
                    <a:pt x="648"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774724" y="3963824"/>
              <a:ext cx="83063" cy="47139"/>
            </a:xfrm>
            <a:custGeom>
              <a:avLst/>
              <a:gdLst/>
              <a:ahLst/>
              <a:cxnLst/>
              <a:rect l="l" t="t" r="r" b="b"/>
              <a:pathLst>
                <a:path w="474" h="269" extrusionOk="0">
                  <a:moveTo>
                    <a:pt x="80" y="0"/>
                  </a:moveTo>
                  <a:cubicBezTo>
                    <a:pt x="48" y="0"/>
                    <a:pt x="17" y="11"/>
                    <a:pt x="7" y="55"/>
                  </a:cubicBezTo>
                  <a:cubicBezTo>
                    <a:pt x="0" y="94"/>
                    <a:pt x="33" y="119"/>
                    <a:pt x="65" y="132"/>
                  </a:cubicBezTo>
                  <a:cubicBezTo>
                    <a:pt x="201" y="178"/>
                    <a:pt x="337" y="223"/>
                    <a:pt x="473" y="268"/>
                  </a:cubicBezTo>
                  <a:cubicBezTo>
                    <a:pt x="415" y="87"/>
                    <a:pt x="272" y="35"/>
                    <a:pt x="110" y="3"/>
                  </a:cubicBezTo>
                  <a:cubicBezTo>
                    <a:pt x="101" y="1"/>
                    <a:pt x="90" y="0"/>
                    <a:pt x="80"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421795" y="3911078"/>
              <a:ext cx="89722" cy="28739"/>
            </a:xfrm>
            <a:custGeom>
              <a:avLst/>
              <a:gdLst/>
              <a:ahLst/>
              <a:cxnLst/>
              <a:rect l="l" t="t" r="r" b="b"/>
              <a:pathLst>
                <a:path w="512" h="164" extrusionOk="0">
                  <a:moveTo>
                    <a:pt x="326" y="1"/>
                  </a:moveTo>
                  <a:cubicBezTo>
                    <a:pt x="234" y="1"/>
                    <a:pt x="152" y="27"/>
                    <a:pt x="72" y="51"/>
                  </a:cubicBezTo>
                  <a:cubicBezTo>
                    <a:pt x="39" y="58"/>
                    <a:pt x="0" y="77"/>
                    <a:pt x="20" y="129"/>
                  </a:cubicBezTo>
                  <a:cubicBezTo>
                    <a:pt x="31" y="150"/>
                    <a:pt x="50" y="163"/>
                    <a:pt x="75" y="163"/>
                  </a:cubicBezTo>
                  <a:cubicBezTo>
                    <a:pt x="80" y="163"/>
                    <a:pt x="85" y="163"/>
                    <a:pt x="91" y="161"/>
                  </a:cubicBezTo>
                  <a:cubicBezTo>
                    <a:pt x="221" y="129"/>
                    <a:pt x="363" y="142"/>
                    <a:pt x="512" y="38"/>
                  </a:cubicBezTo>
                  <a:cubicBezTo>
                    <a:pt x="445" y="11"/>
                    <a:pt x="384" y="1"/>
                    <a:pt x="326"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675890" y="4026034"/>
              <a:ext cx="34347" cy="85866"/>
            </a:xfrm>
            <a:custGeom>
              <a:avLst/>
              <a:gdLst/>
              <a:ahLst/>
              <a:cxnLst/>
              <a:rect l="l" t="t" r="r" b="b"/>
              <a:pathLst>
                <a:path w="196" h="490" extrusionOk="0">
                  <a:moveTo>
                    <a:pt x="79" y="0"/>
                  </a:moveTo>
                  <a:cubicBezTo>
                    <a:pt x="71" y="0"/>
                    <a:pt x="62" y="1"/>
                    <a:pt x="53" y="4"/>
                  </a:cubicBezTo>
                  <a:cubicBezTo>
                    <a:pt x="1" y="23"/>
                    <a:pt x="7" y="69"/>
                    <a:pt x="20" y="114"/>
                  </a:cubicBezTo>
                  <a:cubicBezTo>
                    <a:pt x="66" y="244"/>
                    <a:pt x="92" y="380"/>
                    <a:pt x="182" y="490"/>
                  </a:cubicBezTo>
                  <a:cubicBezTo>
                    <a:pt x="195" y="360"/>
                    <a:pt x="182" y="224"/>
                    <a:pt x="150" y="95"/>
                  </a:cubicBezTo>
                  <a:cubicBezTo>
                    <a:pt x="139" y="50"/>
                    <a:pt x="127" y="0"/>
                    <a:pt x="79"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521681" y="4026734"/>
              <a:ext cx="48891" cy="67116"/>
            </a:xfrm>
            <a:custGeom>
              <a:avLst/>
              <a:gdLst/>
              <a:ahLst/>
              <a:cxnLst/>
              <a:rect l="l" t="t" r="r" b="b"/>
              <a:pathLst>
                <a:path w="279" h="383" extrusionOk="0">
                  <a:moveTo>
                    <a:pt x="279" y="0"/>
                  </a:moveTo>
                  <a:lnTo>
                    <a:pt x="279" y="0"/>
                  </a:lnTo>
                  <a:cubicBezTo>
                    <a:pt x="59" y="97"/>
                    <a:pt x="0" y="188"/>
                    <a:pt x="7" y="382"/>
                  </a:cubicBezTo>
                  <a:cubicBezTo>
                    <a:pt x="136" y="285"/>
                    <a:pt x="233" y="149"/>
                    <a:pt x="279"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470512" y="3751962"/>
              <a:ext cx="73950" cy="52396"/>
            </a:xfrm>
            <a:custGeom>
              <a:avLst/>
              <a:gdLst/>
              <a:ahLst/>
              <a:cxnLst/>
              <a:rect l="l" t="t" r="r" b="b"/>
              <a:pathLst>
                <a:path w="422" h="299" extrusionOk="0">
                  <a:moveTo>
                    <a:pt x="77" y="1"/>
                  </a:moveTo>
                  <a:cubicBezTo>
                    <a:pt x="58" y="1"/>
                    <a:pt x="40" y="10"/>
                    <a:pt x="27" y="27"/>
                  </a:cubicBezTo>
                  <a:cubicBezTo>
                    <a:pt x="1" y="66"/>
                    <a:pt x="27" y="92"/>
                    <a:pt x="59" y="111"/>
                  </a:cubicBezTo>
                  <a:cubicBezTo>
                    <a:pt x="169" y="176"/>
                    <a:pt x="279" y="234"/>
                    <a:pt x="389" y="299"/>
                  </a:cubicBezTo>
                  <a:lnTo>
                    <a:pt x="422" y="273"/>
                  </a:lnTo>
                  <a:cubicBezTo>
                    <a:pt x="351" y="150"/>
                    <a:pt x="240" y="59"/>
                    <a:pt x="104" y="7"/>
                  </a:cubicBezTo>
                  <a:cubicBezTo>
                    <a:pt x="96" y="3"/>
                    <a:pt x="86" y="1"/>
                    <a:pt x="77"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749665" y="3695360"/>
              <a:ext cx="45562" cy="65714"/>
            </a:xfrm>
            <a:custGeom>
              <a:avLst/>
              <a:gdLst/>
              <a:ahLst/>
              <a:cxnLst/>
              <a:rect l="l" t="t" r="r" b="b"/>
              <a:pathLst>
                <a:path w="260" h="375" extrusionOk="0">
                  <a:moveTo>
                    <a:pt x="260" y="0"/>
                  </a:moveTo>
                  <a:lnTo>
                    <a:pt x="260" y="0"/>
                  </a:lnTo>
                  <a:cubicBezTo>
                    <a:pt x="143" y="65"/>
                    <a:pt x="59" y="168"/>
                    <a:pt x="20" y="292"/>
                  </a:cubicBezTo>
                  <a:cubicBezTo>
                    <a:pt x="1" y="317"/>
                    <a:pt x="14" y="350"/>
                    <a:pt x="40" y="369"/>
                  </a:cubicBezTo>
                  <a:cubicBezTo>
                    <a:pt x="47" y="373"/>
                    <a:pt x="55" y="374"/>
                    <a:pt x="62" y="374"/>
                  </a:cubicBezTo>
                  <a:cubicBezTo>
                    <a:pt x="82" y="374"/>
                    <a:pt x="102" y="364"/>
                    <a:pt x="111" y="350"/>
                  </a:cubicBezTo>
                  <a:cubicBezTo>
                    <a:pt x="195" y="246"/>
                    <a:pt x="247" y="130"/>
                    <a:pt x="260"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817833" y="3829242"/>
              <a:ext cx="86392" cy="21729"/>
            </a:xfrm>
            <a:custGeom>
              <a:avLst/>
              <a:gdLst/>
              <a:ahLst/>
              <a:cxnLst/>
              <a:rect l="l" t="t" r="r" b="b"/>
              <a:pathLst>
                <a:path w="493" h="124" extrusionOk="0">
                  <a:moveTo>
                    <a:pt x="361" y="1"/>
                  </a:moveTo>
                  <a:cubicBezTo>
                    <a:pt x="234" y="1"/>
                    <a:pt x="112" y="36"/>
                    <a:pt x="0" y="104"/>
                  </a:cubicBezTo>
                  <a:cubicBezTo>
                    <a:pt x="50" y="117"/>
                    <a:pt x="101" y="124"/>
                    <a:pt x="152" y="124"/>
                  </a:cubicBezTo>
                  <a:cubicBezTo>
                    <a:pt x="272" y="124"/>
                    <a:pt x="392" y="86"/>
                    <a:pt x="493" y="13"/>
                  </a:cubicBezTo>
                  <a:cubicBezTo>
                    <a:pt x="448" y="5"/>
                    <a:pt x="404" y="1"/>
                    <a:pt x="361"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612454" y="3632800"/>
              <a:ext cx="31893" cy="65013"/>
            </a:xfrm>
            <a:custGeom>
              <a:avLst/>
              <a:gdLst/>
              <a:ahLst/>
              <a:cxnLst/>
              <a:rect l="l" t="t" r="r" b="b"/>
              <a:pathLst>
                <a:path w="182" h="371" extrusionOk="0">
                  <a:moveTo>
                    <a:pt x="65" y="1"/>
                  </a:moveTo>
                  <a:cubicBezTo>
                    <a:pt x="0" y="1"/>
                    <a:pt x="13" y="59"/>
                    <a:pt x="13" y="98"/>
                  </a:cubicBezTo>
                  <a:cubicBezTo>
                    <a:pt x="20" y="189"/>
                    <a:pt x="39" y="286"/>
                    <a:pt x="65" y="370"/>
                  </a:cubicBezTo>
                  <a:cubicBezTo>
                    <a:pt x="182" y="331"/>
                    <a:pt x="117" y="254"/>
                    <a:pt x="110" y="189"/>
                  </a:cubicBezTo>
                  <a:cubicBezTo>
                    <a:pt x="110" y="156"/>
                    <a:pt x="117" y="118"/>
                    <a:pt x="110" y="85"/>
                  </a:cubicBezTo>
                  <a:cubicBezTo>
                    <a:pt x="110" y="46"/>
                    <a:pt x="110" y="1"/>
                    <a:pt x="65"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623845" y="3665745"/>
              <a:ext cx="19451" cy="67116"/>
            </a:xfrm>
            <a:custGeom>
              <a:avLst/>
              <a:gdLst/>
              <a:ahLst/>
              <a:cxnLst/>
              <a:rect l="l" t="t" r="r" b="b"/>
              <a:pathLst>
                <a:path w="111" h="383" extrusionOk="0">
                  <a:moveTo>
                    <a:pt x="45" y="1"/>
                  </a:moveTo>
                  <a:cubicBezTo>
                    <a:pt x="32" y="66"/>
                    <a:pt x="58" y="130"/>
                    <a:pt x="0" y="182"/>
                  </a:cubicBezTo>
                  <a:cubicBezTo>
                    <a:pt x="0" y="260"/>
                    <a:pt x="32" y="337"/>
                    <a:pt x="91" y="383"/>
                  </a:cubicBezTo>
                  <a:cubicBezTo>
                    <a:pt x="84" y="240"/>
                    <a:pt x="110" y="117"/>
                    <a:pt x="45"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8"/>
          <p:cNvSpPr/>
          <p:nvPr/>
        </p:nvSpPr>
        <p:spPr>
          <a:xfrm flipH="1">
            <a:off x="1590820" y="2833134"/>
            <a:ext cx="321453" cy="327225"/>
          </a:xfrm>
          <a:custGeom>
            <a:avLst/>
            <a:gdLst/>
            <a:ahLst/>
            <a:cxnLst/>
            <a:rect l="l" t="t" r="r" b="b"/>
            <a:pathLst>
              <a:path w="2837" h="2888" extrusionOk="0">
                <a:moveTo>
                  <a:pt x="1448" y="0"/>
                </a:moveTo>
                <a:cubicBezTo>
                  <a:pt x="1415" y="0"/>
                  <a:pt x="1386" y="23"/>
                  <a:pt x="1360" y="70"/>
                </a:cubicBezTo>
                <a:cubicBezTo>
                  <a:pt x="1328" y="128"/>
                  <a:pt x="1302" y="193"/>
                  <a:pt x="1289" y="257"/>
                </a:cubicBezTo>
                <a:cubicBezTo>
                  <a:pt x="1231" y="516"/>
                  <a:pt x="1173" y="782"/>
                  <a:pt x="1114" y="1041"/>
                </a:cubicBezTo>
                <a:cubicBezTo>
                  <a:pt x="1087" y="1145"/>
                  <a:pt x="1083" y="1166"/>
                  <a:pt x="1004" y="1166"/>
                </a:cubicBezTo>
                <a:cubicBezTo>
                  <a:pt x="989" y="1166"/>
                  <a:pt x="972" y="1165"/>
                  <a:pt x="952" y="1164"/>
                </a:cubicBezTo>
                <a:lnTo>
                  <a:pt x="914" y="1164"/>
                </a:lnTo>
                <a:cubicBezTo>
                  <a:pt x="713" y="1144"/>
                  <a:pt x="512" y="1125"/>
                  <a:pt x="318" y="1125"/>
                </a:cubicBezTo>
                <a:lnTo>
                  <a:pt x="104" y="1125"/>
                </a:lnTo>
                <a:cubicBezTo>
                  <a:pt x="65" y="1125"/>
                  <a:pt x="26" y="1157"/>
                  <a:pt x="13" y="1196"/>
                </a:cubicBezTo>
                <a:cubicBezTo>
                  <a:pt x="1" y="1242"/>
                  <a:pt x="13" y="1293"/>
                  <a:pt x="46" y="1319"/>
                </a:cubicBezTo>
                <a:cubicBezTo>
                  <a:pt x="65" y="1332"/>
                  <a:pt x="78" y="1345"/>
                  <a:pt x="98" y="1352"/>
                </a:cubicBezTo>
                <a:cubicBezTo>
                  <a:pt x="305" y="1449"/>
                  <a:pt x="506" y="1572"/>
                  <a:pt x="739" y="1591"/>
                </a:cubicBezTo>
                <a:cubicBezTo>
                  <a:pt x="791" y="1598"/>
                  <a:pt x="804" y="1630"/>
                  <a:pt x="791" y="1669"/>
                </a:cubicBezTo>
                <a:cubicBezTo>
                  <a:pt x="771" y="1734"/>
                  <a:pt x="752" y="1792"/>
                  <a:pt x="726" y="1857"/>
                </a:cubicBezTo>
                <a:cubicBezTo>
                  <a:pt x="622" y="2096"/>
                  <a:pt x="544" y="2349"/>
                  <a:pt x="454" y="2589"/>
                </a:cubicBezTo>
                <a:cubicBezTo>
                  <a:pt x="428" y="2647"/>
                  <a:pt x="421" y="2705"/>
                  <a:pt x="428" y="2763"/>
                </a:cubicBezTo>
                <a:cubicBezTo>
                  <a:pt x="433" y="2824"/>
                  <a:pt x="485" y="2868"/>
                  <a:pt x="540" y="2868"/>
                </a:cubicBezTo>
                <a:cubicBezTo>
                  <a:pt x="561" y="2868"/>
                  <a:pt x="583" y="2862"/>
                  <a:pt x="603" y="2848"/>
                </a:cubicBezTo>
                <a:cubicBezTo>
                  <a:pt x="680" y="2809"/>
                  <a:pt x="752" y="2763"/>
                  <a:pt x="810" y="2699"/>
                </a:cubicBezTo>
                <a:cubicBezTo>
                  <a:pt x="1011" y="2517"/>
                  <a:pt x="1192" y="2317"/>
                  <a:pt x="1367" y="2109"/>
                </a:cubicBezTo>
                <a:cubicBezTo>
                  <a:pt x="1390" y="2080"/>
                  <a:pt x="1404" y="2066"/>
                  <a:pt x="1418" y="2066"/>
                </a:cubicBezTo>
                <a:cubicBezTo>
                  <a:pt x="1432" y="2066"/>
                  <a:pt x="1445" y="2080"/>
                  <a:pt x="1464" y="2109"/>
                </a:cubicBezTo>
                <a:cubicBezTo>
                  <a:pt x="1542" y="2232"/>
                  <a:pt x="1626" y="2349"/>
                  <a:pt x="1717" y="2459"/>
                </a:cubicBezTo>
                <a:cubicBezTo>
                  <a:pt x="1807" y="2556"/>
                  <a:pt x="1885" y="2653"/>
                  <a:pt x="1969" y="2750"/>
                </a:cubicBezTo>
                <a:cubicBezTo>
                  <a:pt x="1995" y="2789"/>
                  <a:pt x="2014" y="2835"/>
                  <a:pt x="2060" y="2861"/>
                </a:cubicBezTo>
                <a:cubicBezTo>
                  <a:pt x="2083" y="2879"/>
                  <a:pt x="2108" y="2888"/>
                  <a:pt x="2133" y="2888"/>
                </a:cubicBezTo>
                <a:cubicBezTo>
                  <a:pt x="2192" y="2888"/>
                  <a:pt x="2246" y="2839"/>
                  <a:pt x="2241" y="2770"/>
                </a:cubicBezTo>
                <a:cubicBezTo>
                  <a:pt x="2248" y="2744"/>
                  <a:pt x="2248" y="2718"/>
                  <a:pt x="2241" y="2699"/>
                </a:cubicBezTo>
                <a:cubicBezTo>
                  <a:pt x="2196" y="2440"/>
                  <a:pt x="2131" y="2194"/>
                  <a:pt x="2047" y="1947"/>
                </a:cubicBezTo>
                <a:cubicBezTo>
                  <a:pt x="2008" y="1857"/>
                  <a:pt x="1969" y="1773"/>
                  <a:pt x="1937" y="1675"/>
                </a:cubicBezTo>
                <a:cubicBezTo>
                  <a:pt x="1917" y="1598"/>
                  <a:pt x="1937" y="1565"/>
                  <a:pt x="2014" y="1565"/>
                </a:cubicBezTo>
                <a:cubicBezTo>
                  <a:pt x="2099" y="1559"/>
                  <a:pt x="2176" y="1539"/>
                  <a:pt x="2261" y="1533"/>
                </a:cubicBezTo>
                <a:cubicBezTo>
                  <a:pt x="2397" y="1520"/>
                  <a:pt x="2526" y="1494"/>
                  <a:pt x="2656" y="1449"/>
                </a:cubicBezTo>
                <a:cubicBezTo>
                  <a:pt x="2681" y="1436"/>
                  <a:pt x="2707" y="1423"/>
                  <a:pt x="2733" y="1410"/>
                </a:cubicBezTo>
                <a:cubicBezTo>
                  <a:pt x="2805" y="1371"/>
                  <a:pt x="2837" y="1287"/>
                  <a:pt x="2811" y="1209"/>
                </a:cubicBezTo>
                <a:cubicBezTo>
                  <a:pt x="2772" y="1154"/>
                  <a:pt x="2710" y="1122"/>
                  <a:pt x="2644" y="1122"/>
                </a:cubicBezTo>
                <a:cubicBezTo>
                  <a:pt x="2633" y="1122"/>
                  <a:pt x="2622" y="1123"/>
                  <a:pt x="2610" y="1125"/>
                </a:cubicBezTo>
                <a:cubicBezTo>
                  <a:pt x="2504" y="1139"/>
                  <a:pt x="2398" y="1146"/>
                  <a:pt x="2292" y="1146"/>
                </a:cubicBezTo>
                <a:cubicBezTo>
                  <a:pt x="2153" y="1146"/>
                  <a:pt x="2015" y="1134"/>
                  <a:pt x="1878" y="1112"/>
                </a:cubicBezTo>
                <a:cubicBezTo>
                  <a:pt x="1794" y="1099"/>
                  <a:pt x="1775" y="1073"/>
                  <a:pt x="1762" y="989"/>
                </a:cubicBezTo>
                <a:cubicBezTo>
                  <a:pt x="1742" y="866"/>
                  <a:pt x="1730" y="749"/>
                  <a:pt x="1710" y="626"/>
                </a:cubicBezTo>
                <a:cubicBezTo>
                  <a:pt x="1684" y="477"/>
                  <a:pt x="1658" y="329"/>
                  <a:pt x="1613" y="180"/>
                </a:cubicBezTo>
                <a:cubicBezTo>
                  <a:pt x="1600" y="128"/>
                  <a:pt x="1574" y="82"/>
                  <a:pt x="1535" y="44"/>
                </a:cubicBezTo>
                <a:cubicBezTo>
                  <a:pt x="1504" y="15"/>
                  <a:pt x="1474" y="0"/>
                  <a:pt x="1448" y="0"/>
                </a:cubicBezTo>
                <a:close/>
              </a:path>
            </a:pathLst>
          </a:custGeom>
          <a:solidFill>
            <a:srgbClr val="BA8C77">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rot="10800000" flipH="1">
            <a:off x="7302401" y="4844079"/>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8"/>
          <p:cNvGrpSpPr/>
          <p:nvPr/>
        </p:nvGrpSpPr>
        <p:grpSpPr>
          <a:xfrm>
            <a:off x="340056" y="235160"/>
            <a:ext cx="8253800" cy="4656765"/>
            <a:chOff x="164721" y="170835"/>
            <a:chExt cx="8253800" cy="4656765"/>
          </a:xfrm>
        </p:grpSpPr>
        <p:grpSp>
          <p:nvGrpSpPr>
            <p:cNvPr id="234" name="Google Shape;234;p8"/>
            <p:cNvGrpSpPr/>
            <p:nvPr/>
          </p:nvGrpSpPr>
          <p:grpSpPr>
            <a:xfrm flipH="1">
              <a:off x="2094696" y="515375"/>
              <a:ext cx="6323825" cy="4312225"/>
              <a:chOff x="676294" y="515375"/>
              <a:chExt cx="6323825" cy="4312225"/>
            </a:xfrm>
          </p:grpSpPr>
          <p:sp>
            <p:nvSpPr>
              <p:cNvPr id="235" name="Google Shape;235;p8"/>
              <p:cNvSpPr/>
              <p:nvPr/>
            </p:nvSpPr>
            <p:spPr>
              <a:xfrm>
                <a:off x="676294" y="515375"/>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rgbClr val="BA8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6959520" y="4778510"/>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8"/>
            <p:cNvSpPr/>
            <p:nvPr/>
          </p:nvSpPr>
          <p:spPr>
            <a:xfrm rot="10800000" flipH="1">
              <a:off x="960903" y="1076929"/>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flipH="1">
              <a:off x="3910571" y="170835"/>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flipH="1">
              <a:off x="350146" y="3690010"/>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flipH="1">
              <a:off x="164721" y="1755035"/>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8"/>
          <p:cNvSpPr/>
          <p:nvPr/>
        </p:nvSpPr>
        <p:spPr>
          <a:xfrm rot="10800000" flipH="1">
            <a:off x="6675138" y="-93696"/>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flipH="1">
            <a:off x="697704" y="264020"/>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flipH="1">
            <a:off x="8367854" y="2371895"/>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flipH="1">
            <a:off x="387329" y="2612920"/>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flipH="1">
            <a:off x="8479053" y="3609576"/>
            <a:ext cx="218123" cy="222051"/>
          </a:xfrm>
          <a:custGeom>
            <a:avLst/>
            <a:gdLst/>
            <a:ahLst/>
            <a:cxnLst/>
            <a:rect l="l" t="t" r="r" b="b"/>
            <a:pathLst>
              <a:path w="2837" h="2888" extrusionOk="0">
                <a:moveTo>
                  <a:pt x="1448" y="0"/>
                </a:moveTo>
                <a:cubicBezTo>
                  <a:pt x="1415" y="0"/>
                  <a:pt x="1386" y="23"/>
                  <a:pt x="1360" y="70"/>
                </a:cubicBezTo>
                <a:cubicBezTo>
                  <a:pt x="1328" y="128"/>
                  <a:pt x="1302" y="193"/>
                  <a:pt x="1289" y="257"/>
                </a:cubicBezTo>
                <a:cubicBezTo>
                  <a:pt x="1231" y="516"/>
                  <a:pt x="1173" y="782"/>
                  <a:pt x="1114" y="1041"/>
                </a:cubicBezTo>
                <a:cubicBezTo>
                  <a:pt x="1087" y="1145"/>
                  <a:pt x="1083" y="1166"/>
                  <a:pt x="1004" y="1166"/>
                </a:cubicBezTo>
                <a:cubicBezTo>
                  <a:pt x="989" y="1166"/>
                  <a:pt x="972" y="1165"/>
                  <a:pt x="952" y="1164"/>
                </a:cubicBezTo>
                <a:lnTo>
                  <a:pt x="914" y="1164"/>
                </a:lnTo>
                <a:cubicBezTo>
                  <a:pt x="713" y="1144"/>
                  <a:pt x="512" y="1125"/>
                  <a:pt x="318" y="1125"/>
                </a:cubicBezTo>
                <a:lnTo>
                  <a:pt x="104" y="1125"/>
                </a:lnTo>
                <a:cubicBezTo>
                  <a:pt x="65" y="1125"/>
                  <a:pt x="26" y="1157"/>
                  <a:pt x="13" y="1196"/>
                </a:cubicBezTo>
                <a:cubicBezTo>
                  <a:pt x="1" y="1242"/>
                  <a:pt x="13" y="1293"/>
                  <a:pt x="46" y="1319"/>
                </a:cubicBezTo>
                <a:cubicBezTo>
                  <a:pt x="65" y="1332"/>
                  <a:pt x="78" y="1345"/>
                  <a:pt x="98" y="1352"/>
                </a:cubicBezTo>
                <a:cubicBezTo>
                  <a:pt x="305" y="1449"/>
                  <a:pt x="506" y="1572"/>
                  <a:pt x="739" y="1591"/>
                </a:cubicBezTo>
                <a:cubicBezTo>
                  <a:pt x="791" y="1598"/>
                  <a:pt x="804" y="1630"/>
                  <a:pt x="791" y="1669"/>
                </a:cubicBezTo>
                <a:cubicBezTo>
                  <a:pt x="771" y="1734"/>
                  <a:pt x="752" y="1792"/>
                  <a:pt x="726" y="1857"/>
                </a:cubicBezTo>
                <a:cubicBezTo>
                  <a:pt x="622" y="2096"/>
                  <a:pt x="544" y="2349"/>
                  <a:pt x="454" y="2589"/>
                </a:cubicBezTo>
                <a:cubicBezTo>
                  <a:pt x="428" y="2647"/>
                  <a:pt x="421" y="2705"/>
                  <a:pt x="428" y="2763"/>
                </a:cubicBezTo>
                <a:cubicBezTo>
                  <a:pt x="433" y="2824"/>
                  <a:pt x="485" y="2868"/>
                  <a:pt x="540" y="2868"/>
                </a:cubicBezTo>
                <a:cubicBezTo>
                  <a:pt x="561" y="2868"/>
                  <a:pt x="583" y="2862"/>
                  <a:pt x="603" y="2848"/>
                </a:cubicBezTo>
                <a:cubicBezTo>
                  <a:pt x="680" y="2809"/>
                  <a:pt x="752" y="2763"/>
                  <a:pt x="810" y="2699"/>
                </a:cubicBezTo>
                <a:cubicBezTo>
                  <a:pt x="1011" y="2517"/>
                  <a:pt x="1192" y="2317"/>
                  <a:pt x="1367" y="2109"/>
                </a:cubicBezTo>
                <a:cubicBezTo>
                  <a:pt x="1390" y="2080"/>
                  <a:pt x="1404" y="2066"/>
                  <a:pt x="1418" y="2066"/>
                </a:cubicBezTo>
                <a:cubicBezTo>
                  <a:pt x="1432" y="2066"/>
                  <a:pt x="1445" y="2080"/>
                  <a:pt x="1464" y="2109"/>
                </a:cubicBezTo>
                <a:cubicBezTo>
                  <a:pt x="1542" y="2232"/>
                  <a:pt x="1626" y="2349"/>
                  <a:pt x="1717" y="2459"/>
                </a:cubicBezTo>
                <a:cubicBezTo>
                  <a:pt x="1807" y="2556"/>
                  <a:pt x="1885" y="2653"/>
                  <a:pt x="1969" y="2750"/>
                </a:cubicBezTo>
                <a:cubicBezTo>
                  <a:pt x="1995" y="2789"/>
                  <a:pt x="2014" y="2835"/>
                  <a:pt x="2060" y="2861"/>
                </a:cubicBezTo>
                <a:cubicBezTo>
                  <a:pt x="2083" y="2879"/>
                  <a:pt x="2108" y="2888"/>
                  <a:pt x="2133" y="2888"/>
                </a:cubicBezTo>
                <a:cubicBezTo>
                  <a:pt x="2192" y="2888"/>
                  <a:pt x="2246" y="2839"/>
                  <a:pt x="2241" y="2770"/>
                </a:cubicBezTo>
                <a:cubicBezTo>
                  <a:pt x="2248" y="2744"/>
                  <a:pt x="2248" y="2718"/>
                  <a:pt x="2241" y="2699"/>
                </a:cubicBezTo>
                <a:cubicBezTo>
                  <a:pt x="2196" y="2440"/>
                  <a:pt x="2131" y="2194"/>
                  <a:pt x="2047" y="1947"/>
                </a:cubicBezTo>
                <a:cubicBezTo>
                  <a:pt x="2008" y="1857"/>
                  <a:pt x="1969" y="1773"/>
                  <a:pt x="1937" y="1675"/>
                </a:cubicBezTo>
                <a:cubicBezTo>
                  <a:pt x="1917" y="1598"/>
                  <a:pt x="1937" y="1565"/>
                  <a:pt x="2014" y="1565"/>
                </a:cubicBezTo>
                <a:cubicBezTo>
                  <a:pt x="2099" y="1559"/>
                  <a:pt x="2176" y="1539"/>
                  <a:pt x="2261" y="1533"/>
                </a:cubicBezTo>
                <a:cubicBezTo>
                  <a:pt x="2397" y="1520"/>
                  <a:pt x="2526" y="1494"/>
                  <a:pt x="2656" y="1449"/>
                </a:cubicBezTo>
                <a:cubicBezTo>
                  <a:pt x="2681" y="1436"/>
                  <a:pt x="2707" y="1423"/>
                  <a:pt x="2733" y="1410"/>
                </a:cubicBezTo>
                <a:cubicBezTo>
                  <a:pt x="2805" y="1371"/>
                  <a:pt x="2837" y="1287"/>
                  <a:pt x="2811" y="1209"/>
                </a:cubicBezTo>
                <a:cubicBezTo>
                  <a:pt x="2772" y="1154"/>
                  <a:pt x="2710" y="1122"/>
                  <a:pt x="2644" y="1122"/>
                </a:cubicBezTo>
                <a:cubicBezTo>
                  <a:pt x="2633" y="1122"/>
                  <a:pt x="2622" y="1123"/>
                  <a:pt x="2610" y="1125"/>
                </a:cubicBezTo>
                <a:cubicBezTo>
                  <a:pt x="2504" y="1139"/>
                  <a:pt x="2398" y="1146"/>
                  <a:pt x="2292" y="1146"/>
                </a:cubicBezTo>
                <a:cubicBezTo>
                  <a:pt x="2153" y="1146"/>
                  <a:pt x="2015" y="1134"/>
                  <a:pt x="1878" y="1112"/>
                </a:cubicBezTo>
                <a:cubicBezTo>
                  <a:pt x="1794" y="1099"/>
                  <a:pt x="1775" y="1073"/>
                  <a:pt x="1762" y="989"/>
                </a:cubicBezTo>
                <a:cubicBezTo>
                  <a:pt x="1742" y="866"/>
                  <a:pt x="1730" y="749"/>
                  <a:pt x="1710" y="626"/>
                </a:cubicBezTo>
                <a:cubicBezTo>
                  <a:pt x="1684" y="477"/>
                  <a:pt x="1658" y="329"/>
                  <a:pt x="1613" y="180"/>
                </a:cubicBezTo>
                <a:cubicBezTo>
                  <a:pt x="1600" y="128"/>
                  <a:pt x="1574" y="82"/>
                  <a:pt x="1535" y="44"/>
                </a:cubicBezTo>
                <a:cubicBezTo>
                  <a:pt x="1504" y="15"/>
                  <a:pt x="1474" y="0"/>
                  <a:pt x="1448" y="0"/>
                </a:cubicBezTo>
                <a:close/>
              </a:path>
            </a:pathLst>
          </a:custGeom>
          <a:solidFill>
            <a:srgbClr val="BA8C77">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832713" y="4852729"/>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flipH="1">
            <a:off x="1745978" y="320526"/>
            <a:ext cx="218123" cy="222051"/>
          </a:xfrm>
          <a:custGeom>
            <a:avLst/>
            <a:gdLst/>
            <a:ahLst/>
            <a:cxnLst/>
            <a:rect l="l" t="t" r="r" b="b"/>
            <a:pathLst>
              <a:path w="2837" h="2888" extrusionOk="0">
                <a:moveTo>
                  <a:pt x="1448" y="0"/>
                </a:moveTo>
                <a:cubicBezTo>
                  <a:pt x="1415" y="0"/>
                  <a:pt x="1386" y="23"/>
                  <a:pt x="1360" y="70"/>
                </a:cubicBezTo>
                <a:cubicBezTo>
                  <a:pt x="1328" y="128"/>
                  <a:pt x="1302" y="193"/>
                  <a:pt x="1289" y="257"/>
                </a:cubicBezTo>
                <a:cubicBezTo>
                  <a:pt x="1231" y="516"/>
                  <a:pt x="1173" y="782"/>
                  <a:pt x="1114" y="1041"/>
                </a:cubicBezTo>
                <a:cubicBezTo>
                  <a:pt x="1087" y="1145"/>
                  <a:pt x="1083" y="1166"/>
                  <a:pt x="1004" y="1166"/>
                </a:cubicBezTo>
                <a:cubicBezTo>
                  <a:pt x="989" y="1166"/>
                  <a:pt x="972" y="1165"/>
                  <a:pt x="952" y="1164"/>
                </a:cubicBezTo>
                <a:lnTo>
                  <a:pt x="914" y="1164"/>
                </a:lnTo>
                <a:cubicBezTo>
                  <a:pt x="713" y="1144"/>
                  <a:pt x="512" y="1125"/>
                  <a:pt x="318" y="1125"/>
                </a:cubicBezTo>
                <a:lnTo>
                  <a:pt x="104" y="1125"/>
                </a:lnTo>
                <a:cubicBezTo>
                  <a:pt x="65" y="1125"/>
                  <a:pt x="26" y="1157"/>
                  <a:pt x="13" y="1196"/>
                </a:cubicBezTo>
                <a:cubicBezTo>
                  <a:pt x="1" y="1242"/>
                  <a:pt x="13" y="1293"/>
                  <a:pt x="46" y="1319"/>
                </a:cubicBezTo>
                <a:cubicBezTo>
                  <a:pt x="65" y="1332"/>
                  <a:pt x="78" y="1345"/>
                  <a:pt x="98" y="1352"/>
                </a:cubicBezTo>
                <a:cubicBezTo>
                  <a:pt x="305" y="1449"/>
                  <a:pt x="506" y="1572"/>
                  <a:pt x="739" y="1591"/>
                </a:cubicBezTo>
                <a:cubicBezTo>
                  <a:pt x="791" y="1598"/>
                  <a:pt x="804" y="1630"/>
                  <a:pt x="791" y="1669"/>
                </a:cubicBezTo>
                <a:cubicBezTo>
                  <a:pt x="771" y="1734"/>
                  <a:pt x="752" y="1792"/>
                  <a:pt x="726" y="1857"/>
                </a:cubicBezTo>
                <a:cubicBezTo>
                  <a:pt x="622" y="2096"/>
                  <a:pt x="544" y="2349"/>
                  <a:pt x="454" y="2589"/>
                </a:cubicBezTo>
                <a:cubicBezTo>
                  <a:pt x="428" y="2647"/>
                  <a:pt x="421" y="2705"/>
                  <a:pt x="428" y="2763"/>
                </a:cubicBezTo>
                <a:cubicBezTo>
                  <a:pt x="433" y="2824"/>
                  <a:pt x="485" y="2868"/>
                  <a:pt x="540" y="2868"/>
                </a:cubicBezTo>
                <a:cubicBezTo>
                  <a:pt x="561" y="2868"/>
                  <a:pt x="583" y="2862"/>
                  <a:pt x="603" y="2848"/>
                </a:cubicBezTo>
                <a:cubicBezTo>
                  <a:pt x="680" y="2809"/>
                  <a:pt x="752" y="2763"/>
                  <a:pt x="810" y="2699"/>
                </a:cubicBezTo>
                <a:cubicBezTo>
                  <a:pt x="1011" y="2517"/>
                  <a:pt x="1192" y="2317"/>
                  <a:pt x="1367" y="2109"/>
                </a:cubicBezTo>
                <a:cubicBezTo>
                  <a:pt x="1390" y="2080"/>
                  <a:pt x="1404" y="2066"/>
                  <a:pt x="1418" y="2066"/>
                </a:cubicBezTo>
                <a:cubicBezTo>
                  <a:pt x="1432" y="2066"/>
                  <a:pt x="1445" y="2080"/>
                  <a:pt x="1464" y="2109"/>
                </a:cubicBezTo>
                <a:cubicBezTo>
                  <a:pt x="1542" y="2232"/>
                  <a:pt x="1626" y="2349"/>
                  <a:pt x="1717" y="2459"/>
                </a:cubicBezTo>
                <a:cubicBezTo>
                  <a:pt x="1807" y="2556"/>
                  <a:pt x="1885" y="2653"/>
                  <a:pt x="1969" y="2750"/>
                </a:cubicBezTo>
                <a:cubicBezTo>
                  <a:pt x="1995" y="2789"/>
                  <a:pt x="2014" y="2835"/>
                  <a:pt x="2060" y="2861"/>
                </a:cubicBezTo>
                <a:cubicBezTo>
                  <a:pt x="2083" y="2879"/>
                  <a:pt x="2108" y="2888"/>
                  <a:pt x="2133" y="2888"/>
                </a:cubicBezTo>
                <a:cubicBezTo>
                  <a:pt x="2192" y="2888"/>
                  <a:pt x="2246" y="2839"/>
                  <a:pt x="2241" y="2770"/>
                </a:cubicBezTo>
                <a:cubicBezTo>
                  <a:pt x="2248" y="2744"/>
                  <a:pt x="2248" y="2718"/>
                  <a:pt x="2241" y="2699"/>
                </a:cubicBezTo>
                <a:cubicBezTo>
                  <a:pt x="2196" y="2440"/>
                  <a:pt x="2131" y="2194"/>
                  <a:pt x="2047" y="1947"/>
                </a:cubicBezTo>
                <a:cubicBezTo>
                  <a:pt x="2008" y="1857"/>
                  <a:pt x="1969" y="1773"/>
                  <a:pt x="1937" y="1675"/>
                </a:cubicBezTo>
                <a:cubicBezTo>
                  <a:pt x="1917" y="1598"/>
                  <a:pt x="1937" y="1565"/>
                  <a:pt x="2014" y="1565"/>
                </a:cubicBezTo>
                <a:cubicBezTo>
                  <a:pt x="2099" y="1559"/>
                  <a:pt x="2176" y="1539"/>
                  <a:pt x="2261" y="1533"/>
                </a:cubicBezTo>
                <a:cubicBezTo>
                  <a:pt x="2397" y="1520"/>
                  <a:pt x="2526" y="1494"/>
                  <a:pt x="2656" y="1449"/>
                </a:cubicBezTo>
                <a:cubicBezTo>
                  <a:pt x="2681" y="1436"/>
                  <a:pt x="2707" y="1423"/>
                  <a:pt x="2733" y="1410"/>
                </a:cubicBezTo>
                <a:cubicBezTo>
                  <a:pt x="2805" y="1371"/>
                  <a:pt x="2837" y="1287"/>
                  <a:pt x="2811" y="1209"/>
                </a:cubicBezTo>
                <a:cubicBezTo>
                  <a:pt x="2772" y="1154"/>
                  <a:pt x="2710" y="1122"/>
                  <a:pt x="2644" y="1122"/>
                </a:cubicBezTo>
                <a:cubicBezTo>
                  <a:pt x="2633" y="1122"/>
                  <a:pt x="2622" y="1123"/>
                  <a:pt x="2610" y="1125"/>
                </a:cubicBezTo>
                <a:cubicBezTo>
                  <a:pt x="2504" y="1139"/>
                  <a:pt x="2398" y="1146"/>
                  <a:pt x="2292" y="1146"/>
                </a:cubicBezTo>
                <a:cubicBezTo>
                  <a:pt x="2153" y="1146"/>
                  <a:pt x="2015" y="1134"/>
                  <a:pt x="1878" y="1112"/>
                </a:cubicBezTo>
                <a:cubicBezTo>
                  <a:pt x="1794" y="1099"/>
                  <a:pt x="1775" y="1073"/>
                  <a:pt x="1762" y="989"/>
                </a:cubicBezTo>
                <a:cubicBezTo>
                  <a:pt x="1742" y="866"/>
                  <a:pt x="1730" y="749"/>
                  <a:pt x="1710" y="626"/>
                </a:cubicBezTo>
                <a:cubicBezTo>
                  <a:pt x="1684" y="477"/>
                  <a:pt x="1658" y="329"/>
                  <a:pt x="1613" y="180"/>
                </a:cubicBezTo>
                <a:cubicBezTo>
                  <a:pt x="1600" y="128"/>
                  <a:pt x="1574" y="82"/>
                  <a:pt x="1535" y="44"/>
                </a:cubicBezTo>
                <a:cubicBezTo>
                  <a:pt x="1504" y="15"/>
                  <a:pt x="1474" y="0"/>
                  <a:pt x="1448"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32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29"/>
        <p:cNvGrpSpPr/>
        <p:nvPr/>
      </p:nvGrpSpPr>
      <p:grpSpPr>
        <a:xfrm>
          <a:off x="0" y="0"/>
          <a:ext cx="0" cy="0"/>
          <a:chOff x="0" y="0"/>
          <a:chExt cx="0" cy="0"/>
        </a:xfrm>
      </p:grpSpPr>
      <p:sp>
        <p:nvSpPr>
          <p:cNvPr id="330" name="Google Shape;330;p13"/>
          <p:cNvSpPr/>
          <p:nvPr/>
        </p:nvSpPr>
        <p:spPr>
          <a:xfrm>
            <a:off x="2407466" y="-3118899"/>
            <a:ext cx="4392806" cy="4588570"/>
          </a:xfrm>
          <a:custGeom>
            <a:avLst/>
            <a:gdLst/>
            <a:ahLst/>
            <a:cxnLst/>
            <a:rect l="l" t="t" r="r" b="b"/>
            <a:pathLst>
              <a:path w="5363" h="5602" extrusionOk="0">
                <a:moveTo>
                  <a:pt x="5103" y="4054"/>
                </a:moveTo>
                <a:cubicBezTo>
                  <a:pt x="5100" y="4057"/>
                  <a:pt x="5098" y="4060"/>
                  <a:pt x="5095" y="4063"/>
                </a:cubicBezTo>
                <a:lnTo>
                  <a:pt x="5095" y="4063"/>
                </a:lnTo>
                <a:cubicBezTo>
                  <a:pt x="5098" y="4061"/>
                  <a:pt x="5100" y="4058"/>
                  <a:pt x="5103" y="4054"/>
                </a:cubicBezTo>
                <a:close/>
                <a:moveTo>
                  <a:pt x="5012" y="3633"/>
                </a:moveTo>
                <a:lnTo>
                  <a:pt x="5012" y="3633"/>
                </a:lnTo>
                <a:cubicBezTo>
                  <a:pt x="5006" y="3659"/>
                  <a:pt x="5006" y="3678"/>
                  <a:pt x="4999" y="3698"/>
                </a:cubicBezTo>
                <a:cubicBezTo>
                  <a:pt x="4999" y="3724"/>
                  <a:pt x="4993" y="3756"/>
                  <a:pt x="4993" y="3775"/>
                </a:cubicBezTo>
                <a:cubicBezTo>
                  <a:pt x="4993" y="3772"/>
                  <a:pt x="4991" y="3771"/>
                  <a:pt x="4989" y="3771"/>
                </a:cubicBezTo>
                <a:cubicBezTo>
                  <a:pt x="4986" y="3771"/>
                  <a:pt x="4981" y="3774"/>
                  <a:pt x="4977" y="3774"/>
                </a:cubicBezTo>
                <a:cubicBezTo>
                  <a:pt x="4975" y="3774"/>
                  <a:pt x="4974" y="3773"/>
                  <a:pt x="4974" y="3769"/>
                </a:cubicBezTo>
                <a:cubicBezTo>
                  <a:pt x="4974" y="3788"/>
                  <a:pt x="4967" y="3814"/>
                  <a:pt x="4961" y="3834"/>
                </a:cubicBezTo>
                <a:lnTo>
                  <a:pt x="4948" y="3899"/>
                </a:lnTo>
                <a:cubicBezTo>
                  <a:pt x="4933" y="3917"/>
                  <a:pt x="4922" y="3927"/>
                  <a:pt x="4916" y="3927"/>
                </a:cubicBezTo>
                <a:cubicBezTo>
                  <a:pt x="4911" y="3927"/>
                  <a:pt x="4909" y="3922"/>
                  <a:pt x="4909" y="3911"/>
                </a:cubicBezTo>
                <a:cubicBezTo>
                  <a:pt x="4889" y="3944"/>
                  <a:pt x="4870" y="3996"/>
                  <a:pt x="4857" y="4028"/>
                </a:cubicBezTo>
                <a:cubicBezTo>
                  <a:pt x="4846" y="4056"/>
                  <a:pt x="4830" y="4084"/>
                  <a:pt x="4817" y="4087"/>
                </a:cubicBezTo>
                <a:lnTo>
                  <a:pt x="4817" y="4087"/>
                </a:lnTo>
                <a:cubicBezTo>
                  <a:pt x="4894" y="3942"/>
                  <a:pt x="4961" y="3791"/>
                  <a:pt x="5012" y="3633"/>
                </a:cubicBezTo>
                <a:close/>
                <a:moveTo>
                  <a:pt x="4727" y="4222"/>
                </a:moveTo>
                <a:lnTo>
                  <a:pt x="4714" y="4255"/>
                </a:lnTo>
                <a:lnTo>
                  <a:pt x="4714" y="4248"/>
                </a:lnTo>
                <a:lnTo>
                  <a:pt x="4727" y="4222"/>
                </a:lnTo>
                <a:close/>
                <a:moveTo>
                  <a:pt x="4896" y="3983"/>
                </a:moveTo>
                <a:cubicBezTo>
                  <a:pt x="4909" y="3983"/>
                  <a:pt x="4896" y="4009"/>
                  <a:pt x="4876" y="4034"/>
                </a:cubicBezTo>
                <a:cubicBezTo>
                  <a:pt x="4863" y="4060"/>
                  <a:pt x="4844" y="4093"/>
                  <a:pt x="4850" y="4106"/>
                </a:cubicBezTo>
                <a:cubicBezTo>
                  <a:pt x="4857" y="4119"/>
                  <a:pt x="4850" y="4158"/>
                  <a:pt x="4825" y="4190"/>
                </a:cubicBezTo>
                <a:cubicBezTo>
                  <a:pt x="4792" y="4216"/>
                  <a:pt x="4760" y="4248"/>
                  <a:pt x="4740" y="4281"/>
                </a:cubicBezTo>
                <a:lnTo>
                  <a:pt x="4753" y="4203"/>
                </a:lnTo>
                <a:cubicBezTo>
                  <a:pt x="4770" y="4174"/>
                  <a:pt x="4786" y="4145"/>
                  <a:pt x="4802" y="4116"/>
                </a:cubicBezTo>
                <a:lnTo>
                  <a:pt x="4802" y="4116"/>
                </a:lnTo>
                <a:cubicBezTo>
                  <a:pt x="4811" y="4109"/>
                  <a:pt x="4842" y="4067"/>
                  <a:pt x="4850" y="4067"/>
                </a:cubicBezTo>
                <a:lnTo>
                  <a:pt x="4850" y="4073"/>
                </a:lnTo>
                <a:cubicBezTo>
                  <a:pt x="4863" y="4041"/>
                  <a:pt x="4876" y="4009"/>
                  <a:pt x="4896" y="3983"/>
                </a:cubicBezTo>
                <a:close/>
                <a:moveTo>
                  <a:pt x="4131" y="5054"/>
                </a:moveTo>
                <a:lnTo>
                  <a:pt x="4131" y="5054"/>
                </a:lnTo>
                <a:cubicBezTo>
                  <a:pt x="4129" y="5055"/>
                  <a:pt x="4127" y="5057"/>
                  <a:pt x="4125" y="5058"/>
                </a:cubicBezTo>
                <a:cubicBezTo>
                  <a:pt x="4125" y="5058"/>
                  <a:pt x="4124" y="5059"/>
                  <a:pt x="4124" y="5060"/>
                </a:cubicBezTo>
                <a:lnTo>
                  <a:pt x="4124" y="5060"/>
                </a:lnTo>
                <a:cubicBezTo>
                  <a:pt x="4126" y="5058"/>
                  <a:pt x="4129" y="5056"/>
                  <a:pt x="4131" y="5054"/>
                </a:cubicBezTo>
                <a:close/>
                <a:moveTo>
                  <a:pt x="4124" y="5060"/>
                </a:moveTo>
                <a:cubicBezTo>
                  <a:pt x="4110" y="5072"/>
                  <a:pt x="4096" y="5084"/>
                  <a:pt x="4080" y="5097"/>
                </a:cubicBezTo>
                <a:lnTo>
                  <a:pt x="4067" y="5129"/>
                </a:lnTo>
                <a:lnTo>
                  <a:pt x="4093" y="5109"/>
                </a:lnTo>
                <a:lnTo>
                  <a:pt x="4093" y="5109"/>
                </a:lnTo>
                <a:cubicBezTo>
                  <a:pt x="4073" y="5148"/>
                  <a:pt x="4047" y="5181"/>
                  <a:pt x="4015" y="5207"/>
                </a:cubicBezTo>
                <a:cubicBezTo>
                  <a:pt x="4047" y="5187"/>
                  <a:pt x="4073" y="5161"/>
                  <a:pt x="4093" y="5129"/>
                </a:cubicBezTo>
                <a:cubicBezTo>
                  <a:pt x="4105" y="5104"/>
                  <a:pt x="4112" y="5085"/>
                  <a:pt x="4124" y="5060"/>
                </a:cubicBezTo>
                <a:close/>
                <a:moveTo>
                  <a:pt x="3620" y="5194"/>
                </a:moveTo>
                <a:lnTo>
                  <a:pt x="3627" y="5207"/>
                </a:lnTo>
                <a:cubicBezTo>
                  <a:pt x="3607" y="5226"/>
                  <a:pt x="3581" y="5252"/>
                  <a:pt x="3568" y="5278"/>
                </a:cubicBezTo>
                <a:cubicBezTo>
                  <a:pt x="3536" y="5304"/>
                  <a:pt x="3504" y="5323"/>
                  <a:pt x="3465" y="5336"/>
                </a:cubicBezTo>
                <a:cubicBezTo>
                  <a:pt x="3465" y="5349"/>
                  <a:pt x="3439" y="5362"/>
                  <a:pt x="3400" y="5381"/>
                </a:cubicBezTo>
                <a:cubicBezTo>
                  <a:pt x="3361" y="5394"/>
                  <a:pt x="3316" y="5407"/>
                  <a:pt x="3277" y="5414"/>
                </a:cubicBezTo>
                <a:lnTo>
                  <a:pt x="3322" y="5420"/>
                </a:lnTo>
                <a:cubicBezTo>
                  <a:pt x="3296" y="5438"/>
                  <a:pt x="3285" y="5440"/>
                  <a:pt x="3278" y="5440"/>
                </a:cubicBezTo>
                <a:cubicBezTo>
                  <a:pt x="3275" y="5440"/>
                  <a:pt x="3273" y="5440"/>
                  <a:pt x="3270" y="5440"/>
                </a:cubicBezTo>
                <a:cubicBezTo>
                  <a:pt x="3265" y="5437"/>
                  <a:pt x="3260" y="5434"/>
                  <a:pt x="3252" y="5434"/>
                </a:cubicBezTo>
                <a:cubicBezTo>
                  <a:pt x="3243" y="5434"/>
                  <a:pt x="3228" y="5438"/>
                  <a:pt x="3199" y="5453"/>
                </a:cubicBezTo>
                <a:lnTo>
                  <a:pt x="3154" y="5440"/>
                </a:lnTo>
                <a:cubicBezTo>
                  <a:pt x="3141" y="5433"/>
                  <a:pt x="3128" y="5427"/>
                  <a:pt x="3115" y="5420"/>
                </a:cubicBezTo>
                <a:cubicBezTo>
                  <a:pt x="3096" y="5407"/>
                  <a:pt x="3089" y="5394"/>
                  <a:pt x="3115" y="5381"/>
                </a:cubicBezTo>
                <a:cubicBezTo>
                  <a:pt x="3089" y="5381"/>
                  <a:pt x="3057" y="5388"/>
                  <a:pt x="3031" y="5394"/>
                </a:cubicBezTo>
                <a:cubicBezTo>
                  <a:pt x="3005" y="5401"/>
                  <a:pt x="2979" y="5407"/>
                  <a:pt x="2947" y="5414"/>
                </a:cubicBezTo>
                <a:cubicBezTo>
                  <a:pt x="2927" y="5407"/>
                  <a:pt x="2934" y="5394"/>
                  <a:pt x="2940" y="5388"/>
                </a:cubicBezTo>
                <a:cubicBezTo>
                  <a:pt x="3005" y="5381"/>
                  <a:pt x="3070" y="5368"/>
                  <a:pt x="3134" y="5356"/>
                </a:cubicBezTo>
                <a:lnTo>
                  <a:pt x="3134" y="5356"/>
                </a:lnTo>
                <a:cubicBezTo>
                  <a:pt x="3121" y="5362"/>
                  <a:pt x="3121" y="5368"/>
                  <a:pt x="3141" y="5368"/>
                </a:cubicBezTo>
                <a:cubicBezTo>
                  <a:pt x="3145" y="5370"/>
                  <a:pt x="3150" y="5370"/>
                  <a:pt x="3154" y="5370"/>
                </a:cubicBezTo>
                <a:cubicBezTo>
                  <a:pt x="3173" y="5370"/>
                  <a:pt x="3189" y="5359"/>
                  <a:pt x="3199" y="5343"/>
                </a:cubicBezTo>
                <a:cubicBezTo>
                  <a:pt x="3290" y="5323"/>
                  <a:pt x="3374" y="5297"/>
                  <a:pt x="3458" y="5265"/>
                </a:cubicBezTo>
                <a:cubicBezTo>
                  <a:pt x="3471" y="5265"/>
                  <a:pt x="3491" y="5258"/>
                  <a:pt x="3504" y="5252"/>
                </a:cubicBezTo>
                <a:cubicBezTo>
                  <a:pt x="3523" y="5245"/>
                  <a:pt x="3555" y="5239"/>
                  <a:pt x="3588" y="5226"/>
                </a:cubicBezTo>
                <a:cubicBezTo>
                  <a:pt x="3581" y="5220"/>
                  <a:pt x="3575" y="5220"/>
                  <a:pt x="3575" y="5220"/>
                </a:cubicBezTo>
                <a:lnTo>
                  <a:pt x="3620" y="5194"/>
                </a:lnTo>
                <a:close/>
                <a:moveTo>
                  <a:pt x="2713" y="5466"/>
                </a:moveTo>
                <a:lnTo>
                  <a:pt x="2713" y="5466"/>
                </a:lnTo>
                <a:cubicBezTo>
                  <a:pt x="2717" y="5467"/>
                  <a:pt x="2720" y="5467"/>
                  <a:pt x="2723" y="5468"/>
                </a:cubicBezTo>
                <a:lnTo>
                  <a:pt x="2723" y="5468"/>
                </a:lnTo>
                <a:cubicBezTo>
                  <a:pt x="2720" y="5467"/>
                  <a:pt x="2717" y="5466"/>
                  <a:pt x="2713" y="5466"/>
                </a:cubicBezTo>
                <a:close/>
                <a:moveTo>
                  <a:pt x="2636" y="0"/>
                </a:moveTo>
                <a:cubicBezTo>
                  <a:pt x="2577" y="0"/>
                  <a:pt x="2532" y="13"/>
                  <a:pt x="2480" y="20"/>
                </a:cubicBezTo>
                <a:cubicBezTo>
                  <a:pt x="2383" y="32"/>
                  <a:pt x="2286" y="52"/>
                  <a:pt x="2202" y="58"/>
                </a:cubicBezTo>
                <a:cubicBezTo>
                  <a:pt x="2182" y="65"/>
                  <a:pt x="2150" y="71"/>
                  <a:pt x="2131" y="84"/>
                </a:cubicBezTo>
                <a:cubicBezTo>
                  <a:pt x="2105" y="91"/>
                  <a:pt x="2092" y="104"/>
                  <a:pt x="2105" y="104"/>
                </a:cubicBezTo>
                <a:cubicBezTo>
                  <a:pt x="2110" y="103"/>
                  <a:pt x="2115" y="102"/>
                  <a:pt x="2119" y="102"/>
                </a:cubicBezTo>
                <a:cubicBezTo>
                  <a:pt x="2147" y="102"/>
                  <a:pt x="2157" y="118"/>
                  <a:pt x="2157" y="130"/>
                </a:cubicBezTo>
                <a:cubicBezTo>
                  <a:pt x="2131" y="136"/>
                  <a:pt x="2105" y="143"/>
                  <a:pt x="2079" y="149"/>
                </a:cubicBezTo>
                <a:lnTo>
                  <a:pt x="2046" y="149"/>
                </a:lnTo>
                <a:cubicBezTo>
                  <a:pt x="2039" y="145"/>
                  <a:pt x="2034" y="142"/>
                  <a:pt x="2021" y="142"/>
                </a:cubicBezTo>
                <a:cubicBezTo>
                  <a:pt x="2011" y="142"/>
                  <a:pt x="1997" y="144"/>
                  <a:pt x="1975" y="149"/>
                </a:cubicBezTo>
                <a:cubicBezTo>
                  <a:pt x="1956" y="143"/>
                  <a:pt x="1969" y="130"/>
                  <a:pt x="1988" y="123"/>
                </a:cubicBezTo>
                <a:cubicBezTo>
                  <a:pt x="2008" y="110"/>
                  <a:pt x="2034" y="104"/>
                  <a:pt x="2027" y="91"/>
                </a:cubicBezTo>
                <a:lnTo>
                  <a:pt x="2027" y="91"/>
                </a:lnTo>
                <a:cubicBezTo>
                  <a:pt x="1982" y="104"/>
                  <a:pt x="1936" y="130"/>
                  <a:pt x="1891" y="149"/>
                </a:cubicBezTo>
                <a:cubicBezTo>
                  <a:pt x="1810" y="162"/>
                  <a:pt x="1735" y="204"/>
                  <a:pt x="1665" y="225"/>
                </a:cubicBezTo>
                <a:lnTo>
                  <a:pt x="1665" y="225"/>
                </a:lnTo>
                <a:cubicBezTo>
                  <a:pt x="1684" y="217"/>
                  <a:pt x="1665" y="202"/>
                  <a:pt x="1710" y="195"/>
                </a:cubicBezTo>
                <a:lnTo>
                  <a:pt x="1710" y="195"/>
                </a:lnTo>
                <a:cubicBezTo>
                  <a:pt x="1710" y="196"/>
                  <a:pt x="1710" y="198"/>
                  <a:pt x="1703" y="201"/>
                </a:cubicBezTo>
                <a:cubicBezTo>
                  <a:pt x="1736" y="194"/>
                  <a:pt x="1768" y="181"/>
                  <a:pt x="1794" y="162"/>
                </a:cubicBezTo>
                <a:cubicBezTo>
                  <a:pt x="1813" y="149"/>
                  <a:pt x="1833" y="136"/>
                  <a:pt x="1852" y="130"/>
                </a:cubicBezTo>
                <a:lnTo>
                  <a:pt x="1852" y="130"/>
                </a:lnTo>
                <a:lnTo>
                  <a:pt x="1794" y="149"/>
                </a:lnTo>
                <a:lnTo>
                  <a:pt x="1716" y="181"/>
                </a:lnTo>
                <a:cubicBezTo>
                  <a:pt x="1664" y="207"/>
                  <a:pt x="1613" y="227"/>
                  <a:pt x="1567" y="246"/>
                </a:cubicBezTo>
                <a:cubicBezTo>
                  <a:pt x="1593" y="253"/>
                  <a:pt x="1509" y="285"/>
                  <a:pt x="1490" y="304"/>
                </a:cubicBezTo>
                <a:lnTo>
                  <a:pt x="1483" y="304"/>
                </a:lnTo>
                <a:cubicBezTo>
                  <a:pt x="1483" y="317"/>
                  <a:pt x="1444" y="343"/>
                  <a:pt x="1425" y="356"/>
                </a:cubicBezTo>
                <a:lnTo>
                  <a:pt x="1399" y="343"/>
                </a:lnTo>
                <a:lnTo>
                  <a:pt x="1399" y="343"/>
                </a:lnTo>
                <a:cubicBezTo>
                  <a:pt x="1367" y="363"/>
                  <a:pt x="1412" y="350"/>
                  <a:pt x="1379" y="369"/>
                </a:cubicBezTo>
                <a:cubicBezTo>
                  <a:pt x="1347" y="389"/>
                  <a:pt x="1302" y="421"/>
                  <a:pt x="1256" y="453"/>
                </a:cubicBezTo>
                <a:cubicBezTo>
                  <a:pt x="1210" y="477"/>
                  <a:pt x="1169" y="500"/>
                  <a:pt x="1151" y="500"/>
                </a:cubicBezTo>
                <a:cubicBezTo>
                  <a:pt x="1149" y="500"/>
                  <a:pt x="1148" y="499"/>
                  <a:pt x="1146" y="499"/>
                </a:cubicBezTo>
                <a:cubicBezTo>
                  <a:pt x="1127" y="518"/>
                  <a:pt x="1107" y="531"/>
                  <a:pt x="1088" y="551"/>
                </a:cubicBezTo>
                <a:cubicBezTo>
                  <a:pt x="1069" y="570"/>
                  <a:pt x="1049" y="589"/>
                  <a:pt x="1030" y="602"/>
                </a:cubicBezTo>
                <a:cubicBezTo>
                  <a:pt x="1030" y="596"/>
                  <a:pt x="1043" y="583"/>
                  <a:pt x="1043" y="576"/>
                </a:cubicBezTo>
                <a:lnTo>
                  <a:pt x="1043" y="576"/>
                </a:lnTo>
                <a:cubicBezTo>
                  <a:pt x="920" y="674"/>
                  <a:pt x="803" y="777"/>
                  <a:pt x="693" y="894"/>
                </a:cubicBezTo>
                <a:lnTo>
                  <a:pt x="667" y="926"/>
                </a:lnTo>
                <a:lnTo>
                  <a:pt x="641" y="959"/>
                </a:lnTo>
                <a:cubicBezTo>
                  <a:pt x="622" y="978"/>
                  <a:pt x="609" y="997"/>
                  <a:pt x="596" y="1017"/>
                </a:cubicBezTo>
                <a:cubicBezTo>
                  <a:pt x="570" y="1056"/>
                  <a:pt x="551" y="1095"/>
                  <a:pt x="531" y="1133"/>
                </a:cubicBezTo>
                <a:cubicBezTo>
                  <a:pt x="545" y="1115"/>
                  <a:pt x="580" y="1072"/>
                  <a:pt x="588" y="1072"/>
                </a:cubicBezTo>
                <a:cubicBezTo>
                  <a:pt x="591" y="1072"/>
                  <a:pt x="590" y="1078"/>
                  <a:pt x="583" y="1095"/>
                </a:cubicBezTo>
                <a:cubicBezTo>
                  <a:pt x="564" y="1127"/>
                  <a:pt x="544" y="1166"/>
                  <a:pt x="518" y="1198"/>
                </a:cubicBezTo>
                <a:cubicBezTo>
                  <a:pt x="518" y="1197"/>
                  <a:pt x="518" y="1197"/>
                  <a:pt x="517" y="1197"/>
                </a:cubicBezTo>
                <a:cubicBezTo>
                  <a:pt x="512" y="1197"/>
                  <a:pt x="479" y="1238"/>
                  <a:pt x="475" y="1238"/>
                </a:cubicBezTo>
                <a:cubicBezTo>
                  <a:pt x="473" y="1238"/>
                  <a:pt x="477" y="1229"/>
                  <a:pt x="492" y="1205"/>
                </a:cubicBezTo>
                <a:cubicBezTo>
                  <a:pt x="455" y="1205"/>
                  <a:pt x="389" y="1368"/>
                  <a:pt x="366" y="1368"/>
                </a:cubicBezTo>
                <a:cubicBezTo>
                  <a:pt x="365" y="1368"/>
                  <a:pt x="364" y="1367"/>
                  <a:pt x="363" y="1366"/>
                </a:cubicBezTo>
                <a:cubicBezTo>
                  <a:pt x="350" y="1399"/>
                  <a:pt x="337" y="1431"/>
                  <a:pt x="324" y="1457"/>
                </a:cubicBezTo>
                <a:cubicBezTo>
                  <a:pt x="304" y="1490"/>
                  <a:pt x="292" y="1528"/>
                  <a:pt x="279" y="1567"/>
                </a:cubicBezTo>
                <a:cubicBezTo>
                  <a:pt x="266" y="1567"/>
                  <a:pt x="304" y="1496"/>
                  <a:pt x="298" y="1490"/>
                </a:cubicBezTo>
                <a:lnTo>
                  <a:pt x="298" y="1490"/>
                </a:lnTo>
                <a:lnTo>
                  <a:pt x="272" y="1548"/>
                </a:lnTo>
                <a:lnTo>
                  <a:pt x="266" y="1541"/>
                </a:lnTo>
                <a:cubicBezTo>
                  <a:pt x="246" y="1580"/>
                  <a:pt x="233" y="1619"/>
                  <a:pt x="227" y="1664"/>
                </a:cubicBezTo>
                <a:cubicBezTo>
                  <a:pt x="220" y="1690"/>
                  <a:pt x="220" y="1723"/>
                  <a:pt x="214" y="1749"/>
                </a:cubicBezTo>
                <a:lnTo>
                  <a:pt x="201" y="1800"/>
                </a:lnTo>
                <a:lnTo>
                  <a:pt x="201" y="1736"/>
                </a:lnTo>
                <a:cubicBezTo>
                  <a:pt x="175" y="1807"/>
                  <a:pt x="181" y="1852"/>
                  <a:pt x="156" y="1936"/>
                </a:cubicBezTo>
                <a:lnTo>
                  <a:pt x="149" y="1943"/>
                </a:lnTo>
                <a:cubicBezTo>
                  <a:pt x="149" y="1956"/>
                  <a:pt x="143" y="1975"/>
                  <a:pt x="143" y="1988"/>
                </a:cubicBezTo>
                <a:cubicBezTo>
                  <a:pt x="143" y="1982"/>
                  <a:pt x="143" y="1982"/>
                  <a:pt x="136" y="1982"/>
                </a:cubicBezTo>
                <a:cubicBezTo>
                  <a:pt x="136" y="2021"/>
                  <a:pt x="136" y="2053"/>
                  <a:pt x="123" y="2085"/>
                </a:cubicBezTo>
                <a:cubicBezTo>
                  <a:pt x="117" y="2118"/>
                  <a:pt x="110" y="2157"/>
                  <a:pt x="117" y="2189"/>
                </a:cubicBezTo>
                <a:cubicBezTo>
                  <a:pt x="104" y="2221"/>
                  <a:pt x="71" y="2241"/>
                  <a:pt x="84" y="2286"/>
                </a:cubicBezTo>
                <a:lnTo>
                  <a:pt x="58" y="2273"/>
                </a:lnTo>
                <a:cubicBezTo>
                  <a:pt x="58" y="2260"/>
                  <a:pt x="65" y="2241"/>
                  <a:pt x="71" y="2221"/>
                </a:cubicBezTo>
                <a:cubicBezTo>
                  <a:pt x="71" y="2215"/>
                  <a:pt x="78" y="2208"/>
                  <a:pt x="84" y="2202"/>
                </a:cubicBezTo>
                <a:cubicBezTo>
                  <a:pt x="91" y="2176"/>
                  <a:pt x="97" y="2150"/>
                  <a:pt x="104" y="2118"/>
                </a:cubicBezTo>
                <a:lnTo>
                  <a:pt x="104" y="2118"/>
                </a:lnTo>
                <a:cubicBezTo>
                  <a:pt x="65" y="2189"/>
                  <a:pt x="39" y="2260"/>
                  <a:pt x="33" y="2331"/>
                </a:cubicBezTo>
                <a:cubicBezTo>
                  <a:pt x="13" y="2422"/>
                  <a:pt x="0" y="2513"/>
                  <a:pt x="0" y="2610"/>
                </a:cubicBezTo>
                <a:lnTo>
                  <a:pt x="0" y="2720"/>
                </a:lnTo>
                <a:lnTo>
                  <a:pt x="0" y="2843"/>
                </a:lnTo>
                <a:cubicBezTo>
                  <a:pt x="0" y="2875"/>
                  <a:pt x="0" y="2914"/>
                  <a:pt x="7" y="2947"/>
                </a:cubicBezTo>
                <a:cubicBezTo>
                  <a:pt x="7" y="2972"/>
                  <a:pt x="20" y="2998"/>
                  <a:pt x="33" y="3018"/>
                </a:cubicBezTo>
                <a:lnTo>
                  <a:pt x="13" y="3005"/>
                </a:lnTo>
                <a:lnTo>
                  <a:pt x="13" y="3005"/>
                </a:lnTo>
                <a:cubicBezTo>
                  <a:pt x="13" y="3076"/>
                  <a:pt x="20" y="3154"/>
                  <a:pt x="26" y="3225"/>
                </a:cubicBezTo>
                <a:cubicBezTo>
                  <a:pt x="45" y="3406"/>
                  <a:pt x="97" y="3575"/>
                  <a:pt x="168" y="3737"/>
                </a:cubicBezTo>
                <a:lnTo>
                  <a:pt x="168" y="3782"/>
                </a:lnTo>
                <a:cubicBezTo>
                  <a:pt x="194" y="3821"/>
                  <a:pt x="220" y="3860"/>
                  <a:pt x="240" y="3905"/>
                </a:cubicBezTo>
                <a:cubicBezTo>
                  <a:pt x="253" y="3931"/>
                  <a:pt x="266" y="3957"/>
                  <a:pt x="279" y="3989"/>
                </a:cubicBezTo>
                <a:lnTo>
                  <a:pt x="324" y="4067"/>
                </a:lnTo>
                <a:cubicBezTo>
                  <a:pt x="337" y="4093"/>
                  <a:pt x="356" y="4119"/>
                  <a:pt x="369" y="4145"/>
                </a:cubicBezTo>
                <a:cubicBezTo>
                  <a:pt x="382" y="4164"/>
                  <a:pt x="402" y="4190"/>
                  <a:pt x="415" y="4209"/>
                </a:cubicBezTo>
                <a:cubicBezTo>
                  <a:pt x="434" y="4242"/>
                  <a:pt x="460" y="4268"/>
                  <a:pt x="492" y="4287"/>
                </a:cubicBezTo>
                <a:cubicBezTo>
                  <a:pt x="505" y="4312"/>
                  <a:pt x="507" y="4321"/>
                  <a:pt x="503" y="4321"/>
                </a:cubicBezTo>
                <a:cubicBezTo>
                  <a:pt x="501" y="4321"/>
                  <a:pt x="497" y="4318"/>
                  <a:pt x="492" y="4313"/>
                </a:cubicBezTo>
                <a:cubicBezTo>
                  <a:pt x="486" y="4300"/>
                  <a:pt x="460" y="4281"/>
                  <a:pt x="453" y="4274"/>
                </a:cubicBezTo>
                <a:lnTo>
                  <a:pt x="453" y="4274"/>
                </a:lnTo>
                <a:cubicBezTo>
                  <a:pt x="466" y="4294"/>
                  <a:pt x="473" y="4306"/>
                  <a:pt x="486" y="4319"/>
                </a:cubicBezTo>
                <a:lnTo>
                  <a:pt x="525" y="4365"/>
                </a:lnTo>
                <a:cubicBezTo>
                  <a:pt x="551" y="4391"/>
                  <a:pt x="570" y="4423"/>
                  <a:pt x="583" y="4455"/>
                </a:cubicBezTo>
                <a:cubicBezTo>
                  <a:pt x="583" y="4455"/>
                  <a:pt x="570" y="4442"/>
                  <a:pt x="557" y="4430"/>
                </a:cubicBezTo>
                <a:cubicBezTo>
                  <a:pt x="550" y="4422"/>
                  <a:pt x="545" y="4417"/>
                  <a:pt x="543" y="4417"/>
                </a:cubicBezTo>
                <a:cubicBezTo>
                  <a:pt x="541" y="4417"/>
                  <a:pt x="541" y="4421"/>
                  <a:pt x="544" y="4430"/>
                </a:cubicBezTo>
                <a:cubicBezTo>
                  <a:pt x="564" y="4475"/>
                  <a:pt x="596" y="4468"/>
                  <a:pt x="615" y="4520"/>
                </a:cubicBezTo>
                <a:cubicBezTo>
                  <a:pt x="615" y="4516"/>
                  <a:pt x="616" y="4515"/>
                  <a:pt x="619" y="4515"/>
                </a:cubicBezTo>
                <a:cubicBezTo>
                  <a:pt x="624" y="4515"/>
                  <a:pt x="636" y="4524"/>
                  <a:pt x="654" y="4533"/>
                </a:cubicBezTo>
                <a:cubicBezTo>
                  <a:pt x="687" y="4559"/>
                  <a:pt x="712" y="4585"/>
                  <a:pt x="738" y="4611"/>
                </a:cubicBezTo>
                <a:cubicBezTo>
                  <a:pt x="732" y="4604"/>
                  <a:pt x="732" y="4604"/>
                  <a:pt x="725" y="4598"/>
                </a:cubicBezTo>
                <a:cubicBezTo>
                  <a:pt x="725" y="4595"/>
                  <a:pt x="727" y="4593"/>
                  <a:pt x="729" y="4593"/>
                </a:cubicBezTo>
                <a:cubicBezTo>
                  <a:pt x="738" y="4593"/>
                  <a:pt x="766" y="4625"/>
                  <a:pt x="782" y="4642"/>
                </a:cubicBezTo>
                <a:lnTo>
                  <a:pt x="782" y="4642"/>
                </a:lnTo>
                <a:cubicBezTo>
                  <a:pt x="781" y="4640"/>
                  <a:pt x="779" y="4638"/>
                  <a:pt x="777" y="4637"/>
                </a:cubicBezTo>
                <a:lnTo>
                  <a:pt x="777" y="4637"/>
                </a:lnTo>
                <a:lnTo>
                  <a:pt x="784" y="4643"/>
                </a:lnTo>
                <a:cubicBezTo>
                  <a:pt x="783" y="4643"/>
                  <a:pt x="783" y="4642"/>
                  <a:pt x="782" y="4642"/>
                </a:cubicBezTo>
                <a:lnTo>
                  <a:pt x="782" y="4642"/>
                </a:lnTo>
                <a:cubicBezTo>
                  <a:pt x="917" y="4776"/>
                  <a:pt x="1071" y="4904"/>
                  <a:pt x="1231" y="5012"/>
                </a:cubicBezTo>
                <a:cubicBezTo>
                  <a:pt x="1392" y="5122"/>
                  <a:pt x="1567" y="5213"/>
                  <a:pt x="1749" y="5297"/>
                </a:cubicBezTo>
                <a:lnTo>
                  <a:pt x="1684" y="5278"/>
                </a:lnTo>
                <a:lnTo>
                  <a:pt x="1684" y="5278"/>
                </a:lnTo>
                <a:cubicBezTo>
                  <a:pt x="1716" y="5291"/>
                  <a:pt x="1749" y="5297"/>
                  <a:pt x="1781" y="5310"/>
                </a:cubicBezTo>
                <a:cubicBezTo>
                  <a:pt x="1813" y="5323"/>
                  <a:pt x="1839" y="5336"/>
                  <a:pt x="1859" y="5343"/>
                </a:cubicBezTo>
                <a:lnTo>
                  <a:pt x="1852" y="5343"/>
                </a:lnTo>
                <a:cubicBezTo>
                  <a:pt x="1865" y="5356"/>
                  <a:pt x="1891" y="5368"/>
                  <a:pt x="1910" y="5375"/>
                </a:cubicBezTo>
                <a:cubicBezTo>
                  <a:pt x="1923" y="5375"/>
                  <a:pt x="1936" y="5381"/>
                  <a:pt x="1949" y="5381"/>
                </a:cubicBezTo>
                <a:cubicBezTo>
                  <a:pt x="1982" y="5381"/>
                  <a:pt x="2014" y="5388"/>
                  <a:pt x="2040" y="5407"/>
                </a:cubicBezTo>
                <a:lnTo>
                  <a:pt x="2021" y="5407"/>
                </a:lnTo>
                <a:cubicBezTo>
                  <a:pt x="2085" y="5420"/>
                  <a:pt x="2131" y="5440"/>
                  <a:pt x="2176" y="5453"/>
                </a:cubicBezTo>
                <a:cubicBezTo>
                  <a:pt x="2202" y="5459"/>
                  <a:pt x="2228" y="5466"/>
                  <a:pt x="2254" y="5472"/>
                </a:cubicBezTo>
                <a:cubicBezTo>
                  <a:pt x="2280" y="5479"/>
                  <a:pt x="2306" y="5479"/>
                  <a:pt x="2331" y="5479"/>
                </a:cubicBezTo>
                <a:cubicBezTo>
                  <a:pt x="2364" y="5485"/>
                  <a:pt x="2390" y="5492"/>
                  <a:pt x="2416" y="5504"/>
                </a:cubicBezTo>
                <a:cubicBezTo>
                  <a:pt x="2441" y="5517"/>
                  <a:pt x="2461" y="5524"/>
                  <a:pt x="2480" y="5530"/>
                </a:cubicBezTo>
                <a:cubicBezTo>
                  <a:pt x="2513" y="5530"/>
                  <a:pt x="2545" y="5530"/>
                  <a:pt x="2571" y="5511"/>
                </a:cubicBezTo>
                <a:lnTo>
                  <a:pt x="2545" y="5511"/>
                </a:lnTo>
                <a:cubicBezTo>
                  <a:pt x="2513" y="5498"/>
                  <a:pt x="2603" y="5504"/>
                  <a:pt x="2642" y="5498"/>
                </a:cubicBezTo>
                <a:cubicBezTo>
                  <a:pt x="2616" y="5472"/>
                  <a:pt x="2623" y="5440"/>
                  <a:pt x="2545" y="5414"/>
                </a:cubicBezTo>
                <a:lnTo>
                  <a:pt x="2720" y="5414"/>
                </a:lnTo>
                <a:lnTo>
                  <a:pt x="2713" y="5420"/>
                </a:lnTo>
                <a:lnTo>
                  <a:pt x="2752" y="5420"/>
                </a:lnTo>
                <a:cubicBezTo>
                  <a:pt x="2713" y="5427"/>
                  <a:pt x="2675" y="5433"/>
                  <a:pt x="2636" y="5446"/>
                </a:cubicBezTo>
                <a:cubicBezTo>
                  <a:pt x="2648" y="5443"/>
                  <a:pt x="2658" y="5442"/>
                  <a:pt x="2667" y="5442"/>
                </a:cubicBezTo>
                <a:cubicBezTo>
                  <a:pt x="2690" y="5442"/>
                  <a:pt x="2704" y="5450"/>
                  <a:pt x="2728" y="5450"/>
                </a:cubicBezTo>
                <a:cubicBezTo>
                  <a:pt x="2736" y="5450"/>
                  <a:pt x="2746" y="5449"/>
                  <a:pt x="2759" y="5446"/>
                </a:cubicBezTo>
                <a:lnTo>
                  <a:pt x="2759" y="5446"/>
                </a:lnTo>
                <a:cubicBezTo>
                  <a:pt x="2754" y="5461"/>
                  <a:pt x="2742" y="5468"/>
                  <a:pt x="2728" y="5468"/>
                </a:cubicBezTo>
                <a:cubicBezTo>
                  <a:pt x="2726" y="5468"/>
                  <a:pt x="2724" y="5468"/>
                  <a:pt x="2723" y="5468"/>
                </a:cubicBezTo>
                <a:lnTo>
                  <a:pt x="2723" y="5468"/>
                </a:lnTo>
                <a:cubicBezTo>
                  <a:pt x="2771" y="5478"/>
                  <a:pt x="2818" y="5473"/>
                  <a:pt x="2837" y="5485"/>
                </a:cubicBezTo>
                <a:cubicBezTo>
                  <a:pt x="2830" y="5483"/>
                  <a:pt x="2823" y="5483"/>
                  <a:pt x="2816" y="5483"/>
                </a:cubicBezTo>
                <a:cubicBezTo>
                  <a:pt x="2797" y="5483"/>
                  <a:pt x="2778" y="5489"/>
                  <a:pt x="2759" y="5498"/>
                </a:cubicBezTo>
                <a:cubicBezTo>
                  <a:pt x="2771" y="5500"/>
                  <a:pt x="2783" y="5501"/>
                  <a:pt x="2795" y="5501"/>
                </a:cubicBezTo>
                <a:cubicBezTo>
                  <a:pt x="2828" y="5501"/>
                  <a:pt x="2862" y="5495"/>
                  <a:pt x="2895" y="5485"/>
                </a:cubicBezTo>
                <a:cubicBezTo>
                  <a:pt x="2896" y="5491"/>
                  <a:pt x="2905" y="5493"/>
                  <a:pt x="2917" y="5493"/>
                </a:cubicBezTo>
                <a:cubicBezTo>
                  <a:pt x="2942" y="5493"/>
                  <a:pt x="2984" y="5483"/>
                  <a:pt x="3001" y="5483"/>
                </a:cubicBezTo>
                <a:cubicBezTo>
                  <a:pt x="3008" y="5483"/>
                  <a:pt x="3011" y="5485"/>
                  <a:pt x="3005" y="5492"/>
                </a:cubicBezTo>
                <a:cubicBezTo>
                  <a:pt x="3011" y="5485"/>
                  <a:pt x="3024" y="5485"/>
                  <a:pt x="3037" y="5479"/>
                </a:cubicBezTo>
                <a:cubicBezTo>
                  <a:pt x="3050" y="5479"/>
                  <a:pt x="3070" y="5472"/>
                  <a:pt x="3089" y="5472"/>
                </a:cubicBezTo>
                <a:cubicBezTo>
                  <a:pt x="3089" y="5485"/>
                  <a:pt x="3018" y="5511"/>
                  <a:pt x="2985" y="5524"/>
                </a:cubicBezTo>
                <a:cubicBezTo>
                  <a:pt x="2951" y="5532"/>
                  <a:pt x="2932" y="5534"/>
                  <a:pt x="2924" y="5534"/>
                </a:cubicBezTo>
                <a:cubicBezTo>
                  <a:pt x="2896" y="5534"/>
                  <a:pt x="2976" y="5503"/>
                  <a:pt x="2947" y="5498"/>
                </a:cubicBezTo>
                <a:cubicBezTo>
                  <a:pt x="2914" y="5498"/>
                  <a:pt x="2875" y="5511"/>
                  <a:pt x="2837" y="5511"/>
                </a:cubicBezTo>
                <a:cubicBezTo>
                  <a:pt x="2848" y="5511"/>
                  <a:pt x="2803" y="5531"/>
                  <a:pt x="2848" y="5531"/>
                </a:cubicBezTo>
                <a:cubicBezTo>
                  <a:pt x="2853" y="5531"/>
                  <a:pt x="2860" y="5531"/>
                  <a:pt x="2869" y="5530"/>
                </a:cubicBezTo>
                <a:lnTo>
                  <a:pt x="2869" y="5530"/>
                </a:lnTo>
                <a:cubicBezTo>
                  <a:pt x="2843" y="5543"/>
                  <a:pt x="2817" y="5550"/>
                  <a:pt x="2791" y="5556"/>
                </a:cubicBezTo>
                <a:cubicBezTo>
                  <a:pt x="2778" y="5560"/>
                  <a:pt x="2764" y="5561"/>
                  <a:pt x="2748" y="5561"/>
                </a:cubicBezTo>
                <a:cubicBezTo>
                  <a:pt x="2733" y="5561"/>
                  <a:pt x="2717" y="5560"/>
                  <a:pt x="2701" y="5556"/>
                </a:cubicBezTo>
                <a:lnTo>
                  <a:pt x="2701" y="5556"/>
                </a:lnTo>
                <a:cubicBezTo>
                  <a:pt x="2688" y="5563"/>
                  <a:pt x="2726" y="5563"/>
                  <a:pt x="2746" y="5563"/>
                </a:cubicBezTo>
                <a:cubicBezTo>
                  <a:pt x="2733" y="5569"/>
                  <a:pt x="2655" y="5602"/>
                  <a:pt x="2752" y="5602"/>
                </a:cubicBezTo>
                <a:cubicBezTo>
                  <a:pt x="2726" y="5602"/>
                  <a:pt x="2798" y="5589"/>
                  <a:pt x="2752" y="5582"/>
                </a:cubicBezTo>
                <a:cubicBezTo>
                  <a:pt x="2791" y="5582"/>
                  <a:pt x="2895" y="5582"/>
                  <a:pt x="2856" y="5595"/>
                </a:cubicBezTo>
                <a:cubicBezTo>
                  <a:pt x="2901" y="5589"/>
                  <a:pt x="2992" y="5569"/>
                  <a:pt x="3024" y="5556"/>
                </a:cubicBezTo>
                <a:lnTo>
                  <a:pt x="3024" y="5556"/>
                </a:lnTo>
                <a:cubicBezTo>
                  <a:pt x="3037" y="5569"/>
                  <a:pt x="2992" y="5569"/>
                  <a:pt x="2979" y="5576"/>
                </a:cubicBezTo>
                <a:lnTo>
                  <a:pt x="3044" y="5563"/>
                </a:lnTo>
                <a:lnTo>
                  <a:pt x="3108" y="5550"/>
                </a:lnTo>
                <a:lnTo>
                  <a:pt x="3070" y="5543"/>
                </a:lnTo>
                <a:cubicBezTo>
                  <a:pt x="3115" y="5537"/>
                  <a:pt x="3154" y="5524"/>
                  <a:pt x="3193" y="5504"/>
                </a:cubicBezTo>
                <a:cubicBezTo>
                  <a:pt x="3225" y="5492"/>
                  <a:pt x="3257" y="5472"/>
                  <a:pt x="3296" y="5459"/>
                </a:cubicBezTo>
                <a:lnTo>
                  <a:pt x="3296" y="5459"/>
                </a:lnTo>
                <a:cubicBezTo>
                  <a:pt x="3290" y="5479"/>
                  <a:pt x="3225" y="5498"/>
                  <a:pt x="3180" y="5524"/>
                </a:cubicBezTo>
                <a:cubicBezTo>
                  <a:pt x="3187" y="5526"/>
                  <a:pt x="3193" y="5527"/>
                  <a:pt x="3197" y="5527"/>
                </a:cubicBezTo>
                <a:cubicBezTo>
                  <a:pt x="3226" y="5527"/>
                  <a:pt x="3217" y="5496"/>
                  <a:pt x="3290" y="5485"/>
                </a:cubicBezTo>
                <a:cubicBezTo>
                  <a:pt x="3303" y="5485"/>
                  <a:pt x="3303" y="5492"/>
                  <a:pt x="3303" y="5498"/>
                </a:cubicBezTo>
                <a:lnTo>
                  <a:pt x="3361" y="5459"/>
                </a:lnTo>
                <a:cubicBezTo>
                  <a:pt x="3374" y="5459"/>
                  <a:pt x="3374" y="5459"/>
                  <a:pt x="3368" y="5466"/>
                </a:cubicBezTo>
                <a:cubicBezTo>
                  <a:pt x="3413" y="5440"/>
                  <a:pt x="3406" y="5433"/>
                  <a:pt x="3413" y="5427"/>
                </a:cubicBezTo>
                <a:cubicBezTo>
                  <a:pt x="3413" y="5420"/>
                  <a:pt x="3419" y="5414"/>
                  <a:pt x="3491" y="5388"/>
                </a:cubicBezTo>
                <a:lnTo>
                  <a:pt x="3491" y="5388"/>
                </a:lnTo>
                <a:cubicBezTo>
                  <a:pt x="3406" y="5407"/>
                  <a:pt x="3426" y="5427"/>
                  <a:pt x="3355" y="5446"/>
                </a:cubicBezTo>
                <a:cubicBezTo>
                  <a:pt x="3309" y="5440"/>
                  <a:pt x="3426" y="5394"/>
                  <a:pt x="3445" y="5375"/>
                </a:cubicBezTo>
                <a:cubicBezTo>
                  <a:pt x="3469" y="5368"/>
                  <a:pt x="3487" y="5368"/>
                  <a:pt x="3503" y="5368"/>
                </a:cubicBezTo>
                <a:cubicBezTo>
                  <a:pt x="3508" y="5368"/>
                  <a:pt x="3512" y="5368"/>
                  <a:pt x="3517" y="5368"/>
                </a:cubicBezTo>
                <a:cubicBezTo>
                  <a:pt x="3540" y="5368"/>
                  <a:pt x="3562" y="5366"/>
                  <a:pt x="3596" y="5347"/>
                </a:cubicBezTo>
                <a:lnTo>
                  <a:pt x="3596" y="5347"/>
                </a:lnTo>
                <a:cubicBezTo>
                  <a:pt x="3570" y="5366"/>
                  <a:pt x="3608" y="5360"/>
                  <a:pt x="3529" y="5388"/>
                </a:cubicBezTo>
                <a:cubicBezTo>
                  <a:pt x="3514" y="5399"/>
                  <a:pt x="3513" y="5403"/>
                  <a:pt x="3519" y="5403"/>
                </a:cubicBezTo>
                <a:cubicBezTo>
                  <a:pt x="3528" y="5403"/>
                  <a:pt x="3556" y="5394"/>
                  <a:pt x="3569" y="5394"/>
                </a:cubicBezTo>
                <a:cubicBezTo>
                  <a:pt x="3572" y="5394"/>
                  <a:pt x="3574" y="5394"/>
                  <a:pt x="3575" y="5394"/>
                </a:cubicBezTo>
                <a:cubicBezTo>
                  <a:pt x="3594" y="5381"/>
                  <a:pt x="3549" y="5381"/>
                  <a:pt x="3614" y="5356"/>
                </a:cubicBezTo>
                <a:lnTo>
                  <a:pt x="3665" y="5323"/>
                </a:lnTo>
                <a:lnTo>
                  <a:pt x="3711" y="5291"/>
                </a:lnTo>
                <a:cubicBezTo>
                  <a:pt x="3737" y="5284"/>
                  <a:pt x="3763" y="5271"/>
                  <a:pt x="3782" y="5258"/>
                </a:cubicBezTo>
                <a:lnTo>
                  <a:pt x="3853" y="5213"/>
                </a:lnTo>
                <a:cubicBezTo>
                  <a:pt x="3879" y="5200"/>
                  <a:pt x="3899" y="5181"/>
                  <a:pt x="3918" y="5168"/>
                </a:cubicBezTo>
                <a:cubicBezTo>
                  <a:pt x="3937" y="5161"/>
                  <a:pt x="3957" y="5155"/>
                  <a:pt x="3976" y="5148"/>
                </a:cubicBezTo>
                <a:lnTo>
                  <a:pt x="3950" y="5135"/>
                </a:lnTo>
                <a:cubicBezTo>
                  <a:pt x="3976" y="5116"/>
                  <a:pt x="4009" y="5097"/>
                  <a:pt x="4041" y="5077"/>
                </a:cubicBezTo>
                <a:lnTo>
                  <a:pt x="4086" y="5045"/>
                </a:lnTo>
                <a:cubicBezTo>
                  <a:pt x="4093" y="5038"/>
                  <a:pt x="4106" y="5025"/>
                  <a:pt x="4112" y="5019"/>
                </a:cubicBezTo>
                <a:lnTo>
                  <a:pt x="4112" y="5019"/>
                </a:lnTo>
                <a:cubicBezTo>
                  <a:pt x="4112" y="5025"/>
                  <a:pt x="4106" y="5038"/>
                  <a:pt x="4093" y="5051"/>
                </a:cubicBezTo>
                <a:cubicBezTo>
                  <a:pt x="4080" y="5064"/>
                  <a:pt x="4060" y="5077"/>
                  <a:pt x="4041" y="5090"/>
                </a:cubicBezTo>
                <a:cubicBezTo>
                  <a:pt x="4132" y="5038"/>
                  <a:pt x="4203" y="4967"/>
                  <a:pt x="4268" y="4889"/>
                </a:cubicBezTo>
                <a:lnTo>
                  <a:pt x="4268" y="4889"/>
                </a:lnTo>
                <a:cubicBezTo>
                  <a:pt x="4209" y="4909"/>
                  <a:pt x="4203" y="4915"/>
                  <a:pt x="4158" y="4941"/>
                </a:cubicBezTo>
                <a:cubicBezTo>
                  <a:pt x="4171" y="4915"/>
                  <a:pt x="4196" y="4896"/>
                  <a:pt x="4222" y="4883"/>
                </a:cubicBezTo>
                <a:cubicBezTo>
                  <a:pt x="4255" y="4876"/>
                  <a:pt x="4281" y="4850"/>
                  <a:pt x="4300" y="4825"/>
                </a:cubicBezTo>
                <a:lnTo>
                  <a:pt x="4300" y="4825"/>
                </a:lnTo>
                <a:cubicBezTo>
                  <a:pt x="4319" y="4844"/>
                  <a:pt x="4294" y="4863"/>
                  <a:pt x="4326" y="4863"/>
                </a:cubicBezTo>
                <a:cubicBezTo>
                  <a:pt x="4339" y="4837"/>
                  <a:pt x="4352" y="4818"/>
                  <a:pt x="4371" y="4799"/>
                </a:cubicBezTo>
                <a:cubicBezTo>
                  <a:pt x="4391" y="4779"/>
                  <a:pt x="4404" y="4760"/>
                  <a:pt x="4417" y="4734"/>
                </a:cubicBezTo>
                <a:cubicBezTo>
                  <a:pt x="4436" y="4734"/>
                  <a:pt x="4436" y="4747"/>
                  <a:pt x="4430" y="4766"/>
                </a:cubicBezTo>
                <a:cubicBezTo>
                  <a:pt x="4410" y="4799"/>
                  <a:pt x="4391" y="4825"/>
                  <a:pt x="4358" y="4844"/>
                </a:cubicBezTo>
                <a:cubicBezTo>
                  <a:pt x="4294" y="4883"/>
                  <a:pt x="4248" y="4961"/>
                  <a:pt x="4190" y="4986"/>
                </a:cubicBezTo>
                <a:cubicBezTo>
                  <a:pt x="4203" y="4986"/>
                  <a:pt x="4216" y="4980"/>
                  <a:pt x="4222" y="4973"/>
                </a:cubicBezTo>
                <a:lnTo>
                  <a:pt x="4222" y="4973"/>
                </a:lnTo>
                <a:cubicBezTo>
                  <a:pt x="4196" y="4999"/>
                  <a:pt x="4171" y="5019"/>
                  <a:pt x="4151" y="5038"/>
                </a:cubicBezTo>
                <a:cubicBezTo>
                  <a:pt x="4144" y="5044"/>
                  <a:pt x="4137" y="5049"/>
                  <a:pt x="4131" y="5054"/>
                </a:cubicBezTo>
                <a:lnTo>
                  <a:pt x="4131" y="5054"/>
                </a:lnTo>
                <a:cubicBezTo>
                  <a:pt x="4162" y="5036"/>
                  <a:pt x="4198" y="5018"/>
                  <a:pt x="4229" y="5006"/>
                </a:cubicBezTo>
                <a:cubicBezTo>
                  <a:pt x="4261" y="4999"/>
                  <a:pt x="4281" y="4980"/>
                  <a:pt x="4300" y="4954"/>
                </a:cubicBezTo>
                <a:cubicBezTo>
                  <a:pt x="4301" y="4955"/>
                  <a:pt x="4303" y="4955"/>
                  <a:pt x="4305" y="4955"/>
                </a:cubicBezTo>
                <a:cubicBezTo>
                  <a:pt x="4315" y="4955"/>
                  <a:pt x="4332" y="4948"/>
                  <a:pt x="4339" y="4948"/>
                </a:cubicBezTo>
                <a:cubicBezTo>
                  <a:pt x="4345" y="4948"/>
                  <a:pt x="4345" y="4952"/>
                  <a:pt x="4332" y="4967"/>
                </a:cubicBezTo>
                <a:cubicBezTo>
                  <a:pt x="4307" y="5006"/>
                  <a:pt x="4255" y="5019"/>
                  <a:pt x="4261" y="5038"/>
                </a:cubicBezTo>
                <a:cubicBezTo>
                  <a:pt x="4294" y="5012"/>
                  <a:pt x="4326" y="4986"/>
                  <a:pt x="4358" y="4961"/>
                </a:cubicBezTo>
                <a:cubicBezTo>
                  <a:pt x="4378" y="4909"/>
                  <a:pt x="4404" y="4863"/>
                  <a:pt x="4436" y="4818"/>
                </a:cubicBezTo>
                <a:cubicBezTo>
                  <a:pt x="4455" y="4792"/>
                  <a:pt x="4481" y="4766"/>
                  <a:pt x="4507" y="4740"/>
                </a:cubicBezTo>
                <a:cubicBezTo>
                  <a:pt x="4527" y="4714"/>
                  <a:pt x="4553" y="4695"/>
                  <a:pt x="4572" y="4669"/>
                </a:cubicBezTo>
                <a:lnTo>
                  <a:pt x="4572" y="4669"/>
                </a:lnTo>
                <a:cubicBezTo>
                  <a:pt x="4553" y="4695"/>
                  <a:pt x="4540" y="4721"/>
                  <a:pt x="4520" y="4747"/>
                </a:cubicBezTo>
                <a:cubicBezTo>
                  <a:pt x="4514" y="4766"/>
                  <a:pt x="4507" y="4779"/>
                  <a:pt x="4520" y="4779"/>
                </a:cubicBezTo>
                <a:cubicBezTo>
                  <a:pt x="4540" y="4740"/>
                  <a:pt x="4624" y="4695"/>
                  <a:pt x="4591" y="4689"/>
                </a:cubicBezTo>
                <a:cubicBezTo>
                  <a:pt x="4640" y="4640"/>
                  <a:pt x="4718" y="4539"/>
                  <a:pt x="4749" y="4539"/>
                </a:cubicBezTo>
                <a:cubicBezTo>
                  <a:pt x="4750" y="4539"/>
                  <a:pt x="4752" y="4539"/>
                  <a:pt x="4753" y="4540"/>
                </a:cubicBezTo>
                <a:cubicBezTo>
                  <a:pt x="4747" y="4553"/>
                  <a:pt x="4734" y="4572"/>
                  <a:pt x="4721" y="4585"/>
                </a:cubicBezTo>
                <a:cubicBezTo>
                  <a:pt x="4708" y="4598"/>
                  <a:pt x="4695" y="4611"/>
                  <a:pt x="4689" y="4624"/>
                </a:cubicBezTo>
                <a:cubicBezTo>
                  <a:pt x="4663" y="4650"/>
                  <a:pt x="4637" y="4676"/>
                  <a:pt x="4617" y="4701"/>
                </a:cubicBezTo>
                <a:cubicBezTo>
                  <a:pt x="4627" y="4692"/>
                  <a:pt x="4640" y="4686"/>
                  <a:pt x="4644" y="4686"/>
                </a:cubicBezTo>
                <a:cubicBezTo>
                  <a:pt x="4645" y="4686"/>
                  <a:pt x="4645" y="4687"/>
                  <a:pt x="4643" y="4689"/>
                </a:cubicBezTo>
                <a:lnTo>
                  <a:pt x="4579" y="4760"/>
                </a:lnTo>
                <a:cubicBezTo>
                  <a:pt x="4604" y="4734"/>
                  <a:pt x="4617" y="4727"/>
                  <a:pt x="4637" y="4721"/>
                </a:cubicBezTo>
                <a:cubicBezTo>
                  <a:pt x="4650" y="4708"/>
                  <a:pt x="4650" y="4708"/>
                  <a:pt x="4656" y="4701"/>
                </a:cubicBezTo>
                <a:lnTo>
                  <a:pt x="4689" y="4663"/>
                </a:lnTo>
                <a:cubicBezTo>
                  <a:pt x="4684" y="4663"/>
                  <a:pt x="4680" y="4666"/>
                  <a:pt x="4678" y="4666"/>
                </a:cubicBezTo>
                <a:cubicBezTo>
                  <a:pt x="4676" y="4666"/>
                  <a:pt x="4676" y="4665"/>
                  <a:pt x="4676" y="4663"/>
                </a:cubicBezTo>
                <a:cubicBezTo>
                  <a:pt x="4682" y="4650"/>
                  <a:pt x="4714" y="4624"/>
                  <a:pt x="4727" y="4604"/>
                </a:cubicBezTo>
                <a:lnTo>
                  <a:pt x="4747" y="4617"/>
                </a:lnTo>
                <a:cubicBezTo>
                  <a:pt x="4773" y="4578"/>
                  <a:pt x="4799" y="4540"/>
                  <a:pt x="4831" y="4501"/>
                </a:cubicBezTo>
                <a:cubicBezTo>
                  <a:pt x="4850" y="4481"/>
                  <a:pt x="4870" y="4455"/>
                  <a:pt x="4889" y="4430"/>
                </a:cubicBezTo>
                <a:cubicBezTo>
                  <a:pt x="4896" y="4417"/>
                  <a:pt x="4902" y="4404"/>
                  <a:pt x="4915" y="4391"/>
                </a:cubicBezTo>
                <a:lnTo>
                  <a:pt x="4935" y="4345"/>
                </a:lnTo>
                <a:lnTo>
                  <a:pt x="4935" y="4358"/>
                </a:lnTo>
                <a:cubicBezTo>
                  <a:pt x="4954" y="4332"/>
                  <a:pt x="4974" y="4294"/>
                  <a:pt x="4974" y="4261"/>
                </a:cubicBezTo>
                <a:cubicBezTo>
                  <a:pt x="4980" y="4222"/>
                  <a:pt x="4993" y="4183"/>
                  <a:pt x="5006" y="4145"/>
                </a:cubicBezTo>
                <a:lnTo>
                  <a:pt x="5006" y="4145"/>
                </a:lnTo>
                <a:cubicBezTo>
                  <a:pt x="5001" y="4168"/>
                  <a:pt x="5007" y="4171"/>
                  <a:pt x="5015" y="4171"/>
                </a:cubicBezTo>
                <a:cubicBezTo>
                  <a:pt x="5018" y="4171"/>
                  <a:pt x="5022" y="4170"/>
                  <a:pt x="5025" y="4170"/>
                </a:cubicBezTo>
                <a:cubicBezTo>
                  <a:pt x="5043" y="4135"/>
                  <a:pt x="5067" y="4099"/>
                  <a:pt x="5095" y="4063"/>
                </a:cubicBezTo>
                <a:lnTo>
                  <a:pt x="5095" y="4063"/>
                </a:lnTo>
                <a:cubicBezTo>
                  <a:pt x="5092" y="4067"/>
                  <a:pt x="5089" y="4069"/>
                  <a:pt x="5088" y="4069"/>
                </a:cubicBezTo>
                <a:cubicBezTo>
                  <a:pt x="5079" y="4069"/>
                  <a:pt x="5090" y="4032"/>
                  <a:pt x="5082" y="4032"/>
                </a:cubicBezTo>
                <a:cubicBezTo>
                  <a:pt x="5079" y="4032"/>
                  <a:pt x="5076" y="4035"/>
                  <a:pt x="5071" y="4041"/>
                </a:cubicBezTo>
                <a:cubicBezTo>
                  <a:pt x="5051" y="4034"/>
                  <a:pt x="5097" y="3937"/>
                  <a:pt x="5122" y="3879"/>
                </a:cubicBezTo>
                <a:cubicBezTo>
                  <a:pt x="5124" y="3878"/>
                  <a:pt x="5126" y="3878"/>
                  <a:pt x="5127" y="3878"/>
                </a:cubicBezTo>
                <a:cubicBezTo>
                  <a:pt x="5148" y="3878"/>
                  <a:pt x="5092" y="3998"/>
                  <a:pt x="5109" y="3998"/>
                </a:cubicBezTo>
                <a:cubicBezTo>
                  <a:pt x="5113" y="3998"/>
                  <a:pt x="5119" y="3994"/>
                  <a:pt x="5129" y="3983"/>
                </a:cubicBezTo>
                <a:cubicBezTo>
                  <a:pt x="5142" y="3948"/>
                  <a:pt x="5143" y="3928"/>
                  <a:pt x="5137" y="3928"/>
                </a:cubicBezTo>
                <a:cubicBezTo>
                  <a:pt x="5134" y="3928"/>
                  <a:pt x="5129" y="3933"/>
                  <a:pt x="5122" y="3944"/>
                </a:cubicBezTo>
                <a:cubicBezTo>
                  <a:pt x="5129" y="3931"/>
                  <a:pt x="5135" y="3911"/>
                  <a:pt x="5148" y="3892"/>
                </a:cubicBezTo>
                <a:cubicBezTo>
                  <a:pt x="5155" y="3873"/>
                  <a:pt x="5168" y="3853"/>
                  <a:pt x="5174" y="3834"/>
                </a:cubicBezTo>
                <a:cubicBezTo>
                  <a:pt x="5181" y="3814"/>
                  <a:pt x="5194" y="3795"/>
                  <a:pt x="5200" y="3782"/>
                </a:cubicBezTo>
                <a:cubicBezTo>
                  <a:pt x="5213" y="3763"/>
                  <a:pt x="5220" y="3750"/>
                  <a:pt x="5226" y="3737"/>
                </a:cubicBezTo>
                <a:cubicBezTo>
                  <a:pt x="5233" y="3704"/>
                  <a:pt x="5233" y="3672"/>
                  <a:pt x="5246" y="3633"/>
                </a:cubicBezTo>
                <a:cubicBezTo>
                  <a:pt x="5246" y="3607"/>
                  <a:pt x="5246" y="3581"/>
                  <a:pt x="5246" y="3555"/>
                </a:cubicBezTo>
                <a:lnTo>
                  <a:pt x="5246" y="3555"/>
                </a:lnTo>
                <a:cubicBezTo>
                  <a:pt x="5233" y="3601"/>
                  <a:pt x="5252" y="3607"/>
                  <a:pt x="5226" y="3659"/>
                </a:cubicBezTo>
                <a:lnTo>
                  <a:pt x="5226" y="3594"/>
                </a:lnTo>
                <a:cubicBezTo>
                  <a:pt x="5233" y="3555"/>
                  <a:pt x="5246" y="3523"/>
                  <a:pt x="5258" y="3484"/>
                </a:cubicBezTo>
                <a:cubicBezTo>
                  <a:pt x="5271" y="3458"/>
                  <a:pt x="5284" y="3426"/>
                  <a:pt x="5291" y="3400"/>
                </a:cubicBezTo>
                <a:lnTo>
                  <a:pt x="5291" y="3400"/>
                </a:lnTo>
                <a:lnTo>
                  <a:pt x="5284" y="3458"/>
                </a:lnTo>
                <a:cubicBezTo>
                  <a:pt x="5284" y="3478"/>
                  <a:pt x="5284" y="3497"/>
                  <a:pt x="5278" y="3516"/>
                </a:cubicBezTo>
                <a:cubicBezTo>
                  <a:pt x="5278" y="3536"/>
                  <a:pt x="5271" y="3555"/>
                  <a:pt x="5278" y="3555"/>
                </a:cubicBezTo>
                <a:cubicBezTo>
                  <a:pt x="5278" y="3529"/>
                  <a:pt x="5284" y="3497"/>
                  <a:pt x="5291" y="3471"/>
                </a:cubicBezTo>
                <a:cubicBezTo>
                  <a:pt x="5297" y="3445"/>
                  <a:pt x="5304" y="3413"/>
                  <a:pt x="5304" y="3380"/>
                </a:cubicBezTo>
                <a:cubicBezTo>
                  <a:pt x="5310" y="3329"/>
                  <a:pt x="5323" y="3270"/>
                  <a:pt x="5336" y="3219"/>
                </a:cubicBezTo>
                <a:cubicBezTo>
                  <a:pt x="5349" y="3173"/>
                  <a:pt x="5349" y="3128"/>
                  <a:pt x="5336" y="3083"/>
                </a:cubicBezTo>
                <a:cubicBezTo>
                  <a:pt x="5336" y="3104"/>
                  <a:pt x="5323" y="3139"/>
                  <a:pt x="5314" y="3139"/>
                </a:cubicBezTo>
                <a:cubicBezTo>
                  <a:pt x="5313" y="3139"/>
                  <a:pt x="5311" y="3138"/>
                  <a:pt x="5310" y="3134"/>
                </a:cubicBezTo>
                <a:cubicBezTo>
                  <a:pt x="5323" y="3109"/>
                  <a:pt x="5329" y="3037"/>
                  <a:pt x="5335" y="3037"/>
                </a:cubicBezTo>
                <a:cubicBezTo>
                  <a:pt x="5336" y="3037"/>
                  <a:pt x="5336" y="3037"/>
                  <a:pt x="5336" y="3037"/>
                </a:cubicBezTo>
                <a:lnTo>
                  <a:pt x="5336" y="3063"/>
                </a:lnTo>
                <a:cubicBezTo>
                  <a:pt x="5349" y="3018"/>
                  <a:pt x="5349" y="2966"/>
                  <a:pt x="5349" y="2921"/>
                </a:cubicBezTo>
                <a:cubicBezTo>
                  <a:pt x="5336" y="2901"/>
                  <a:pt x="5323" y="2921"/>
                  <a:pt x="5317" y="2869"/>
                </a:cubicBezTo>
                <a:cubicBezTo>
                  <a:pt x="5320" y="2832"/>
                  <a:pt x="5325" y="2821"/>
                  <a:pt x="5329" y="2821"/>
                </a:cubicBezTo>
                <a:cubicBezTo>
                  <a:pt x="5337" y="2821"/>
                  <a:pt x="5346" y="2860"/>
                  <a:pt x="5353" y="2860"/>
                </a:cubicBezTo>
                <a:cubicBezTo>
                  <a:pt x="5357" y="2860"/>
                  <a:pt x="5359" y="2854"/>
                  <a:pt x="5362" y="2836"/>
                </a:cubicBezTo>
                <a:cubicBezTo>
                  <a:pt x="5343" y="2785"/>
                  <a:pt x="5336" y="2746"/>
                  <a:pt x="5330" y="2707"/>
                </a:cubicBezTo>
                <a:lnTo>
                  <a:pt x="5343" y="2681"/>
                </a:lnTo>
                <a:cubicBezTo>
                  <a:pt x="5343" y="2642"/>
                  <a:pt x="5336" y="2597"/>
                  <a:pt x="5330" y="2558"/>
                </a:cubicBezTo>
                <a:cubicBezTo>
                  <a:pt x="5330" y="2513"/>
                  <a:pt x="5323" y="2474"/>
                  <a:pt x="5310" y="2435"/>
                </a:cubicBezTo>
                <a:lnTo>
                  <a:pt x="5297" y="2377"/>
                </a:lnTo>
                <a:lnTo>
                  <a:pt x="5278" y="2318"/>
                </a:lnTo>
                <a:cubicBezTo>
                  <a:pt x="5271" y="2280"/>
                  <a:pt x="5258" y="2234"/>
                  <a:pt x="5252" y="2189"/>
                </a:cubicBezTo>
                <a:cubicBezTo>
                  <a:pt x="5258" y="2189"/>
                  <a:pt x="5278" y="2215"/>
                  <a:pt x="5284" y="2254"/>
                </a:cubicBezTo>
                <a:cubicBezTo>
                  <a:pt x="5297" y="2286"/>
                  <a:pt x="5304" y="2325"/>
                  <a:pt x="5310" y="2357"/>
                </a:cubicBezTo>
                <a:cubicBezTo>
                  <a:pt x="5323" y="2299"/>
                  <a:pt x="5284" y="2221"/>
                  <a:pt x="5278" y="2137"/>
                </a:cubicBezTo>
                <a:cubicBezTo>
                  <a:pt x="5278" y="2124"/>
                  <a:pt x="5271" y="2105"/>
                  <a:pt x="5265" y="2092"/>
                </a:cubicBezTo>
                <a:cubicBezTo>
                  <a:pt x="5258" y="2079"/>
                  <a:pt x="5252" y="2066"/>
                  <a:pt x="5246" y="2053"/>
                </a:cubicBezTo>
                <a:cubicBezTo>
                  <a:pt x="5241" y="2038"/>
                  <a:pt x="5232" y="2031"/>
                  <a:pt x="5225" y="2031"/>
                </a:cubicBezTo>
                <a:cubicBezTo>
                  <a:pt x="5223" y="2031"/>
                  <a:pt x="5221" y="2032"/>
                  <a:pt x="5220" y="2033"/>
                </a:cubicBezTo>
                <a:cubicBezTo>
                  <a:pt x="5194" y="1956"/>
                  <a:pt x="5220" y="1969"/>
                  <a:pt x="5220" y="1956"/>
                </a:cubicBezTo>
                <a:cubicBezTo>
                  <a:pt x="5194" y="1936"/>
                  <a:pt x="5168" y="1826"/>
                  <a:pt x="5135" y="1762"/>
                </a:cubicBezTo>
                <a:lnTo>
                  <a:pt x="5142" y="1755"/>
                </a:lnTo>
                <a:lnTo>
                  <a:pt x="5116" y="1703"/>
                </a:lnTo>
                <a:lnTo>
                  <a:pt x="5090" y="1658"/>
                </a:lnTo>
                <a:lnTo>
                  <a:pt x="5090" y="1658"/>
                </a:lnTo>
                <a:cubicBezTo>
                  <a:pt x="5093" y="1669"/>
                  <a:pt x="5091" y="1672"/>
                  <a:pt x="5087" y="1672"/>
                </a:cubicBezTo>
                <a:cubicBezTo>
                  <a:pt x="5084" y="1672"/>
                  <a:pt x="5079" y="1669"/>
                  <a:pt x="5075" y="1669"/>
                </a:cubicBezTo>
                <a:cubicBezTo>
                  <a:pt x="5073" y="1669"/>
                  <a:pt x="5072" y="1670"/>
                  <a:pt x="5071" y="1671"/>
                </a:cubicBezTo>
                <a:lnTo>
                  <a:pt x="5058" y="1645"/>
                </a:lnTo>
                <a:lnTo>
                  <a:pt x="5058" y="1645"/>
                </a:lnTo>
                <a:cubicBezTo>
                  <a:pt x="5064" y="1671"/>
                  <a:pt x="5071" y="1697"/>
                  <a:pt x="5084" y="1723"/>
                </a:cubicBezTo>
                <a:cubicBezTo>
                  <a:pt x="5090" y="1749"/>
                  <a:pt x="5103" y="1781"/>
                  <a:pt x="5122" y="1807"/>
                </a:cubicBezTo>
                <a:cubicBezTo>
                  <a:pt x="5135" y="1833"/>
                  <a:pt x="5142" y="1859"/>
                  <a:pt x="5155" y="1885"/>
                </a:cubicBezTo>
                <a:cubicBezTo>
                  <a:pt x="5161" y="1917"/>
                  <a:pt x="5168" y="1943"/>
                  <a:pt x="5168" y="1975"/>
                </a:cubicBezTo>
                <a:cubicBezTo>
                  <a:pt x="5162" y="1966"/>
                  <a:pt x="5159" y="1963"/>
                  <a:pt x="5156" y="1963"/>
                </a:cubicBezTo>
                <a:cubicBezTo>
                  <a:pt x="5153" y="1963"/>
                  <a:pt x="5152" y="1968"/>
                  <a:pt x="5149" y="1968"/>
                </a:cubicBezTo>
                <a:cubicBezTo>
                  <a:pt x="5148" y="1968"/>
                  <a:pt x="5146" y="1965"/>
                  <a:pt x="5142" y="1956"/>
                </a:cubicBezTo>
                <a:cubicBezTo>
                  <a:pt x="5129" y="1930"/>
                  <a:pt x="5135" y="1923"/>
                  <a:pt x="5142" y="1917"/>
                </a:cubicBezTo>
                <a:cubicBezTo>
                  <a:pt x="5134" y="1913"/>
                  <a:pt x="5120" y="1892"/>
                  <a:pt x="5116" y="1892"/>
                </a:cubicBezTo>
                <a:cubicBezTo>
                  <a:pt x="5114" y="1892"/>
                  <a:pt x="5116" y="1899"/>
                  <a:pt x="5122" y="1917"/>
                </a:cubicBezTo>
                <a:cubicBezTo>
                  <a:pt x="5110" y="1917"/>
                  <a:pt x="5097" y="1898"/>
                  <a:pt x="5084" y="1859"/>
                </a:cubicBezTo>
                <a:cubicBezTo>
                  <a:pt x="5064" y="1826"/>
                  <a:pt x="5045" y="1781"/>
                  <a:pt x="5025" y="1742"/>
                </a:cubicBezTo>
                <a:cubicBezTo>
                  <a:pt x="5025" y="1728"/>
                  <a:pt x="5028" y="1723"/>
                  <a:pt x="5031" y="1723"/>
                </a:cubicBezTo>
                <a:cubicBezTo>
                  <a:pt x="5036" y="1723"/>
                  <a:pt x="5044" y="1734"/>
                  <a:pt x="5051" y="1749"/>
                </a:cubicBezTo>
                <a:cubicBezTo>
                  <a:pt x="5071" y="1774"/>
                  <a:pt x="5090" y="1807"/>
                  <a:pt x="5103" y="1820"/>
                </a:cubicBezTo>
                <a:cubicBezTo>
                  <a:pt x="5084" y="1794"/>
                  <a:pt x="5071" y="1762"/>
                  <a:pt x="5058" y="1729"/>
                </a:cubicBezTo>
                <a:lnTo>
                  <a:pt x="5084" y="1729"/>
                </a:lnTo>
                <a:cubicBezTo>
                  <a:pt x="5060" y="1690"/>
                  <a:pt x="5050" y="1679"/>
                  <a:pt x="5045" y="1679"/>
                </a:cubicBezTo>
                <a:cubicBezTo>
                  <a:pt x="5039" y="1679"/>
                  <a:pt x="5040" y="1694"/>
                  <a:pt x="5033" y="1694"/>
                </a:cubicBezTo>
                <a:cubicBezTo>
                  <a:pt x="5031" y="1694"/>
                  <a:pt x="5028" y="1693"/>
                  <a:pt x="5025" y="1690"/>
                </a:cubicBezTo>
                <a:cubicBezTo>
                  <a:pt x="4993" y="1677"/>
                  <a:pt x="4986" y="1600"/>
                  <a:pt x="4967" y="1574"/>
                </a:cubicBezTo>
                <a:lnTo>
                  <a:pt x="4967" y="1574"/>
                </a:lnTo>
                <a:lnTo>
                  <a:pt x="4986" y="1600"/>
                </a:lnTo>
                <a:cubicBezTo>
                  <a:pt x="4967" y="1548"/>
                  <a:pt x="4935" y="1496"/>
                  <a:pt x="4896" y="1444"/>
                </a:cubicBezTo>
                <a:lnTo>
                  <a:pt x="4896" y="1405"/>
                </a:lnTo>
                <a:cubicBezTo>
                  <a:pt x="4909" y="1438"/>
                  <a:pt x="4922" y="1470"/>
                  <a:pt x="4948" y="1490"/>
                </a:cubicBezTo>
                <a:cubicBezTo>
                  <a:pt x="4974" y="1509"/>
                  <a:pt x="4986" y="1528"/>
                  <a:pt x="4993" y="1548"/>
                </a:cubicBezTo>
                <a:cubicBezTo>
                  <a:pt x="4981" y="1508"/>
                  <a:pt x="4981" y="1493"/>
                  <a:pt x="4988" y="1493"/>
                </a:cubicBezTo>
                <a:cubicBezTo>
                  <a:pt x="4992" y="1493"/>
                  <a:pt x="4998" y="1499"/>
                  <a:pt x="5006" y="1509"/>
                </a:cubicBezTo>
                <a:cubicBezTo>
                  <a:pt x="5032" y="1528"/>
                  <a:pt x="5064" y="1574"/>
                  <a:pt x="5084" y="1593"/>
                </a:cubicBezTo>
                <a:cubicBezTo>
                  <a:pt x="5058" y="1548"/>
                  <a:pt x="5038" y="1496"/>
                  <a:pt x="5025" y="1444"/>
                </a:cubicBezTo>
                <a:cubicBezTo>
                  <a:pt x="4993" y="1412"/>
                  <a:pt x="4967" y="1373"/>
                  <a:pt x="4948" y="1328"/>
                </a:cubicBezTo>
                <a:cubicBezTo>
                  <a:pt x="4928" y="1289"/>
                  <a:pt x="4902" y="1250"/>
                  <a:pt x="4863" y="1218"/>
                </a:cubicBezTo>
                <a:cubicBezTo>
                  <a:pt x="4858" y="1206"/>
                  <a:pt x="4859" y="1202"/>
                  <a:pt x="4861" y="1202"/>
                </a:cubicBezTo>
                <a:cubicBezTo>
                  <a:pt x="4866" y="1202"/>
                  <a:pt x="4879" y="1214"/>
                  <a:pt x="4882" y="1214"/>
                </a:cubicBezTo>
                <a:cubicBezTo>
                  <a:pt x="4884" y="1214"/>
                  <a:pt x="4883" y="1210"/>
                  <a:pt x="4876" y="1198"/>
                </a:cubicBezTo>
                <a:cubicBezTo>
                  <a:pt x="4825" y="1120"/>
                  <a:pt x="4760" y="1043"/>
                  <a:pt x="4689" y="971"/>
                </a:cubicBezTo>
                <a:cubicBezTo>
                  <a:pt x="4656" y="933"/>
                  <a:pt x="4669" y="933"/>
                  <a:pt x="4669" y="920"/>
                </a:cubicBezTo>
                <a:cubicBezTo>
                  <a:pt x="4637" y="874"/>
                  <a:pt x="4598" y="835"/>
                  <a:pt x="4559" y="797"/>
                </a:cubicBezTo>
                <a:cubicBezTo>
                  <a:pt x="4520" y="764"/>
                  <a:pt x="4488" y="738"/>
                  <a:pt x="4455" y="706"/>
                </a:cubicBezTo>
                <a:cubicBezTo>
                  <a:pt x="4417" y="680"/>
                  <a:pt x="4384" y="654"/>
                  <a:pt x="4345" y="628"/>
                </a:cubicBezTo>
                <a:cubicBezTo>
                  <a:pt x="4300" y="596"/>
                  <a:pt x="4261" y="564"/>
                  <a:pt x="4209" y="518"/>
                </a:cubicBezTo>
                <a:lnTo>
                  <a:pt x="4209" y="518"/>
                </a:lnTo>
                <a:lnTo>
                  <a:pt x="4242" y="538"/>
                </a:lnTo>
                <a:cubicBezTo>
                  <a:pt x="4203" y="499"/>
                  <a:pt x="4164" y="466"/>
                  <a:pt x="4132" y="466"/>
                </a:cubicBezTo>
                <a:cubicBezTo>
                  <a:pt x="4119" y="447"/>
                  <a:pt x="4106" y="428"/>
                  <a:pt x="4086" y="415"/>
                </a:cubicBezTo>
                <a:cubicBezTo>
                  <a:pt x="4060" y="402"/>
                  <a:pt x="4028" y="382"/>
                  <a:pt x="4002" y="369"/>
                </a:cubicBezTo>
                <a:cubicBezTo>
                  <a:pt x="3976" y="363"/>
                  <a:pt x="3950" y="343"/>
                  <a:pt x="3924" y="330"/>
                </a:cubicBezTo>
                <a:cubicBezTo>
                  <a:pt x="3899" y="317"/>
                  <a:pt x="3879" y="298"/>
                  <a:pt x="3860" y="279"/>
                </a:cubicBezTo>
                <a:cubicBezTo>
                  <a:pt x="3827" y="259"/>
                  <a:pt x="3788" y="240"/>
                  <a:pt x="3750" y="240"/>
                </a:cubicBezTo>
                <a:cubicBezTo>
                  <a:pt x="3717" y="233"/>
                  <a:pt x="3685" y="227"/>
                  <a:pt x="3652" y="214"/>
                </a:cubicBezTo>
                <a:cubicBezTo>
                  <a:pt x="3652" y="207"/>
                  <a:pt x="3685" y="201"/>
                  <a:pt x="3646" y="181"/>
                </a:cubicBezTo>
                <a:cubicBezTo>
                  <a:pt x="3510" y="130"/>
                  <a:pt x="3368" y="91"/>
                  <a:pt x="3225" y="58"/>
                </a:cubicBezTo>
                <a:cubicBezTo>
                  <a:pt x="3076" y="32"/>
                  <a:pt x="2921" y="13"/>
                  <a:pt x="2772" y="7"/>
                </a:cubicBezTo>
                <a:cubicBezTo>
                  <a:pt x="2778" y="7"/>
                  <a:pt x="2785" y="0"/>
                  <a:pt x="2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txBox="1">
            <a:spLocks noGrp="1"/>
          </p:cNvSpPr>
          <p:nvPr>
            <p:ph type="title" hasCustomPrompt="1"/>
          </p:nvPr>
        </p:nvSpPr>
        <p:spPr>
          <a:xfrm flipH="1">
            <a:off x="3346273" y="2136900"/>
            <a:ext cx="1128600" cy="47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000">
                <a:solidFill>
                  <a:schemeClr val="dk2"/>
                </a:solidFill>
                <a:latin typeface="Caveat SemiBold"/>
                <a:ea typeface="Caveat SemiBold"/>
                <a:cs typeface="Caveat SemiBold"/>
                <a:sym typeface="Caveat SemiBold"/>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32" name="Google Shape;332;p13"/>
          <p:cNvSpPr txBox="1">
            <a:spLocks noGrp="1"/>
          </p:cNvSpPr>
          <p:nvPr>
            <p:ph type="subTitle" idx="1"/>
          </p:nvPr>
        </p:nvSpPr>
        <p:spPr>
          <a:xfrm>
            <a:off x="889186" y="2270700"/>
            <a:ext cx="2457000" cy="545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33" name="Google Shape;333;p13"/>
          <p:cNvSpPr txBox="1">
            <a:spLocks noGrp="1"/>
          </p:cNvSpPr>
          <p:nvPr>
            <p:ph type="subTitle" idx="2"/>
          </p:nvPr>
        </p:nvSpPr>
        <p:spPr>
          <a:xfrm>
            <a:off x="889240" y="1932300"/>
            <a:ext cx="2457000" cy="33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2000"/>
              <a:buNone/>
              <a:defRPr sz="2500">
                <a:latin typeface="Caveat SemiBold"/>
                <a:ea typeface="Caveat SemiBold"/>
                <a:cs typeface="Caveat SemiBold"/>
                <a:sym typeface="Caveat SemiBold"/>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334" name="Google Shape;334;p13"/>
          <p:cNvSpPr txBox="1">
            <a:spLocks noGrp="1"/>
          </p:cNvSpPr>
          <p:nvPr>
            <p:ph type="title" idx="3"/>
          </p:nvPr>
        </p:nvSpPr>
        <p:spPr>
          <a:xfrm>
            <a:off x="726150" y="542575"/>
            <a:ext cx="7691700" cy="54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atin typeface="Caveat SemiBold"/>
                <a:ea typeface="Caveat SemiBold"/>
                <a:cs typeface="Caveat SemiBold"/>
                <a:sym typeface="Caveat Semi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5" name="Google Shape;335;p13"/>
          <p:cNvSpPr txBox="1">
            <a:spLocks noGrp="1"/>
          </p:cNvSpPr>
          <p:nvPr>
            <p:ph type="title" idx="4" hasCustomPrompt="1"/>
          </p:nvPr>
        </p:nvSpPr>
        <p:spPr>
          <a:xfrm flipH="1">
            <a:off x="3346273" y="3539300"/>
            <a:ext cx="1128600" cy="47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000">
                <a:solidFill>
                  <a:schemeClr val="accent1"/>
                </a:solidFill>
                <a:latin typeface="Caveat SemiBold"/>
                <a:ea typeface="Caveat SemiBold"/>
                <a:cs typeface="Caveat SemiBold"/>
                <a:sym typeface="Caveat SemiBold"/>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36" name="Google Shape;336;p13"/>
          <p:cNvSpPr txBox="1">
            <a:spLocks noGrp="1"/>
          </p:cNvSpPr>
          <p:nvPr>
            <p:ph type="subTitle" idx="5"/>
          </p:nvPr>
        </p:nvSpPr>
        <p:spPr>
          <a:xfrm>
            <a:off x="880917" y="3673100"/>
            <a:ext cx="2457000" cy="545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37" name="Google Shape;337;p13"/>
          <p:cNvSpPr txBox="1">
            <a:spLocks noGrp="1"/>
          </p:cNvSpPr>
          <p:nvPr>
            <p:ph type="subTitle" idx="6"/>
          </p:nvPr>
        </p:nvSpPr>
        <p:spPr>
          <a:xfrm>
            <a:off x="880863" y="3334700"/>
            <a:ext cx="2457000" cy="33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2000"/>
              <a:buNone/>
              <a:defRPr sz="2500">
                <a:latin typeface="Caveat SemiBold"/>
                <a:ea typeface="Caveat SemiBold"/>
                <a:cs typeface="Caveat SemiBold"/>
                <a:sym typeface="Caveat SemiBold"/>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338" name="Google Shape;338;p13"/>
          <p:cNvSpPr txBox="1">
            <a:spLocks noGrp="1"/>
          </p:cNvSpPr>
          <p:nvPr>
            <p:ph type="title" idx="7" hasCustomPrompt="1"/>
          </p:nvPr>
        </p:nvSpPr>
        <p:spPr>
          <a:xfrm flipH="1">
            <a:off x="4670150" y="2136900"/>
            <a:ext cx="1128600" cy="47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000">
                <a:solidFill>
                  <a:schemeClr val="accent1"/>
                </a:solidFill>
                <a:latin typeface="Caveat SemiBold"/>
                <a:ea typeface="Caveat SemiBold"/>
                <a:cs typeface="Caveat SemiBold"/>
                <a:sym typeface="Caveat SemiBold"/>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39" name="Google Shape;339;p13"/>
          <p:cNvSpPr txBox="1">
            <a:spLocks noGrp="1"/>
          </p:cNvSpPr>
          <p:nvPr>
            <p:ph type="subTitle" idx="8"/>
          </p:nvPr>
        </p:nvSpPr>
        <p:spPr>
          <a:xfrm>
            <a:off x="5806126" y="2270700"/>
            <a:ext cx="24570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40" name="Google Shape;340;p13"/>
          <p:cNvSpPr txBox="1">
            <a:spLocks noGrp="1"/>
          </p:cNvSpPr>
          <p:nvPr>
            <p:ph type="subTitle" idx="9"/>
          </p:nvPr>
        </p:nvSpPr>
        <p:spPr>
          <a:xfrm>
            <a:off x="5806126" y="1932300"/>
            <a:ext cx="2457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500">
                <a:latin typeface="Caveat SemiBold"/>
                <a:ea typeface="Caveat SemiBold"/>
                <a:cs typeface="Caveat SemiBold"/>
                <a:sym typeface="Caveat SemiBold"/>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341" name="Google Shape;341;p13"/>
          <p:cNvSpPr txBox="1">
            <a:spLocks noGrp="1"/>
          </p:cNvSpPr>
          <p:nvPr>
            <p:ph type="title" idx="13" hasCustomPrompt="1"/>
          </p:nvPr>
        </p:nvSpPr>
        <p:spPr>
          <a:xfrm flipH="1">
            <a:off x="4670150" y="3539300"/>
            <a:ext cx="1128600" cy="47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000">
                <a:solidFill>
                  <a:schemeClr val="dk2"/>
                </a:solidFill>
                <a:latin typeface="Caveat SemiBold"/>
                <a:ea typeface="Caveat SemiBold"/>
                <a:cs typeface="Caveat SemiBold"/>
                <a:sym typeface="Caveat SemiBold"/>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42" name="Google Shape;342;p13"/>
          <p:cNvSpPr txBox="1">
            <a:spLocks noGrp="1"/>
          </p:cNvSpPr>
          <p:nvPr>
            <p:ph type="subTitle" idx="14"/>
          </p:nvPr>
        </p:nvSpPr>
        <p:spPr>
          <a:xfrm>
            <a:off x="5806126" y="3673100"/>
            <a:ext cx="24570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43" name="Google Shape;343;p13"/>
          <p:cNvSpPr txBox="1">
            <a:spLocks noGrp="1"/>
          </p:cNvSpPr>
          <p:nvPr>
            <p:ph type="subTitle" idx="15"/>
          </p:nvPr>
        </p:nvSpPr>
        <p:spPr>
          <a:xfrm>
            <a:off x="5806126" y="3334700"/>
            <a:ext cx="2457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500">
                <a:latin typeface="Caveat SemiBold"/>
                <a:ea typeface="Caveat SemiBold"/>
                <a:cs typeface="Caveat SemiBold"/>
                <a:sym typeface="Caveat SemiBold"/>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grpSp>
        <p:nvGrpSpPr>
          <p:cNvPr id="344" name="Google Shape;344;p13"/>
          <p:cNvGrpSpPr/>
          <p:nvPr/>
        </p:nvGrpSpPr>
        <p:grpSpPr>
          <a:xfrm>
            <a:off x="156003" y="1114080"/>
            <a:ext cx="636180" cy="631789"/>
            <a:chOff x="421795" y="882369"/>
            <a:chExt cx="482429" cy="479100"/>
          </a:xfrm>
        </p:grpSpPr>
        <p:sp>
          <p:nvSpPr>
            <p:cNvPr id="345" name="Google Shape;345;p13"/>
            <p:cNvSpPr/>
            <p:nvPr/>
          </p:nvSpPr>
          <p:spPr>
            <a:xfrm rot="10800000" flipH="1">
              <a:off x="553399" y="1008190"/>
              <a:ext cx="210110" cy="226582"/>
            </a:xfrm>
            <a:custGeom>
              <a:avLst/>
              <a:gdLst/>
              <a:ahLst/>
              <a:cxnLst/>
              <a:rect l="l" t="t" r="r" b="b"/>
              <a:pathLst>
                <a:path w="1199" h="1293" extrusionOk="0">
                  <a:moveTo>
                    <a:pt x="648" y="0"/>
                  </a:moveTo>
                  <a:cubicBezTo>
                    <a:pt x="442" y="0"/>
                    <a:pt x="229" y="128"/>
                    <a:pt x="111" y="327"/>
                  </a:cubicBezTo>
                  <a:cubicBezTo>
                    <a:pt x="65" y="418"/>
                    <a:pt x="39" y="515"/>
                    <a:pt x="33" y="618"/>
                  </a:cubicBezTo>
                  <a:cubicBezTo>
                    <a:pt x="1" y="890"/>
                    <a:pt x="156" y="1156"/>
                    <a:pt x="415" y="1260"/>
                  </a:cubicBezTo>
                  <a:cubicBezTo>
                    <a:pt x="476" y="1282"/>
                    <a:pt x="540" y="1292"/>
                    <a:pt x="602" y="1292"/>
                  </a:cubicBezTo>
                  <a:cubicBezTo>
                    <a:pt x="797" y="1292"/>
                    <a:pt x="986" y="1190"/>
                    <a:pt x="1088" y="1013"/>
                  </a:cubicBezTo>
                  <a:cubicBezTo>
                    <a:pt x="1166" y="910"/>
                    <a:pt x="1199" y="774"/>
                    <a:pt x="1192" y="644"/>
                  </a:cubicBezTo>
                  <a:cubicBezTo>
                    <a:pt x="1192" y="314"/>
                    <a:pt x="1030" y="81"/>
                    <a:pt x="771" y="16"/>
                  </a:cubicBezTo>
                  <a:cubicBezTo>
                    <a:pt x="731" y="5"/>
                    <a:pt x="689" y="0"/>
                    <a:pt x="648"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rot="10800000" flipH="1">
              <a:off x="774724" y="983306"/>
              <a:ext cx="83063" cy="47139"/>
            </a:xfrm>
            <a:custGeom>
              <a:avLst/>
              <a:gdLst/>
              <a:ahLst/>
              <a:cxnLst/>
              <a:rect l="l" t="t" r="r" b="b"/>
              <a:pathLst>
                <a:path w="474" h="269" extrusionOk="0">
                  <a:moveTo>
                    <a:pt x="80" y="0"/>
                  </a:moveTo>
                  <a:cubicBezTo>
                    <a:pt x="48" y="0"/>
                    <a:pt x="17" y="11"/>
                    <a:pt x="7" y="55"/>
                  </a:cubicBezTo>
                  <a:cubicBezTo>
                    <a:pt x="0" y="94"/>
                    <a:pt x="33" y="119"/>
                    <a:pt x="65" y="132"/>
                  </a:cubicBezTo>
                  <a:cubicBezTo>
                    <a:pt x="201" y="178"/>
                    <a:pt x="337" y="223"/>
                    <a:pt x="473" y="268"/>
                  </a:cubicBezTo>
                  <a:cubicBezTo>
                    <a:pt x="415" y="87"/>
                    <a:pt x="272" y="35"/>
                    <a:pt x="110" y="3"/>
                  </a:cubicBezTo>
                  <a:cubicBezTo>
                    <a:pt x="101" y="1"/>
                    <a:pt x="90" y="0"/>
                    <a:pt x="80"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rot="10800000" flipH="1">
              <a:off x="421795" y="1054452"/>
              <a:ext cx="89722" cy="28739"/>
            </a:xfrm>
            <a:custGeom>
              <a:avLst/>
              <a:gdLst/>
              <a:ahLst/>
              <a:cxnLst/>
              <a:rect l="l" t="t" r="r" b="b"/>
              <a:pathLst>
                <a:path w="512" h="164" extrusionOk="0">
                  <a:moveTo>
                    <a:pt x="326" y="1"/>
                  </a:moveTo>
                  <a:cubicBezTo>
                    <a:pt x="234" y="1"/>
                    <a:pt x="152" y="27"/>
                    <a:pt x="72" y="51"/>
                  </a:cubicBezTo>
                  <a:cubicBezTo>
                    <a:pt x="39" y="58"/>
                    <a:pt x="0" y="77"/>
                    <a:pt x="20" y="129"/>
                  </a:cubicBezTo>
                  <a:cubicBezTo>
                    <a:pt x="31" y="150"/>
                    <a:pt x="50" y="163"/>
                    <a:pt x="75" y="163"/>
                  </a:cubicBezTo>
                  <a:cubicBezTo>
                    <a:pt x="80" y="163"/>
                    <a:pt x="85" y="163"/>
                    <a:pt x="91" y="161"/>
                  </a:cubicBezTo>
                  <a:cubicBezTo>
                    <a:pt x="221" y="129"/>
                    <a:pt x="363" y="142"/>
                    <a:pt x="512" y="38"/>
                  </a:cubicBezTo>
                  <a:cubicBezTo>
                    <a:pt x="445" y="11"/>
                    <a:pt x="384" y="1"/>
                    <a:pt x="326"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rot="10800000" flipH="1">
              <a:off x="675890" y="882369"/>
              <a:ext cx="34347" cy="85866"/>
            </a:xfrm>
            <a:custGeom>
              <a:avLst/>
              <a:gdLst/>
              <a:ahLst/>
              <a:cxnLst/>
              <a:rect l="l" t="t" r="r" b="b"/>
              <a:pathLst>
                <a:path w="196" h="490" extrusionOk="0">
                  <a:moveTo>
                    <a:pt x="79" y="0"/>
                  </a:moveTo>
                  <a:cubicBezTo>
                    <a:pt x="71" y="0"/>
                    <a:pt x="62" y="1"/>
                    <a:pt x="53" y="4"/>
                  </a:cubicBezTo>
                  <a:cubicBezTo>
                    <a:pt x="1" y="23"/>
                    <a:pt x="7" y="69"/>
                    <a:pt x="20" y="114"/>
                  </a:cubicBezTo>
                  <a:cubicBezTo>
                    <a:pt x="66" y="244"/>
                    <a:pt x="92" y="380"/>
                    <a:pt x="182" y="490"/>
                  </a:cubicBezTo>
                  <a:cubicBezTo>
                    <a:pt x="195" y="360"/>
                    <a:pt x="182" y="224"/>
                    <a:pt x="150" y="95"/>
                  </a:cubicBezTo>
                  <a:cubicBezTo>
                    <a:pt x="139" y="50"/>
                    <a:pt x="127" y="0"/>
                    <a:pt x="79"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rot="10800000" flipH="1">
              <a:off x="521681" y="900418"/>
              <a:ext cx="48891" cy="67116"/>
            </a:xfrm>
            <a:custGeom>
              <a:avLst/>
              <a:gdLst/>
              <a:ahLst/>
              <a:cxnLst/>
              <a:rect l="l" t="t" r="r" b="b"/>
              <a:pathLst>
                <a:path w="279" h="383" extrusionOk="0">
                  <a:moveTo>
                    <a:pt x="279" y="0"/>
                  </a:moveTo>
                  <a:lnTo>
                    <a:pt x="279" y="0"/>
                  </a:lnTo>
                  <a:cubicBezTo>
                    <a:pt x="59" y="97"/>
                    <a:pt x="0" y="188"/>
                    <a:pt x="7" y="382"/>
                  </a:cubicBezTo>
                  <a:cubicBezTo>
                    <a:pt x="136" y="285"/>
                    <a:pt x="233" y="149"/>
                    <a:pt x="279"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rot="10800000" flipH="1">
              <a:off x="470512" y="1189911"/>
              <a:ext cx="73950" cy="52396"/>
            </a:xfrm>
            <a:custGeom>
              <a:avLst/>
              <a:gdLst/>
              <a:ahLst/>
              <a:cxnLst/>
              <a:rect l="l" t="t" r="r" b="b"/>
              <a:pathLst>
                <a:path w="422" h="299" extrusionOk="0">
                  <a:moveTo>
                    <a:pt x="77" y="1"/>
                  </a:moveTo>
                  <a:cubicBezTo>
                    <a:pt x="58" y="1"/>
                    <a:pt x="40" y="10"/>
                    <a:pt x="27" y="27"/>
                  </a:cubicBezTo>
                  <a:cubicBezTo>
                    <a:pt x="1" y="66"/>
                    <a:pt x="27" y="92"/>
                    <a:pt x="59" y="111"/>
                  </a:cubicBezTo>
                  <a:cubicBezTo>
                    <a:pt x="169" y="176"/>
                    <a:pt x="279" y="234"/>
                    <a:pt x="389" y="299"/>
                  </a:cubicBezTo>
                  <a:lnTo>
                    <a:pt x="422" y="273"/>
                  </a:lnTo>
                  <a:cubicBezTo>
                    <a:pt x="351" y="150"/>
                    <a:pt x="240" y="59"/>
                    <a:pt x="104" y="7"/>
                  </a:cubicBezTo>
                  <a:cubicBezTo>
                    <a:pt x="96" y="3"/>
                    <a:pt x="86" y="1"/>
                    <a:pt x="77"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rot="10800000" flipH="1">
              <a:off x="749665" y="1233195"/>
              <a:ext cx="45562" cy="65714"/>
            </a:xfrm>
            <a:custGeom>
              <a:avLst/>
              <a:gdLst/>
              <a:ahLst/>
              <a:cxnLst/>
              <a:rect l="l" t="t" r="r" b="b"/>
              <a:pathLst>
                <a:path w="260" h="375" extrusionOk="0">
                  <a:moveTo>
                    <a:pt x="260" y="0"/>
                  </a:moveTo>
                  <a:lnTo>
                    <a:pt x="260" y="0"/>
                  </a:lnTo>
                  <a:cubicBezTo>
                    <a:pt x="143" y="65"/>
                    <a:pt x="59" y="168"/>
                    <a:pt x="20" y="292"/>
                  </a:cubicBezTo>
                  <a:cubicBezTo>
                    <a:pt x="1" y="317"/>
                    <a:pt x="14" y="350"/>
                    <a:pt x="40" y="369"/>
                  </a:cubicBezTo>
                  <a:cubicBezTo>
                    <a:pt x="47" y="373"/>
                    <a:pt x="55" y="374"/>
                    <a:pt x="62" y="374"/>
                  </a:cubicBezTo>
                  <a:cubicBezTo>
                    <a:pt x="82" y="374"/>
                    <a:pt x="102" y="364"/>
                    <a:pt x="111" y="350"/>
                  </a:cubicBezTo>
                  <a:cubicBezTo>
                    <a:pt x="195" y="246"/>
                    <a:pt x="247" y="130"/>
                    <a:pt x="260"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rot="10800000" flipH="1">
              <a:off x="817833" y="1143298"/>
              <a:ext cx="86392" cy="21729"/>
            </a:xfrm>
            <a:custGeom>
              <a:avLst/>
              <a:gdLst/>
              <a:ahLst/>
              <a:cxnLst/>
              <a:rect l="l" t="t" r="r" b="b"/>
              <a:pathLst>
                <a:path w="493" h="124" extrusionOk="0">
                  <a:moveTo>
                    <a:pt x="361" y="1"/>
                  </a:moveTo>
                  <a:cubicBezTo>
                    <a:pt x="234" y="1"/>
                    <a:pt x="112" y="36"/>
                    <a:pt x="0" y="104"/>
                  </a:cubicBezTo>
                  <a:cubicBezTo>
                    <a:pt x="50" y="117"/>
                    <a:pt x="101" y="124"/>
                    <a:pt x="152" y="124"/>
                  </a:cubicBezTo>
                  <a:cubicBezTo>
                    <a:pt x="272" y="124"/>
                    <a:pt x="392" y="86"/>
                    <a:pt x="493" y="13"/>
                  </a:cubicBezTo>
                  <a:cubicBezTo>
                    <a:pt x="448" y="5"/>
                    <a:pt x="404" y="1"/>
                    <a:pt x="361"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rot="10800000" flipH="1">
              <a:off x="612454" y="1296456"/>
              <a:ext cx="31893" cy="65013"/>
            </a:xfrm>
            <a:custGeom>
              <a:avLst/>
              <a:gdLst/>
              <a:ahLst/>
              <a:cxnLst/>
              <a:rect l="l" t="t" r="r" b="b"/>
              <a:pathLst>
                <a:path w="182" h="371" extrusionOk="0">
                  <a:moveTo>
                    <a:pt x="65" y="1"/>
                  </a:moveTo>
                  <a:cubicBezTo>
                    <a:pt x="0" y="1"/>
                    <a:pt x="13" y="59"/>
                    <a:pt x="13" y="98"/>
                  </a:cubicBezTo>
                  <a:cubicBezTo>
                    <a:pt x="20" y="189"/>
                    <a:pt x="39" y="286"/>
                    <a:pt x="65" y="370"/>
                  </a:cubicBezTo>
                  <a:cubicBezTo>
                    <a:pt x="182" y="331"/>
                    <a:pt x="117" y="254"/>
                    <a:pt x="110" y="189"/>
                  </a:cubicBezTo>
                  <a:cubicBezTo>
                    <a:pt x="110" y="156"/>
                    <a:pt x="117" y="118"/>
                    <a:pt x="110" y="85"/>
                  </a:cubicBezTo>
                  <a:cubicBezTo>
                    <a:pt x="110" y="46"/>
                    <a:pt x="110" y="1"/>
                    <a:pt x="65"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rot="10800000" flipH="1">
              <a:off x="623845" y="1261408"/>
              <a:ext cx="19451" cy="67116"/>
            </a:xfrm>
            <a:custGeom>
              <a:avLst/>
              <a:gdLst/>
              <a:ahLst/>
              <a:cxnLst/>
              <a:rect l="l" t="t" r="r" b="b"/>
              <a:pathLst>
                <a:path w="111" h="383" extrusionOk="0">
                  <a:moveTo>
                    <a:pt x="45" y="1"/>
                  </a:moveTo>
                  <a:cubicBezTo>
                    <a:pt x="32" y="66"/>
                    <a:pt x="58" y="130"/>
                    <a:pt x="0" y="182"/>
                  </a:cubicBezTo>
                  <a:cubicBezTo>
                    <a:pt x="0" y="260"/>
                    <a:pt x="32" y="337"/>
                    <a:pt x="91" y="383"/>
                  </a:cubicBezTo>
                  <a:cubicBezTo>
                    <a:pt x="84" y="240"/>
                    <a:pt x="110" y="117"/>
                    <a:pt x="45"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13"/>
          <p:cNvGrpSpPr/>
          <p:nvPr/>
        </p:nvGrpSpPr>
        <p:grpSpPr>
          <a:xfrm>
            <a:off x="269741" y="433379"/>
            <a:ext cx="8571842" cy="4518270"/>
            <a:chOff x="269741" y="406979"/>
            <a:chExt cx="8571842" cy="4518270"/>
          </a:xfrm>
        </p:grpSpPr>
        <p:sp>
          <p:nvSpPr>
            <p:cNvPr id="356" name="Google Shape;356;p13"/>
            <p:cNvSpPr/>
            <p:nvPr/>
          </p:nvSpPr>
          <p:spPr>
            <a:xfrm rot="10800000" flipH="1">
              <a:off x="8621017" y="948433"/>
              <a:ext cx="70759" cy="124492"/>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rot="10800000" flipH="1">
              <a:off x="1085541" y="406979"/>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rot="10800000" flipH="1">
              <a:off x="1820573" y="1237744"/>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rot="10800000" flipH="1">
              <a:off x="269741" y="3943579"/>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rot="10800000">
              <a:off x="8691783" y="3943579"/>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rot="10800000">
              <a:off x="8008491" y="4825344"/>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rot="10800000" flipH="1">
              <a:off x="4474866" y="4361579"/>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13"/>
          <p:cNvSpPr/>
          <p:nvPr/>
        </p:nvSpPr>
        <p:spPr>
          <a:xfrm rot="10800000">
            <a:off x="8000682" y="371425"/>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flipH="1">
            <a:off x="7304472" y="987846"/>
            <a:ext cx="321453" cy="327225"/>
          </a:xfrm>
          <a:custGeom>
            <a:avLst/>
            <a:gdLst/>
            <a:ahLst/>
            <a:cxnLst/>
            <a:rect l="l" t="t" r="r" b="b"/>
            <a:pathLst>
              <a:path w="2837" h="2888" extrusionOk="0">
                <a:moveTo>
                  <a:pt x="1448" y="0"/>
                </a:moveTo>
                <a:cubicBezTo>
                  <a:pt x="1415" y="0"/>
                  <a:pt x="1386" y="23"/>
                  <a:pt x="1360" y="70"/>
                </a:cubicBezTo>
                <a:cubicBezTo>
                  <a:pt x="1328" y="128"/>
                  <a:pt x="1302" y="193"/>
                  <a:pt x="1289" y="257"/>
                </a:cubicBezTo>
                <a:cubicBezTo>
                  <a:pt x="1231" y="516"/>
                  <a:pt x="1173" y="782"/>
                  <a:pt x="1114" y="1041"/>
                </a:cubicBezTo>
                <a:cubicBezTo>
                  <a:pt x="1087" y="1145"/>
                  <a:pt x="1083" y="1166"/>
                  <a:pt x="1004" y="1166"/>
                </a:cubicBezTo>
                <a:cubicBezTo>
                  <a:pt x="989" y="1166"/>
                  <a:pt x="972" y="1165"/>
                  <a:pt x="952" y="1164"/>
                </a:cubicBezTo>
                <a:lnTo>
                  <a:pt x="914" y="1164"/>
                </a:lnTo>
                <a:cubicBezTo>
                  <a:pt x="713" y="1144"/>
                  <a:pt x="512" y="1125"/>
                  <a:pt x="318" y="1125"/>
                </a:cubicBezTo>
                <a:lnTo>
                  <a:pt x="104" y="1125"/>
                </a:lnTo>
                <a:cubicBezTo>
                  <a:pt x="65" y="1125"/>
                  <a:pt x="26" y="1157"/>
                  <a:pt x="13" y="1196"/>
                </a:cubicBezTo>
                <a:cubicBezTo>
                  <a:pt x="1" y="1242"/>
                  <a:pt x="13" y="1293"/>
                  <a:pt x="46" y="1319"/>
                </a:cubicBezTo>
                <a:cubicBezTo>
                  <a:pt x="65" y="1332"/>
                  <a:pt x="78" y="1345"/>
                  <a:pt x="98" y="1352"/>
                </a:cubicBezTo>
                <a:cubicBezTo>
                  <a:pt x="305" y="1449"/>
                  <a:pt x="506" y="1572"/>
                  <a:pt x="739" y="1591"/>
                </a:cubicBezTo>
                <a:cubicBezTo>
                  <a:pt x="791" y="1598"/>
                  <a:pt x="804" y="1630"/>
                  <a:pt x="791" y="1669"/>
                </a:cubicBezTo>
                <a:cubicBezTo>
                  <a:pt x="771" y="1734"/>
                  <a:pt x="752" y="1792"/>
                  <a:pt x="726" y="1857"/>
                </a:cubicBezTo>
                <a:cubicBezTo>
                  <a:pt x="622" y="2096"/>
                  <a:pt x="544" y="2349"/>
                  <a:pt x="454" y="2589"/>
                </a:cubicBezTo>
                <a:cubicBezTo>
                  <a:pt x="428" y="2647"/>
                  <a:pt x="421" y="2705"/>
                  <a:pt x="428" y="2763"/>
                </a:cubicBezTo>
                <a:cubicBezTo>
                  <a:pt x="433" y="2824"/>
                  <a:pt x="485" y="2868"/>
                  <a:pt x="540" y="2868"/>
                </a:cubicBezTo>
                <a:cubicBezTo>
                  <a:pt x="561" y="2868"/>
                  <a:pt x="583" y="2862"/>
                  <a:pt x="603" y="2848"/>
                </a:cubicBezTo>
                <a:cubicBezTo>
                  <a:pt x="680" y="2809"/>
                  <a:pt x="752" y="2763"/>
                  <a:pt x="810" y="2699"/>
                </a:cubicBezTo>
                <a:cubicBezTo>
                  <a:pt x="1011" y="2517"/>
                  <a:pt x="1192" y="2317"/>
                  <a:pt x="1367" y="2109"/>
                </a:cubicBezTo>
                <a:cubicBezTo>
                  <a:pt x="1390" y="2080"/>
                  <a:pt x="1404" y="2066"/>
                  <a:pt x="1418" y="2066"/>
                </a:cubicBezTo>
                <a:cubicBezTo>
                  <a:pt x="1432" y="2066"/>
                  <a:pt x="1445" y="2080"/>
                  <a:pt x="1464" y="2109"/>
                </a:cubicBezTo>
                <a:cubicBezTo>
                  <a:pt x="1542" y="2232"/>
                  <a:pt x="1626" y="2349"/>
                  <a:pt x="1717" y="2459"/>
                </a:cubicBezTo>
                <a:cubicBezTo>
                  <a:pt x="1807" y="2556"/>
                  <a:pt x="1885" y="2653"/>
                  <a:pt x="1969" y="2750"/>
                </a:cubicBezTo>
                <a:cubicBezTo>
                  <a:pt x="1995" y="2789"/>
                  <a:pt x="2014" y="2835"/>
                  <a:pt x="2060" y="2861"/>
                </a:cubicBezTo>
                <a:cubicBezTo>
                  <a:pt x="2083" y="2879"/>
                  <a:pt x="2108" y="2888"/>
                  <a:pt x="2133" y="2888"/>
                </a:cubicBezTo>
                <a:cubicBezTo>
                  <a:pt x="2192" y="2888"/>
                  <a:pt x="2246" y="2839"/>
                  <a:pt x="2241" y="2770"/>
                </a:cubicBezTo>
                <a:cubicBezTo>
                  <a:pt x="2248" y="2744"/>
                  <a:pt x="2248" y="2718"/>
                  <a:pt x="2241" y="2699"/>
                </a:cubicBezTo>
                <a:cubicBezTo>
                  <a:pt x="2196" y="2440"/>
                  <a:pt x="2131" y="2194"/>
                  <a:pt x="2047" y="1947"/>
                </a:cubicBezTo>
                <a:cubicBezTo>
                  <a:pt x="2008" y="1857"/>
                  <a:pt x="1969" y="1773"/>
                  <a:pt x="1937" y="1675"/>
                </a:cubicBezTo>
                <a:cubicBezTo>
                  <a:pt x="1917" y="1598"/>
                  <a:pt x="1937" y="1565"/>
                  <a:pt x="2014" y="1565"/>
                </a:cubicBezTo>
                <a:cubicBezTo>
                  <a:pt x="2099" y="1559"/>
                  <a:pt x="2176" y="1539"/>
                  <a:pt x="2261" y="1533"/>
                </a:cubicBezTo>
                <a:cubicBezTo>
                  <a:pt x="2397" y="1520"/>
                  <a:pt x="2526" y="1494"/>
                  <a:pt x="2656" y="1449"/>
                </a:cubicBezTo>
                <a:cubicBezTo>
                  <a:pt x="2681" y="1436"/>
                  <a:pt x="2707" y="1423"/>
                  <a:pt x="2733" y="1410"/>
                </a:cubicBezTo>
                <a:cubicBezTo>
                  <a:pt x="2805" y="1371"/>
                  <a:pt x="2837" y="1287"/>
                  <a:pt x="2811" y="1209"/>
                </a:cubicBezTo>
                <a:cubicBezTo>
                  <a:pt x="2772" y="1154"/>
                  <a:pt x="2710" y="1122"/>
                  <a:pt x="2644" y="1122"/>
                </a:cubicBezTo>
                <a:cubicBezTo>
                  <a:pt x="2633" y="1122"/>
                  <a:pt x="2622" y="1123"/>
                  <a:pt x="2610" y="1125"/>
                </a:cubicBezTo>
                <a:cubicBezTo>
                  <a:pt x="2504" y="1139"/>
                  <a:pt x="2398" y="1146"/>
                  <a:pt x="2292" y="1146"/>
                </a:cubicBezTo>
                <a:cubicBezTo>
                  <a:pt x="2153" y="1146"/>
                  <a:pt x="2015" y="1134"/>
                  <a:pt x="1878" y="1112"/>
                </a:cubicBezTo>
                <a:cubicBezTo>
                  <a:pt x="1794" y="1099"/>
                  <a:pt x="1775" y="1073"/>
                  <a:pt x="1762" y="989"/>
                </a:cubicBezTo>
                <a:cubicBezTo>
                  <a:pt x="1742" y="866"/>
                  <a:pt x="1730" y="749"/>
                  <a:pt x="1710" y="626"/>
                </a:cubicBezTo>
                <a:cubicBezTo>
                  <a:pt x="1684" y="477"/>
                  <a:pt x="1658" y="329"/>
                  <a:pt x="1613" y="180"/>
                </a:cubicBezTo>
                <a:cubicBezTo>
                  <a:pt x="1600" y="128"/>
                  <a:pt x="1574" y="82"/>
                  <a:pt x="1535" y="44"/>
                </a:cubicBezTo>
                <a:cubicBezTo>
                  <a:pt x="1504" y="15"/>
                  <a:pt x="1474" y="0"/>
                  <a:pt x="1448" y="0"/>
                </a:cubicBezTo>
                <a:close/>
              </a:path>
            </a:pathLst>
          </a:custGeom>
          <a:solidFill>
            <a:srgbClr val="BA8C77">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rot="10800000">
            <a:off x="583132" y="4538975"/>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flipH="1">
            <a:off x="5532334" y="4890810"/>
            <a:ext cx="109161" cy="119439"/>
          </a:xfrm>
          <a:custGeom>
            <a:avLst/>
            <a:gdLst/>
            <a:ahLst/>
            <a:cxnLst/>
            <a:rect l="l" t="t" r="r" b="b"/>
            <a:pathLst>
              <a:path w="563" h="616" extrusionOk="0">
                <a:moveTo>
                  <a:pt x="195" y="1"/>
                </a:moveTo>
                <a:cubicBezTo>
                  <a:pt x="188" y="1"/>
                  <a:pt x="181" y="2"/>
                  <a:pt x="175" y="3"/>
                </a:cubicBezTo>
                <a:cubicBezTo>
                  <a:pt x="149" y="16"/>
                  <a:pt x="130" y="42"/>
                  <a:pt x="130" y="74"/>
                </a:cubicBezTo>
                <a:cubicBezTo>
                  <a:pt x="136" y="94"/>
                  <a:pt x="136" y="113"/>
                  <a:pt x="143" y="133"/>
                </a:cubicBezTo>
                <a:cubicBezTo>
                  <a:pt x="156" y="191"/>
                  <a:pt x="143" y="204"/>
                  <a:pt x="84" y="223"/>
                </a:cubicBezTo>
                <a:cubicBezTo>
                  <a:pt x="71" y="230"/>
                  <a:pt x="58" y="230"/>
                  <a:pt x="45" y="236"/>
                </a:cubicBezTo>
                <a:cubicBezTo>
                  <a:pt x="20" y="236"/>
                  <a:pt x="7" y="262"/>
                  <a:pt x="7" y="282"/>
                </a:cubicBezTo>
                <a:cubicBezTo>
                  <a:pt x="0" y="308"/>
                  <a:pt x="20" y="333"/>
                  <a:pt x="39" y="346"/>
                </a:cubicBezTo>
                <a:cubicBezTo>
                  <a:pt x="58" y="353"/>
                  <a:pt x="78" y="359"/>
                  <a:pt x="104" y="366"/>
                </a:cubicBezTo>
                <a:cubicBezTo>
                  <a:pt x="175" y="379"/>
                  <a:pt x="194" y="418"/>
                  <a:pt x="156" y="489"/>
                </a:cubicBezTo>
                <a:cubicBezTo>
                  <a:pt x="149" y="502"/>
                  <a:pt x="143" y="515"/>
                  <a:pt x="136" y="534"/>
                </a:cubicBezTo>
                <a:cubicBezTo>
                  <a:pt x="123" y="560"/>
                  <a:pt x="130" y="592"/>
                  <a:pt x="156" y="605"/>
                </a:cubicBezTo>
                <a:cubicBezTo>
                  <a:pt x="165" y="613"/>
                  <a:pt x="175" y="615"/>
                  <a:pt x="184" y="615"/>
                </a:cubicBezTo>
                <a:cubicBezTo>
                  <a:pt x="200" y="615"/>
                  <a:pt x="214" y="607"/>
                  <a:pt x="227" y="599"/>
                </a:cubicBezTo>
                <a:cubicBezTo>
                  <a:pt x="253" y="573"/>
                  <a:pt x="279" y="547"/>
                  <a:pt x="298" y="521"/>
                </a:cubicBezTo>
                <a:cubicBezTo>
                  <a:pt x="320" y="495"/>
                  <a:pt x="330" y="484"/>
                  <a:pt x="343" y="484"/>
                </a:cubicBezTo>
                <a:cubicBezTo>
                  <a:pt x="354" y="484"/>
                  <a:pt x="366" y="491"/>
                  <a:pt x="389" y="502"/>
                </a:cubicBezTo>
                <a:cubicBezTo>
                  <a:pt x="415" y="515"/>
                  <a:pt x="440" y="528"/>
                  <a:pt x="473" y="534"/>
                </a:cubicBezTo>
                <a:cubicBezTo>
                  <a:pt x="476" y="535"/>
                  <a:pt x="478" y="535"/>
                  <a:pt x="481" y="535"/>
                </a:cubicBezTo>
                <a:cubicBezTo>
                  <a:pt x="528" y="535"/>
                  <a:pt x="563" y="480"/>
                  <a:pt x="544" y="431"/>
                </a:cubicBezTo>
                <a:cubicBezTo>
                  <a:pt x="538" y="411"/>
                  <a:pt x="525" y="392"/>
                  <a:pt x="512" y="379"/>
                </a:cubicBezTo>
                <a:cubicBezTo>
                  <a:pt x="447" y="333"/>
                  <a:pt x="434" y="230"/>
                  <a:pt x="492" y="172"/>
                </a:cubicBezTo>
                <a:cubicBezTo>
                  <a:pt x="512" y="152"/>
                  <a:pt x="512" y="113"/>
                  <a:pt x="486" y="94"/>
                </a:cubicBezTo>
                <a:cubicBezTo>
                  <a:pt x="477" y="77"/>
                  <a:pt x="460" y="68"/>
                  <a:pt x="442" y="68"/>
                </a:cubicBezTo>
                <a:cubicBezTo>
                  <a:pt x="433" y="68"/>
                  <a:pt x="423" y="70"/>
                  <a:pt x="415" y="74"/>
                </a:cubicBezTo>
                <a:cubicBezTo>
                  <a:pt x="387" y="93"/>
                  <a:pt x="365" y="100"/>
                  <a:pt x="346" y="100"/>
                </a:cubicBezTo>
                <a:cubicBezTo>
                  <a:pt x="310" y="100"/>
                  <a:pt x="284" y="73"/>
                  <a:pt x="259" y="36"/>
                </a:cubicBezTo>
                <a:cubicBezTo>
                  <a:pt x="253" y="29"/>
                  <a:pt x="246" y="23"/>
                  <a:pt x="246" y="23"/>
                </a:cubicBezTo>
                <a:cubicBezTo>
                  <a:pt x="236" y="8"/>
                  <a:pt x="216"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flipH="1">
            <a:off x="8680695" y="2974325"/>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flipH="1">
            <a:off x="1614246" y="542585"/>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flipH="1">
            <a:off x="454507" y="201245"/>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flipH="1">
            <a:off x="6881720" y="630425"/>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3"/>
          <p:cNvSpPr/>
          <p:nvPr/>
        </p:nvSpPr>
        <p:spPr>
          <a:xfrm flipH="1">
            <a:off x="2348369" y="4790895"/>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flipH="1">
            <a:off x="3475352" y="4723375"/>
            <a:ext cx="271047" cy="275927"/>
          </a:xfrm>
          <a:custGeom>
            <a:avLst/>
            <a:gdLst/>
            <a:ahLst/>
            <a:cxnLst/>
            <a:rect l="l" t="t" r="r" b="b"/>
            <a:pathLst>
              <a:path w="2837" h="2888" extrusionOk="0">
                <a:moveTo>
                  <a:pt x="1448" y="0"/>
                </a:moveTo>
                <a:cubicBezTo>
                  <a:pt x="1415" y="0"/>
                  <a:pt x="1386" y="23"/>
                  <a:pt x="1360" y="70"/>
                </a:cubicBezTo>
                <a:cubicBezTo>
                  <a:pt x="1328" y="128"/>
                  <a:pt x="1302" y="193"/>
                  <a:pt x="1289" y="257"/>
                </a:cubicBezTo>
                <a:cubicBezTo>
                  <a:pt x="1231" y="516"/>
                  <a:pt x="1173" y="782"/>
                  <a:pt x="1114" y="1041"/>
                </a:cubicBezTo>
                <a:cubicBezTo>
                  <a:pt x="1087" y="1145"/>
                  <a:pt x="1083" y="1166"/>
                  <a:pt x="1004" y="1166"/>
                </a:cubicBezTo>
                <a:cubicBezTo>
                  <a:pt x="989" y="1166"/>
                  <a:pt x="972" y="1165"/>
                  <a:pt x="952" y="1164"/>
                </a:cubicBezTo>
                <a:lnTo>
                  <a:pt x="914" y="1164"/>
                </a:lnTo>
                <a:cubicBezTo>
                  <a:pt x="713" y="1144"/>
                  <a:pt x="512" y="1125"/>
                  <a:pt x="318" y="1125"/>
                </a:cubicBezTo>
                <a:lnTo>
                  <a:pt x="104" y="1125"/>
                </a:lnTo>
                <a:cubicBezTo>
                  <a:pt x="65" y="1125"/>
                  <a:pt x="26" y="1157"/>
                  <a:pt x="13" y="1196"/>
                </a:cubicBezTo>
                <a:cubicBezTo>
                  <a:pt x="1" y="1242"/>
                  <a:pt x="13" y="1293"/>
                  <a:pt x="46" y="1319"/>
                </a:cubicBezTo>
                <a:cubicBezTo>
                  <a:pt x="65" y="1332"/>
                  <a:pt x="78" y="1345"/>
                  <a:pt x="98" y="1352"/>
                </a:cubicBezTo>
                <a:cubicBezTo>
                  <a:pt x="305" y="1449"/>
                  <a:pt x="506" y="1572"/>
                  <a:pt x="739" y="1591"/>
                </a:cubicBezTo>
                <a:cubicBezTo>
                  <a:pt x="791" y="1598"/>
                  <a:pt x="804" y="1630"/>
                  <a:pt x="791" y="1669"/>
                </a:cubicBezTo>
                <a:cubicBezTo>
                  <a:pt x="771" y="1734"/>
                  <a:pt x="752" y="1792"/>
                  <a:pt x="726" y="1857"/>
                </a:cubicBezTo>
                <a:cubicBezTo>
                  <a:pt x="622" y="2096"/>
                  <a:pt x="544" y="2349"/>
                  <a:pt x="454" y="2589"/>
                </a:cubicBezTo>
                <a:cubicBezTo>
                  <a:pt x="428" y="2647"/>
                  <a:pt x="421" y="2705"/>
                  <a:pt x="428" y="2763"/>
                </a:cubicBezTo>
                <a:cubicBezTo>
                  <a:pt x="433" y="2824"/>
                  <a:pt x="485" y="2868"/>
                  <a:pt x="540" y="2868"/>
                </a:cubicBezTo>
                <a:cubicBezTo>
                  <a:pt x="561" y="2868"/>
                  <a:pt x="583" y="2862"/>
                  <a:pt x="603" y="2848"/>
                </a:cubicBezTo>
                <a:cubicBezTo>
                  <a:pt x="680" y="2809"/>
                  <a:pt x="752" y="2763"/>
                  <a:pt x="810" y="2699"/>
                </a:cubicBezTo>
                <a:cubicBezTo>
                  <a:pt x="1011" y="2517"/>
                  <a:pt x="1192" y="2317"/>
                  <a:pt x="1367" y="2109"/>
                </a:cubicBezTo>
                <a:cubicBezTo>
                  <a:pt x="1390" y="2080"/>
                  <a:pt x="1404" y="2066"/>
                  <a:pt x="1418" y="2066"/>
                </a:cubicBezTo>
                <a:cubicBezTo>
                  <a:pt x="1432" y="2066"/>
                  <a:pt x="1445" y="2080"/>
                  <a:pt x="1464" y="2109"/>
                </a:cubicBezTo>
                <a:cubicBezTo>
                  <a:pt x="1542" y="2232"/>
                  <a:pt x="1626" y="2349"/>
                  <a:pt x="1717" y="2459"/>
                </a:cubicBezTo>
                <a:cubicBezTo>
                  <a:pt x="1807" y="2556"/>
                  <a:pt x="1885" y="2653"/>
                  <a:pt x="1969" y="2750"/>
                </a:cubicBezTo>
                <a:cubicBezTo>
                  <a:pt x="1995" y="2789"/>
                  <a:pt x="2014" y="2835"/>
                  <a:pt x="2060" y="2861"/>
                </a:cubicBezTo>
                <a:cubicBezTo>
                  <a:pt x="2083" y="2879"/>
                  <a:pt x="2108" y="2888"/>
                  <a:pt x="2133" y="2888"/>
                </a:cubicBezTo>
                <a:cubicBezTo>
                  <a:pt x="2192" y="2888"/>
                  <a:pt x="2246" y="2839"/>
                  <a:pt x="2241" y="2770"/>
                </a:cubicBezTo>
                <a:cubicBezTo>
                  <a:pt x="2248" y="2744"/>
                  <a:pt x="2248" y="2718"/>
                  <a:pt x="2241" y="2699"/>
                </a:cubicBezTo>
                <a:cubicBezTo>
                  <a:pt x="2196" y="2440"/>
                  <a:pt x="2131" y="2194"/>
                  <a:pt x="2047" y="1947"/>
                </a:cubicBezTo>
                <a:cubicBezTo>
                  <a:pt x="2008" y="1857"/>
                  <a:pt x="1969" y="1773"/>
                  <a:pt x="1937" y="1675"/>
                </a:cubicBezTo>
                <a:cubicBezTo>
                  <a:pt x="1917" y="1598"/>
                  <a:pt x="1937" y="1565"/>
                  <a:pt x="2014" y="1565"/>
                </a:cubicBezTo>
                <a:cubicBezTo>
                  <a:pt x="2099" y="1559"/>
                  <a:pt x="2176" y="1539"/>
                  <a:pt x="2261" y="1533"/>
                </a:cubicBezTo>
                <a:cubicBezTo>
                  <a:pt x="2397" y="1520"/>
                  <a:pt x="2526" y="1494"/>
                  <a:pt x="2656" y="1449"/>
                </a:cubicBezTo>
                <a:cubicBezTo>
                  <a:pt x="2681" y="1436"/>
                  <a:pt x="2707" y="1423"/>
                  <a:pt x="2733" y="1410"/>
                </a:cubicBezTo>
                <a:cubicBezTo>
                  <a:pt x="2805" y="1371"/>
                  <a:pt x="2837" y="1287"/>
                  <a:pt x="2811" y="1209"/>
                </a:cubicBezTo>
                <a:cubicBezTo>
                  <a:pt x="2772" y="1154"/>
                  <a:pt x="2710" y="1122"/>
                  <a:pt x="2644" y="1122"/>
                </a:cubicBezTo>
                <a:cubicBezTo>
                  <a:pt x="2633" y="1122"/>
                  <a:pt x="2622" y="1123"/>
                  <a:pt x="2610" y="1125"/>
                </a:cubicBezTo>
                <a:cubicBezTo>
                  <a:pt x="2504" y="1139"/>
                  <a:pt x="2398" y="1146"/>
                  <a:pt x="2292" y="1146"/>
                </a:cubicBezTo>
                <a:cubicBezTo>
                  <a:pt x="2153" y="1146"/>
                  <a:pt x="2015" y="1134"/>
                  <a:pt x="1878" y="1112"/>
                </a:cubicBezTo>
                <a:cubicBezTo>
                  <a:pt x="1794" y="1099"/>
                  <a:pt x="1775" y="1073"/>
                  <a:pt x="1762" y="989"/>
                </a:cubicBezTo>
                <a:cubicBezTo>
                  <a:pt x="1742" y="866"/>
                  <a:pt x="1730" y="749"/>
                  <a:pt x="1710" y="626"/>
                </a:cubicBezTo>
                <a:cubicBezTo>
                  <a:pt x="1684" y="477"/>
                  <a:pt x="1658" y="329"/>
                  <a:pt x="1613" y="180"/>
                </a:cubicBezTo>
                <a:cubicBezTo>
                  <a:pt x="1600" y="128"/>
                  <a:pt x="1574" y="82"/>
                  <a:pt x="1535" y="44"/>
                </a:cubicBezTo>
                <a:cubicBezTo>
                  <a:pt x="1504" y="15"/>
                  <a:pt x="1474" y="0"/>
                  <a:pt x="1448" y="0"/>
                </a:cubicBezTo>
                <a:close/>
              </a:path>
            </a:pathLst>
          </a:custGeom>
          <a:solidFill>
            <a:srgbClr val="BA8C77">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rot="10800000" flipH="1">
            <a:off x="8374703" y="118004"/>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374"/>
        <p:cNvGrpSpPr/>
        <p:nvPr/>
      </p:nvGrpSpPr>
      <p:grpSpPr>
        <a:xfrm>
          <a:off x="0" y="0"/>
          <a:ext cx="0" cy="0"/>
          <a:chOff x="0" y="0"/>
          <a:chExt cx="0" cy="0"/>
        </a:xfrm>
      </p:grpSpPr>
      <p:sp>
        <p:nvSpPr>
          <p:cNvPr id="375" name="Google Shape;375;p14"/>
          <p:cNvSpPr txBox="1">
            <a:spLocks noGrp="1"/>
          </p:cNvSpPr>
          <p:nvPr>
            <p:ph type="title"/>
          </p:nvPr>
        </p:nvSpPr>
        <p:spPr>
          <a:xfrm>
            <a:off x="4331588" y="3897900"/>
            <a:ext cx="3952200" cy="37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4200"/>
              <a:buNone/>
              <a:defRPr sz="2500">
                <a:latin typeface="Caveat SemiBold"/>
                <a:ea typeface="Caveat SemiBold"/>
                <a:cs typeface="Caveat SemiBold"/>
                <a:sym typeface="Caveat SemiBold"/>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6" name="Google Shape;376;p14"/>
          <p:cNvSpPr txBox="1">
            <a:spLocks noGrp="1"/>
          </p:cNvSpPr>
          <p:nvPr>
            <p:ph type="subTitle" idx="1"/>
          </p:nvPr>
        </p:nvSpPr>
        <p:spPr>
          <a:xfrm>
            <a:off x="4331588" y="2517227"/>
            <a:ext cx="3952200" cy="124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7" name="Google Shape;377;p14"/>
          <p:cNvSpPr/>
          <p:nvPr/>
        </p:nvSpPr>
        <p:spPr>
          <a:xfrm rot="10800000" flipH="1">
            <a:off x="5737819" y="4799670"/>
            <a:ext cx="109161" cy="119439"/>
          </a:xfrm>
          <a:custGeom>
            <a:avLst/>
            <a:gdLst/>
            <a:ahLst/>
            <a:cxnLst/>
            <a:rect l="l" t="t" r="r" b="b"/>
            <a:pathLst>
              <a:path w="563" h="616" extrusionOk="0">
                <a:moveTo>
                  <a:pt x="195" y="1"/>
                </a:moveTo>
                <a:cubicBezTo>
                  <a:pt x="188" y="1"/>
                  <a:pt x="181" y="2"/>
                  <a:pt x="175" y="3"/>
                </a:cubicBezTo>
                <a:cubicBezTo>
                  <a:pt x="149" y="16"/>
                  <a:pt x="130" y="42"/>
                  <a:pt x="130" y="74"/>
                </a:cubicBezTo>
                <a:cubicBezTo>
                  <a:pt x="136" y="94"/>
                  <a:pt x="136" y="113"/>
                  <a:pt x="143" y="133"/>
                </a:cubicBezTo>
                <a:cubicBezTo>
                  <a:pt x="156" y="191"/>
                  <a:pt x="143" y="204"/>
                  <a:pt x="84" y="223"/>
                </a:cubicBezTo>
                <a:cubicBezTo>
                  <a:pt x="71" y="230"/>
                  <a:pt x="58" y="230"/>
                  <a:pt x="45" y="236"/>
                </a:cubicBezTo>
                <a:cubicBezTo>
                  <a:pt x="20" y="236"/>
                  <a:pt x="7" y="262"/>
                  <a:pt x="7" y="282"/>
                </a:cubicBezTo>
                <a:cubicBezTo>
                  <a:pt x="0" y="308"/>
                  <a:pt x="20" y="333"/>
                  <a:pt x="39" y="346"/>
                </a:cubicBezTo>
                <a:cubicBezTo>
                  <a:pt x="58" y="353"/>
                  <a:pt x="78" y="359"/>
                  <a:pt x="104" y="366"/>
                </a:cubicBezTo>
                <a:cubicBezTo>
                  <a:pt x="175" y="379"/>
                  <a:pt x="194" y="418"/>
                  <a:pt x="156" y="489"/>
                </a:cubicBezTo>
                <a:cubicBezTo>
                  <a:pt x="149" y="502"/>
                  <a:pt x="143" y="515"/>
                  <a:pt x="136" y="534"/>
                </a:cubicBezTo>
                <a:cubicBezTo>
                  <a:pt x="123" y="560"/>
                  <a:pt x="130" y="592"/>
                  <a:pt x="156" y="605"/>
                </a:cubicBezTo>
                <a:cubicBezTo>
                  <a:pt x="165" y="613"/>
                  <a:pt x="175" y="615"/>
                  <a:pt x="184" y="615"/>
                </a:cubicBezTo>
                <a:cubicBezTo>
                  <a:pt x="200" y="615"/>
                  <a:pt x="214" y="607"/>
                  <a:pt x="227" y="599"/>
                </a:cubicBezTo>
                <a:cubicBezTo>
                  <a:pt x="253" y="573"/>
                  <a:pt x="279" y="547"/>
                  <a:pt x="298" y="521"/>
                </a:cubicBezTo>
                <a:cubicBezTo>
                  <a:pt x="320" y="495"/>
                  <a:pt x="330" y="484"/>
                  <a:pt x="343" y="484"/>
                </a:cubicBezTo>
                <a:cubicBezTo>
                  <a:pt x="354" y="484"/>
                  <a:pt x="366" y="491"/>
                  <a:pt x="389" y="502"/>
                </a:cubicBezTo>
                <a:cubicBezTo>
                  <a:pt x="415" y="515"/>
                  <a:pt x="440" y="528"/>
                  <a:pt x="473" y="534"/>
                </a:cubicBezTo>
                <a:cubicBezTo>
                  <a:pt x="476" y="535"/>
                  <a:pt x="478" y="535"/>
                  <a:pt x="481" y="535"/>
                </a:cubicBezTo>
                <a:cubicBezTo>
                  <a:pt x="528" y="535"/>
                  <a:pt x="563" y="480"/>
                  <a:pt x="544" y="431"/>
                </a:cubicBezTo>
                <a:cubicBezTo>
                  <a:pt x="538" y="411"/>
                  <a:pt x="525" y="392"/>
                  <a:pt x="512" y="379"/>
                </a:cubicBezTo>
                <a:cubicBezTo>
                  <a:pt x="447" y="333"/>
                  <a:pt x="434" y="230"/>
                  <a:pt x="492" y="172"/>
                </a:cubicBezTo>
                <a:cubicBezTo>
                  <a:pt x="512" y="152"/>
                  <a:pt x="512" y="113"/>
                  <a:pt x="486" y="94"/>
                </a:cubicBezTo>
                <a:cubicBezTo>
                  <a:pt x="477" y="77"/>
                  <a:pt x="460" y="68"/>
                  <a:pt x="442" y="68"/>
                </a:cubicBezTo>
                <a:cubicBezTo>
                  <a:pt x="433" y="68"/>
                  <a:pt x="423" y="70"/>
                  <a:pt x="415" y="74"/>
                </a:cubicBezTo>
                <a:cubicBezTo>
                  <a:pt x="387" y="93"/>
                  <a:pt x="365" y="100"/>
                  <a:pt x="346" y="100"/>
                </a:cubicBezTo>
                <a:cubicBezTo>
                  <a:pt x="310" y="100"/>
                  <a:pt x="284" y="73"/>
                  <a:pt x="259" y="36"/>
                </a:cubicBezTo>
                <a:cubicBezTo>
                  <a:pt x="253" y="29"/>
                  <a:pt x="246" y="23"/>
                  <a:pt x="246" y="23"/>
                </a:cubicBezTo>
                <a:cubicBezTo>
                  <a:pt x="236" y="8"/>
                  <a:pt x="216"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rot="10800000" flipH="1">
            <a:off x="897931" y="420060"/>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rot="10800000" flipH="1">
            <a:off x="262141" y="1132754"/>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rot="10800000" flipH="1">
            <a:off x="8864441" y="2618929"/>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rot="10800000" flipH="1">
            <a:off x="6893206" y="4919110"/>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rot="10800000" flipH="1">
            <a:off x="671519" y="1770982"/>
            <a:ext cx="109161" cy="119439"/>
          </a:xfrm>
          <a:custGeom>
            <a:avLst/>
            <a:gdLst/>
            <a:ahLst/>
            <a:cxnLst/>
            <a:rect l="l" t="t" r="r" b="b"/>
            <a:pathLst>
              <a:path w="563" h="616" extrusionOk="0">
                <a:moveTo>
                  <a:pt x="195" y="1"/>
                </a:moveTo>
                <a:cubicBezTo>
                  <a:pt x="188" y="1"/>
                  <a:pt x="181" y="2"/>
                  <a:pt x="175" y="3"/>
                </a:cubicBezTo>
                <a:cubicBezTo>
                  <a:pt x="149" y="16"/>
                  <a:pt x="130" y="42"/>
                  <a:pt x="130" y="74"/>
                </a:cubicBezTo>
                <a:cubicBezTo>
                  <a:pt x="136" y="94"/>
                  <a:pt x="136" y="113"/>
                  <a:pt x="143" y="133"/>
                </a:cubicBezTo>
                <a:cubicBezTo>
                  <a:pt x="156" y="191"/>
                  <a:pt x="143" y="204"/>
                  <a:pt x="84" y="223"/>
                </a:cubicBezTo>
                <a:cubicBezTo>
                  <a:pt x="71" y="230"/>
                  <a:pt x="58" y="230"/>
                  <a:pt x="45" y="236"/>
                </a:cubicBezTo>
                <a:cubicBezTo>
                  <a:pt x="20" y="236"/>
                  <a:pt x="7" y="262"/>
                  <a:pt x="7" y="282"/>
                </a:cubicBezTo>
                <a:cubicBezTo>
                  <a:pt x="0" y="308"/>
                  <a:pt x="20" y="333"/>
                  <a:pt x="39" y="346"/>
                </a:cubicBezTo>
                <a:cubicBezTo>
                  <a:pt x="58" y="353"/>
                  <a:pt x="78" y="359"/>
                  <a:pt x="104" y="366"/>
                </a:cubicBezTo>
                <a:cubicBezTo>
                  <a:pt x="175" y="379"/>
                  <a:pt x="194" y="418"/>
                  <a:pt x="156" y="489"/>
                </a:cubicBezTo>
                <a:cubicBezTo>
                  <a:pt x="149" y="502"/>
                  <a:pt x="143" y="515"/>
                  <a:pt x="136" y="534"/>
                </a:cubicBezTo>
                <a:cubicBezTo>
                  <a:pt x="123" y="560"/>
                  <a:pt x="130" y="592"/>
                  <a:pt x="156" y="605"/>
                </a:cubicBezTo>
                <a:cubicBezTo>
                  <a:pt x="165" y="613"/>
                  <a:pt x="175" y="615"/>
                  <a:pt x="184" y="615"/>
                </a:cubicBezTo>
                <a:cubicBezTo>
                  <a:pt x="200" y="615"/>
                  <a:pt x="214" y="607"/>
                  <a:pt x="227" y="599"/>
                </a:cubicBezTo>
                <a:cubicBezTo>
                  <a:pt x="253" y="573"/>
                  <a:pt x="279" y="547"/>
                  <a:pt x="298" y="521"/>
                </a:cubicBezTo>
                <a:cubicBezTo>
                  <a:pt x="320" y="495"/>
                  <a:pt x="330" y="484"/>
                  <a:pt x="343" y="484"/>
                </a:cubicBezTo>
                <a:cubicBezTo>
                  <a:pt x="354" y="484"/>
                  <a:pt x="366" y="491"/>
                  <a:pt x="389" y="502"/>
                </a:cubicBezTo>
                <a:cubicBezTo>
                  <a:pt x="415" y="515"/>
                  <a:pt x="440" y="528"/>
                  <a:pt x="473" y="534"/>
                </a:cubicBezTo>
                <a:cubicBezTo>
                  <a:pt x="476" y="535"/>
                  <a:pt x="478" y="535"/>
                  <a:pt x="481" y="535"/>
                </a:cubicBezTo>
                <a:cubicBezTo>
                  <a:pt x="528" y="535"/>
                  <a:pt x="563" y="480"/>
                  <a:pt x="544" y="431"/>
                </a:cubicBezTo>
                <a:cubicBezTo>
                  <a:pt x="538" y="411"/>
                  <a:pt x="525" y="392"/>
                  <a:pt x="512" y="379"/>
                </a:cubicBezTo>
                <a:cubicBezTo>
                  <a:pt x="447" y="333"/>
                  <a:pt x="434" y="230"/>
                  <a:pt x="492" y="172"/>
                </a:cubicBezTo>
                <a:cubicBezTo>
                  <a:pt x="512" y="152"/>
                  <a:pt x="512" y="113"/>
                  <a:pt x="486" y="94"/>
                </a:cubicBezTo>
                <a:cubicBezTo>
                  <a:pt x="477" y="77"/>
                  <a:pt x="460" y="68"/>
                  <a:pt x="442" y="68"/>
                </a:cubicBezTo>
                <a:cubicBezTo>
                  <a:pt x="433" y="68"/>
                  <a:pt x="423" y="70"/>
                  <a:pt x="415" y="74"/>
                </a:cubicBezTo>
                <a:cubicBezTo>
                  <a:pt x="387" y="93"/>
                  <a:pt x="365" y="100"/>
                  <a:pt x="346" y="100"/>
                </a:cubicBezTo>
                <a:cubicBezTo>
                  <a:pt x="310" y="100"/>
                  <a:pt x="284" y="73"/>
                  <a:pt x="259" y="36"/>
                </a:cubicBezTo>
                <a:cubicBezTo>
                  <a:pt x="253" y="29"/>
                  <a:pt x="246" y="23"/>
                  <a:pt x="246" y="23"/>
                </a:cubicBezTo>
                <a:cubicBezTo>
                  <a:pt x="236" y="8"/>
                  <a:pt x="216"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rot="10800000" flipH="1">
            <a:off x="2083031" y="4677560"/>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 name="Google Shape;384;p14"/>
          <p:cNvGrpSpPr/>
          <p:nvPr/>
        </p:nvGrpSpPr>
        <p:grpSpPr>
          <a:xfrm flipH="1">
            <a:off x="8292714" y="1031100"/>
            <a:ext cx="482429" cy="479100"/>
            <a:chOff x="421795" y="3632800"/>
            <a:chExt cx="482429" cy="479100"/>
          </a:xfrm>
        </p:grpSpPr>
        <p:sp>
          <p:nvSpPr>
            <p:cNvPr id="385" name="Google Shape;385;p14"/>
            <p:cNvSpPr/>
            <p:nvPr/>
          </p:nvSpPr>
          <p:spPr>
            <a:xfrm>
              <a:off x="553399" y="3759497"/>
              <a:ext cx="210110" cy="226582"/>
            </a:xfrm>
            <a:custGeom>
              <a:avLst/>
              <a:gdLst/>
              <a:ahLst/>
              <a:cxnLst/>
              <a:rect l="l" t="t" r="r" b="b"/>
              <a:pathLst>
                <a:path w="1199" h="1293" extrusionOk="0">
                  <a:moveTo>
                    <a:pt x="648" y="0"/>
                  </a:moveTo>
                  <a:cubicBezTo>
                    <a:pt x="442" y="0"/>
                    <a:pt x="229" y="128"/>
                    <a:pt x="111" y="327"/>
                  </a:cubicBezTo>
                  <a:cubicBezTo>
                    <a:pt x="65" y="418"/>
                    <a:pt x="39" y="515"/>
                    <a:pt x="33" y="618"/>
                  </a:cubicBezTo>
                  <a:cubicBezTo>
                    <a:pt x="1" y="890"/>
                    <a:pt x="156" y="1156"/>
                    <a:pt x="415" y="1260"/>
                  </a:cubicBezTo>
                  <a:cubicBezTo>
                    <a:pt x="476" y="1282"/>
                    <a:pt x="540" y="1292"/>
                    <a:pt x="602" y="1292"/>
                  </a:cubicBezTo>
                  <a:cubicBezTo>
                    <a:pt x="797" y="1292"/>
                    <a:pt x="986" y="1190"/>
                    <a:pt x="1088" y="1013"/>
                  </a:cubicBezTo>
                  <a:cubicBezTo>
                    <a:pt x="1166" y="910"/>
                    <a:pt x="1199" y="774"/>
                    <a:pt x="1192" y="644"/>
                  </a:cubicBezTo>
                  <a:cubicBezTo>
                    <a:pt x="1192" y="314"/>
                    <a:pt x="1030" y="81"/>
                    <a:pt x="771" y="16"/>
                  </a:cubicBezTo>
                  <a:cubicBezTo>
                    <a:pt x="731" y="5"/>
                    <a:pt x="689" y="0"/>
                    <a:pt x="648"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774724" y="3963824"/>
              <a:ext cx="83063" cy="47139"/>
            </a:xfrm>
            <a:custGeom>
              <a:avLst/>
              <a:gdLst/>
              <a:ahLst/>
              <a:cxnLst/>
              <a:rect l="l" t="t" r="r" b="b"/>
              <a:pathLst>
                <a:path w="474" h="269" extrusionOk="0">
                  <a:moveTo>
                    <a:pt x="80" y="0"/>
                  </a:moveTo>
                  <a:cubicBezTo>
                    <a:pt x="48" y="0"/>
                    <a:pt x="17" y="11"/>
                    <a:pt x="7" y="55"/>
                  </a:cubicBezTo>
                  <a:cubicBezTo>
                    <a:pt x="0" y="94"/>
                    <a:pt x="33" y="119"/>
                    <a:pt x="65" y="132"/>
                  </a:cubicBezTo>
                  <a:cubicBezTo>
                    <a:pt x="201" y="178"/>
                    <a:pt x="337" y="223"/>
                    <a:pt x="473" y="268"/>
                  </a:cubicBezTo>
                  <a:cubicBezTo>
                    <a:pt x="415" y="87"/>
                    <a:pt x="272" y="35"/>
                    <a:pt x="110" y="3"/>
                  </a:cubicBezTo>
                  <a:cubicBezTo>
                    <a:pt x="101" y="1"/>
                    <a:pt x="90" y="0"/>
                    <a:pt x="80"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421795" y="3911078"/>
              <a:ext cx="89722" cy="28739"/>
            </a:xfrm>
            <a:custGeom>
              <a:avLst/>
              <a:gdLst/>
              <a:ahLst/>
              <a:cxnLst/>
              <a:rect l="l" t="t" r="r" b="b"/>
              <a:pathLst>
                <a:path w="512" h="164" extrusionOk="0">
                  <a:moveTo>
                    <a:pt x="326" y="1"/>
                  </a:moveTo>
                  <a:cubicBezTo>
                    <a:pt x="234" y="1"/>
                    <a:pt x="152" y="27"/>
                    <a:pt x="72" y="51"/>
                  </a:cubicBezTo>
                  <a:cubicBezTo>
                    <a:pt x="39" y="58"/>
                    <a:pt x="0" y="77"/>
                    <a:pt x="20" y="129"/>
                  </a:cubicBezTo>
                  <a:cubicBezTo>
                    <a:pt x="31" y="150"/>
                    <a:pt x="50" y="163"/>
                    <a:pt x="75" y="163"/>
                  </a:cubicBezTo>
                  <a:cubicBezTo>
                    <a:pt x="80" y="163"/>
                    <a:pt x="85" y="163"/>
                    <a:pt x="91" y="161"/>
                  </a:cubicBezTo>
                  <a:cubicBezTo>
                    <a:pt x="221" y="129"/>
                    <a:pt x="363" y="142"/>
                    <a:pt x="512" y="38"/>
                  </a:cubicBezTo>
                  <a:cubicBezTo>
                    <a:pt x="445" y="11"/>
                    <a:pt x="384" y="1"/>
                    <a:pt x="326"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675890" y="4026034"/>
              <a:ext cx="34347" cy="85866"/>
            </a:xfrm>
            <a:custGeom>
              <a:avLst/>
              <a:gdLst/>
              <a:ahLst/>
              <a:cxnLst/>
              <a:rect l="l" t="t" r="r" b="b"/>
              <a:pathLst>
                <a:path w="196" h="490" extrusionOk="0">
                  <a:moveTo>
                    <a:pt x="79" y="0"/>
                  </a:moveTo>
                  <a:cubicBezTo>
                    <a:pt x="71" y="0"/>
                    <a:pt x="62" y="1"/>
                    <a:pt x="53" y="4"/>
                  </a:cubicBezTo>
                  <a:cubicBezTo>
                    <a:pt x="1" y="23"/>
                    <a:pt x="7" y="69"/>
                    <a:pt x="20" y="114"/>
                  </a:cubicBezTo>
                  <a:cubicBezTo>
                    <a:pt x="66" y="244"/>
                    <a:pt x="92" y="380"/>
                    <a:pt x="182" y="490"/>
                  </a:cubicBezTo>
                  <a:cubicBezTo>
                    <a:pt x="195" y="360"/>
                    <a:pt x="182" y="224"/>
                    <a:pt x="150" y="95"/>
                  </a:cubicBezTo>
                  <a:cubicBezTo>
                    <a:pt x="139" y="50"/>
                    <a:pt x="127" y="0"/>
                    <a:pt x="79"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521681" y="4026734"/>
              <a:ext cx="48891" cy="67116"/>
            </a:xfrm>
            <a:custGeom>
              <a:avLst/>
              <a:gdLst/>
              <a:ahLst/>
              <a:cxnLst/>
              <a:rect l="l" t="t" r="r" b="b"/>
              <a:pathLst>
                <a:path w="279" h="383" extrusionOk="0">
                  <a:moveTo>
                    <a:pt x="279" y="0"/>
                  </a:moveTo>
                  <a:lnTo>
                    <a:pt x="279" y="0"/>
                  </a:lnTo>
                  <a:cubicBezTo>
                    <a:pt x="59" y="97"/>
                    <a:pt x="0" y="188"/>
                    <a:pt x="7" y="382"/>
                  </a:cubicBezTo>
                  <a:cubicBezTo>
                    <a:pt x="136" y="285"/>
                    <a:pt x="233" y="149"/>
                    <a:pt x="279"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470512" y="3751962"/>
              <a:ext cx="73950" cy="52396"/>
            </a:xfrm>
            <a:custGeom>
              <a:avLst/>
              <a:gdLst/>
              <a:ahLst/>
              <a:cxnLst/>
              <a:rect l="l" t="t" r="r" b="b"/>
              <a:pathLst>
                <a:path w="422" h="299" extrusionOk="0">
                  <a:moveTo>
                    <a:pt x="77" y="1"/>
                  </a:moveTo>
                  <a:cubicBezTo>
                    <a:pt x="58" y="1"/>
                    <a:pt x="40" y="10"/>
                    <a:pt x="27" y="27"/>
                  </a:cubicBezTo>
                  <a:cubicBezTo>
                    <a:pt x="1" y="66"/>
                    <a:pt x="27" y="92"/>
                    <a:pt x="59" y="111"/>
                  </a:cubicBezTo>
                  <a:cubicBezTo>
                    <a:pt x="169" y="176"/>
                    <a:pt x="279" y="234"/>
                    <a:pt x="389" y="299"/>
                  </a:cubicBezTo>
                  <a:lnTo>
                    <a:pt x="422" y="273"/>
                  </a:lnTo>
                  <a:cubicBezTo>
                    <a:pt x="351" y="150"/>
                    <a:pt x="240" y="59"/>
                    <a:pt x="104" y="7"/>
                  </a:cubicBezTo>
                  <a:cubicBezTo>
                    <a:pt x="96" y="3"/>
                    <a:pt x="86" y="1"/>
                    <a:pt x="77"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749665" y="3695360"/>
              <a:ext cx="45562" cy="65714"/>
            </a:xfrm>
            <a:custGeom>
              <a:avLst/>
              <a:gdLst/>
              <a:ahLst/>
              <a:cxnLst/>
              <a:rect l="l" t="t" r="r" b="b"/>
              <a:pathLst>
                <a:path w="260" h="375" extrusionOk="0">
                  <a:moveTo>
                    <a:pt x="260" y="0"/>
                  </a:moveTo>
                  <a:lnTo>
                    <a:pt x="260" y="0"/>
                  </a:lnTo>
                  <a:cubicBezTo>
                    <a:pt x="143" y="65"/>
                    <a:pt x="59" y="168"/>
                    <a:pt x="20" y="292"/>
                  </a:cubicBezTo>
                  <a:cubicBezTo>
                    <a:pt x="1" y="317"/>
                    <a:pt x="14" y="350"/>
                    <a:pt x="40" y="369"/>
                  </a:cubicBezTo>
                  <a:cubicBezTo>
                    <a:pt x="47" y="373"/>
                    <a:pt x="55" y="374"/>
                    <a:pt x="62" y="374"/>
                  </a:cubicBezTo>
                  <a:cubicBezTo>
                    <a:pt x="82" y="374"/>
                    <a:pt x="102" y="364"/>
                    <a:pt x="111" y="350"/>
                  </a:cubicBezTo>
                  <a:cubicBezTo>
                    <a:pt x="195" y="246"/>
                    <a:pt x="247" y="130"/>
                    <a:pt x="260"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a:off x="817833" y="3829242"/>
              <a:ext cx="86392" cy="21729"/>
            </a:xfrm>
            <a:custGeom>
              <a:avLst/>
              <a:gdLst/>
              <a:ahLst/>
              <a:cxnLst/>
              <a:rect l="l" t="t" r="r" b="b"/>
              <a:pathLst>
                <a:path w="493" h="124" extrusionOk="0">
                  <a:moveTo>
                    <a:pt x="361" y="1"/>
                  </a:moveTo>
                  <a:cubicBezTo>
                    <a:pt x="234" y="1"/>
                    <a:pt x="112" y="36"/>
                    <a:pt x="0" y="104"/>
                  </a:cubicBezTo>
                  <a:cubicBezTo>
                    <a:pt x="50" y="117"/>
                    <a:pt x="101" y="124"/>
                    <a:pt x="152" y="124"/>
                  </a:cubicBezTo>
                  <a:cubicBezTo>
                    <a:pt x="272" y="124"/>
                    <a:pt x="392" y="86"/>
                    <a:pt x="493" y="13"/>
                  </a:cubicBezTo>
                  <a:cubicBezTo>
                    <a:pt x="448" y="5"/>
                    <a:pt x="404" y="1"/>
                    <a:pt x="361"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612454" y="3632800"/>
              <a:ext cx="31893" cy="65013"/>
            </a:xfrm>
            <a:custGeom>
              <a:avLst/>
              <a:gdLst/>
              <a:ahLst/>
              <a:cxnLst/>
              <a:rect l="l" t="t" r="r" b="b"/>
              <a:pathLst>
                <a:path w="182" h="371" extrusionOk="0">
                  <a:moveTo>
                    <a:pt x="65" y="1"/>
                  </a:moveTo>
                  <a:cubicBezTo>
                    <a:pt x="0" y="1"/>
                    <a:pt x="13" y="59"/>
                    <a:pt x="13" y="98"/>
                  </a:cubicBezTo>
                  <a:cubicBezTo>
                    <a:pt x="20" y="189"/>
                    <a:pt x="39" y="286"/>
                    <a:pt x="65" y="370"/>
                  </a:cubicBezTo>
                  <a:cubicBezTo>
                    <a:pt x="182" y="331"/>
                    <a:pt x="117" y="254"/>
                    <a:pt x="110" y="189"/>
                  </a:cubicBezTo>
                  <a:cubicBezTo>
                    <a:pt x="110" y="156"/>
                    <a:pt x="117" y="118"/>
                    <a:pt x="110" y="85"/>
                  </a:cubicBezTo>
                  <a:cubicBezTo>
                    <a:pt x="110" y="46"/>
                    <a:pt x="110" y="1"/>
                    <a:pt x="65"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623845" y="3665745"/>
              <a:ext cx="19451" cy="67116"/>
            </a:xfrm>
            <a:custGeom>
              <a:avLst/>
              <a:gdLst/>
              <a:ahLst/>
              <a:cxnLst/>
              <a:rect l="l" t="t" r="r" b="b"/>
              <a:pathLst>
                <a:path w="111" h="383" extrusionOk="0">
                  <a:moveTo>
                    <a:pt x="45" y="1"/>
                  </a:moveTo>
                  <a:cubicBezTo>
                    <a:pt x="32" y="66"/>
                    <a:pt x="58" y="130"/>
                    <a:pt x="0" y="182"/>
                  </a:cubicBezTo>
                  <a:cubicBezTo>
                    <a:pt x="0" y="260"/>
                    <a:pt x="32" y="337"/>
                    <a:pt x="91" y="383"/>
                  </a:cubicBezTo>
                  <a:cubicBezTo>
                    <a:pt x="84" y="240"/>
                    <a:pt x="110" y="117"/>
                    <a:pt x="45"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14"/>
          <p:cNvSpPr/>
          <p:nvPr/>
        </p:nvSpPr>
        <p:spPr>
          <a:xfrm rot="10800000" flipH="1">
            <a:off x="6556894" y="-56330"/>
            <a:ext cx="109161" cy="119439"/>
          </a:xfrm>
          <a:custGeom>
            <a:avLst/>
            <a:gdLst/>
            <a:ahLst/>
            <a:cxnLst/>
            <a:rect l="l" t="t" r="r" b="b"/>
            <a:pathLst>
              <a:path w="563" h="616" extrusionOk="0">
                <a:moveTo>
                  <a:pt x="195" y="1"/>
                </a:moveTo>
                <a:cubicBezTo>
                  <a:pt x="188" y="1"/>
                  <a:pt x="181" y="2"/>
                  <a:pt x="175" y="3"/>
                </a:cubicBezTo>
                <a:cubicBezTo>
                  <a:pt x="149" y="16"/>
                  <a:pt x="130" y="42"/>
                  <a:pt x="130" y="74"/>
                </a:cubicBezTo>
                <a:cubicBezTo>
                  <a:pt x="136" y="94"/>
                  <a:pt x="136" y="113"/>
                  <a:pt x="143" y="133"/>
                </a:cubicBezTo>
                <a:cubicBezTo>
                  <a:pt x="156" y="191"/>
                  <a:pt x="143" y="204"/>
                  <a:pt x="84" y="223"/>
                </a:cubicBezTo>
                <a:cubicBezTo>
                  <a:pt x="71" y="230"/>
                  <a:pt x="58" y="230"/>
                  <a:pt x="45" y="236"/>
                </a:cubicBezTo>
                <a:cubicBezTo>
                  <a:pt x="20" y="236"/>
                  <a:pt x="7" y="262"/>
                  <a:pt x="7" y="282"/>
                </a:cubicBezTo>
                <a:cubicBezTo>
                  <a:pt x="0" y="308"/>
                  <a:pt x="20" y="333"/>
                  <a:pt x="39" y="346"/>
                </a:cubicBezTo>
                <a:cubicBezTo>
                  <a:pt x="58" y="353"/>
                  <a:pt x="78" y="359"/>
                  <a:pt x="104" y="366"/>
                </a:cubicBezTo>
                <a:cubicBezTo>
                  <a:pt x="175" y="379"/>
                  <a:pt x="194" y="418"/>
                  <a:pt x="156" y="489"/>
                </a:cubicBezTo>
                <a:cubicBezTo>
                  <a:pt x="149" y="502"/>
                  <a:pt x="143" y="515"/>
                  <a:pt x="136" y="534"/>
                </a:cubicBezTo>
                <a:cubicBezTo>
                  <a:pt x="123" y="560"/>
                  <a:pt x="130" y="592"/>
                  <a:pt x="156" y="605"/>
                </a:cubicBezTo>
                <a:cubicBezTo>
                  <a:pt x="165" y="613"/>
                  <a:pt x="175" y="615"/>
                  <a:pt x="184" y="615"/>
                </a:cubicBezTo>
                <a:cubicBezTo>
                  <a:pt x="200" y="615"/>
                  <a:pt x="214" y="607"/>
                  <a:pt x="227" y="599"/>
                </a:cubicBezTo>
                <a:cubicBezTo>
                  <a:pt x="253" y="573"/>
                  <a:pt x="279" y="547"/>
                  <a:pt x="298" y="521"/>
                </a:cubicBezTo>
                <a:cubicBezTo>
                  <a:pt x="320" y="495"/>
                  <a:pt x="330" y="484"/>
                  <a:pt x="343" y="484"/>
                </a:cubicBezTo>
                <a:cubicBezTo>
                  <a:pt x="354" y="484"/>
                  <a:pt x="366" y="491"/>
                  <a:pt x="389" y="502"/>
                </a:cubicBezTo>
                <a:cubicBezTo>
                  <a:pt x="415" y="515"/>
                  <a:pt x="440" y="528"/>
                  <a:pt x="473" y="534"/>
                </a:cubicBezTo>
                <a:cubicBezTo>
                  <a:pt x="476" y="535"/>
                  <a:pt x="478" y="535"/>
                  <a:pt x="481" y="535"/>
                </a:cubicBezTo>
                <a:cubicBezTo>
                  <a:pt x="528" y="535"/>
                  <a:pt x="563" y="480"/>
                  <a:pt x="544" y="431"/>
                </a:cubicBezTo>
                <a:cubicBezTo>
                  <a:pt x="538" y="411"/>
                  <a:pt x="525" y="392"/>
                  <a:pt x="512" y="379"/>
                </a:cubicBezTo>
                <a:cubicBezTo>
                  <a:pt x="447" y="333"/>
                  <a:pt x="434" y="230"/>
                  <a:pt x="492" y="172"/>
                </a:cubicBezTo>
                <a:cubicBezTo>
                  <a:pt x="512" y="152"/>
                  <a:pt x="512" y="113"/>
                  <a:pt x="486" y="94"/>
                </a:cubicBezTo>
                <a:cubicBezTo>
                  <a:pt x="477" y="77"/>
                  <a:pt x="460" y="68"/>
                  <a:pt x="442" y="68"/>
                </a:cubicBezTo>
                <a:cubicBezTo>
                  <a:pt x="433" y="68"/>
                  <a:pt x="423" y="70"/>
                  <a:pt x="415" y="74"/>
                </a:cubicBezTo>
                <a:cubicBezTo>
                  <a:pt x="387" y="93"/>
                  <a:pt x="365" y="100"/>
                  <a:pt x="346" y="100"/>
                </a:cubicBezTo>
                <a:cubicBezTo>
                  <a:pt x="310" y="100"/>
                  <a:pt x="284" y="73"/>
                  <a:pt x="259" y="36"/>
                </a:cubicBezTo>
                <a:cubicBezTo>
                  <a:pt x="253" y="29"/>
                  <a:pt x="246" y="23"/>
                  <a:pt x="246" y="23"/>
                </a:cubicBezTo>
                <a:cubicBezTo>
                  <a:pt x="236" y="8"/>
                  <a:pt x="216"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rot="10800000" flipH="1">
            <a:off x="3305652" y="-90196"/>
            <a:ext cx="109161" cy="119439"/>
          </a:xfrm>
          <a:custGeom>
            <a:avLst/>
            <a:gdLst/>
            <a:ahLst/>
            <a:cxnLst/>
            <a:rect l="l" t="t" r="r" b="b"/>
            <a:pathLst>
              <a:path w="563" h="616" extrusionOk="0">
                <a:moveTo>
                  <a:pt x="195" y="1"/>
                </a:moveTo>
                <a:cubicBezTo>
                  <a:pt x="188" y="1"/>
                  <a:pt x="181" y="2"/>
                  <a:pt x="175" y="3"/>
                </a:cubicBezTo>
                <a:cubicBezTo>
                  <a:pt x="149" y="16"/>
                  <a:pt x="130" y="42"/>
                  <a:pt x="130" y="74"/>
                </a:cubicBezTo>
                <a:cubicBezTo>
                  <a:pt x="136" y="94"/>
                  <a:pt x="136" y="113"/>
                  <a:pt x="143" y="133"/>
                </a:cubicBezTo>
                <a:cubicBezTo>
                  <a:pt x="156" y="191"/>
                  <a:pt x="143" y="204"/>
                  <a:pt x="84" y="223"/>
                </a:cubicBezTo>
                <a:cubicBezTo>
                  <a:pt x="71" y="230"/>
                  <a:pt x="58" y="230"/>
                  <a:pt x="45" y="236"/>
                </a:cubicBezTo>
                <a:cubicBezTo>
                  <a:pt x="20" y="236"/>
                  <a:pt x="7" y="262"/>
                  <a:pt x="7" y="282"/>
                </a:cubicBezTo>
                <a:cubicBezTo>
                  <a:pt x="0" y="308"/>
                  <a:pt x="20" y="333"/>
                  <a:pt x="39" y="346"/>
                </a:cubicBezTo>
                <a:cubicBezTo>
                  <a:pt x="58" y="353"/>
                  <a:pt x="78" y="359"/>
                  <a:pt x="104" y="366"/>
                </a:cubicBezTo>
                <a:cubicBezTo>
                  <a:pt x="175" y="379"/>
                  <a:pt x="194" y="418"/>
                  <a:pt x="156" y="489"/>
                </a:cubicBezTo>
                <a:cubicBezTo>
                  <a:pt x="149" y="502"/>
                  <a:pt x="143" y="515"/>
                  <a:pt x="136" y="534"/>
                </a:cubicBezTo>
                <a:cubicBezTo>
                  <a:pt x="123" y="560"/>
                  <a:pt x="130" y="592"/>
                  <a:pt x="156" y="605"/>
                </a:cubicBezTo>
                <a:cubicBezTo>
                  <a:pt x="165" y="613"/>
                  <a:pt x="175" y="615"/>
                  <a:pt x="184" y="615"/>
                </a:cubicBezTo>
                <a:cubicBezTo>
                  <a:pt x="200" y="615"/>
                  <a:pt x="214" y="607"/>
                  <a:pt x="227" y="599"/>
                </a:cubicBezTo>
                <a:cubicBezTo>
                  <a:pt x="253" y="573"/>
                  <a:pt x="279" y="547"/>
                  <a:pt x="298" y="521"/>
                </a:cubicBezTo>
                <a:cubicBezTo>
                  <a:pt x="320" y="495"/>
                  <a:pt x="330" y="484"/>
                  <a:pt x="343" y="484"/>
                </a:cubicBezTo>
                <a:cubicBezTo>
                  <a:pt x="354" y="484"/>
                  <a:pt x="366" y="491"/>
                  <a:pt x="389" y="502"/>
                </a:cubicBezTo>
                <a:cubicBezTo>
                  <a:pt x="415" y="515"/>
                  <a:pt x="440" y="528"/>
                  <a:pt x="473" y="534"/>
                </a:cubicBezTo>
                <a:cubicBezTo>
                  <a:pt x="476" y="535"/>
                  <a:pt x="478" y="535"/>
                  <a:pt x="481" y="535"/>
                </a:cubicBezTo>
                <a:cubicBezTo>
                  <a:pt x="528" y="535"/>
                  <a:pt x="563" y="480"/>
                  <a:pt x="544" y="431"/>
                </a:cubicBezTo>
                <a:cubicBezTo>
                  <a:pt x="538" y="411"/>
                  <a:pt x="525" y="392"/>
                  <a:pt x="512" y="379"/>
                </a:cubicBezTo>
                <a:cubicBezTo>
                  <a:pt x="447" y="333"/>
                  <a:pt x="434" y="230"/>
                  <a:pt x="492" y="172"/>
                </a:cubicBezTo>
                <a:cubicBezTo>
                  <a:pt x="512" y="152"/>
                  <a:pt x="512" y="113"/>
                  <a:pt x="486" y="94"/>
                </a:cubicBezTo>
                <a:cubicBezTo>
                  <a:pt x="477" y="77"/>
                  <a:pt x="460" y="68"/>
                  <a:pt x="442" y="68"/>
                </a:cubicBezTo>
                <a:cubicBezTo>
                  <a:pt x="433" y="68"/>
                  <a:pt x="423" y="70"/>
                  <a:pt x="415" y="74"/>
                </a:cubicBezTo>
                <a:cubicBezTo>
                  <a:pt x="387" y="93"/>
                  <a:pt x="365" y="100"/>
                  <a:pt x="346" y="100"/>
                </a:cubicBezTo>
                <a:cubicBezTo>
                  <a:pt x="310" y="100"/>
                  <a:pt x="284" y="73"/>
                  <a:pt x="259" y="36"/>
                </a:cubicBezTo>
                <a:cubicBezTo>
                  <a:pt x="253" y="29"/>
                  <a:pt x="246" y="23"/>
                  <a:pt x="246" y="23"/>
                </a:cubicBezTo>
                <a:cubicBezTo>
                  <a:pt x="236" y="8"/>
                  <a:pt x="216"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rot="10800000" flipH="1">
            <a:off x="2137590" y="121568"/>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rot="10800000" flipH="1">
            <a:off x="8473628" y="183528"/>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rot="10800000" flipH="1">
            <a:off x="4700281" y="4578703"/>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4"/>
          <p:cNvSpPr/>
          <p:nvPr/>
        </p:nvSpPr>
        <p:spPr>
          <a:xfrm rot="10800000" flipH="1">
            <a:off x="8463340" y="3594268"/>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4"/>
          <p:cNvSpPr/>
          <p:nvPr/>
        </p:nvSpPr>
        <p:spPr>
          <a:xfrm rot="10800000" flipH="1">
            <a:off x="7090044" y="232628"/>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4"/>
          <p:cNvSpPr/>
          <p:nvPr/>
        </p:nvSpPr>
        <p:spPr>
          <a:xfrm>
            <a:off x="297758" y="3158950"/>
            <a:ext cx="311297" cy="316900"/>
          </a:xfrm>
          <a:custGeom>
            <a:avLst/>
            <a:gdLst/>
            <a:ahLst/>
            <a:cxnLst/>
            <a:rect l="l" t="t" r="r" b="b"/>
            <a:pathLst>
              <a:path w="2837" h="2888" extrusionOk="0">
                <a:moveTo>
                  <a:pt x="1448" y="0"/>
                </a:moveTo>
                <a:cubicBezTo>
                  <a:pt x="1415" y="0"/>
                  <a:pt x="1386" y="23"/>
                  <a:pt x="1360" y="70"/>
                </a:cubicBezTo>
                <a:cubicBezTo>
                  <a:pt x="1328" y="128"/>
                  <a:pt x="1302" y="193"/>
                  <a:pt x="1289" y="257"/>
                </a:cubicBezTo>
                <a:cubicBezTo>
                  <a:pt x="1231" y="516"/>
                  <a:pt x="1173" y="782"/>
                  <a:pt x="1114" y="1041"/>
                </a:cubicBezTo>
                <a:cubicBezTo>
                  <a:pt x="1087" y="1145"/>
                  <a:pt x="1083" y="1166"/>
                  <a:pt x="1004" y="1166"/>
                </a:cubicBezTo>
                <a:cubicBezTo>
                  <a:pt x="989" y="1166"/>
                  <a:pt x="972" y="1165"/>
                  <a:pt x="952" y="1164"/>
                </a:cubicBezTo>
                <a:lnTo>
                  <a:pt x="914" y="1164"/>
                </a:lnTo>
                <a:cubicBezTo>
                  <a:pt x="713" y="1144"/>
                  <a:pt x="512" y="1125"/>
                  <a:pt x="318" y="1125"/>
                </a:cubicBezTo>
                <a:lnTo>
                  <a:pt x="104" y="1125"/>
                </a:lnTo>
                <a:cubicBezTo>
                  <a:pt x="65" y="1125"/>
                  <a:pt x="26" y="1157"/>
                  <a:pt x="13" y="1196"/>
                </a:cubicBezTo>
                <a:cubicBezTo>
                  <a:pt x="1" y="1242"/>
                  <a:pt x="13" y="1293"/>
                  <a:pt x="46" y="1319"/>
                </a:cubicBezTo>
                <a:cubicBezTo>
                  <a:pt x="65" y="1332"/>
                  <a:pt x="78" y="1345"/>
                  <a:pt x="98" y="1352"/>
                </a:cubicBezTo>
                <a:cubicBezTo>
                  <a:pt x="305" y="1449"/>
                  <a:pt x="506" y="1572"/>
                  <a:pt x="739" y="1591"/>
                </a:cubicBezTo>
                <a:cubicBezTo>
                  <a:pt x="791" y="1598"/>
                  <a:pt x="804" y="1630"/>
                  <a:pt x="791" y="1669"/>
                </a:cubicBezTo>
                <a:cubicBezTo>
                  <a:pt x="771" y="1734"/>
                  <a:pt x="752" y="1792"/>
                  <a:pt x="726" y="1857"/>
                </a:cubicBezTo>
                <a:cubicBezTo>
                  <a:pt x="622" y="2096"/>
                  <a:pt x="544" y="2349"/>
                  <a:pt x="454" y="2589"/>
                </a:cubicBezTo>
                <a:cubicBezTo>
                  <a:pt x="428" y="2647"/>
                  <a:pt x="421" y="2705"/>
                  <a:pt x="428" y="2763"/>
                </a:cubicBezTo>
                <a:cubicBezTo>
                  <a:pt x="433" y="2824"/>
                  <a:pt x="485" y="2868"/>
                  <a:pt x="540" y="2868"/>
                </a:cubicBezTo>
                <a:cubicBezTo>
                  <a:pt x="561" y="2868"/>
                  <a:pt x="583" y="2862"/>
                  <a:pt x="603" y="2848"/>
                </a:cubicBezTo>
                <a:cubicBezTo>
                  <a:pt x="680" y="2809"/>
                  <a:pt x="752" y="2763"/>
                  <a:pt x="810" y="2699"/>
                </a:cubicBezTo>
                <a:cubicBezTo>
                  <a:pt x="1011" y="2517"/>
                  <a:pt x="1192" y="2317"/>
                  <a:pt x="1367" y="2109"/>
                </a:cubicBezTo>
                <a:cubicBezTo>
                  <a:pt x="1390" y="2080"/>
                  <a:pt x="1404" y="2066"/>
                  <a:pt x="1418" y="2066"/>
                </a:cubicBezTo>
                <a:cubicBezTo>
                  <a:pt x="1432" y="2066"/>
                  <a:pt x="1445" y="2080"/>
                  <a:pt x="1464" y="2109"/>
                </a:cubicBezTo>
                <a:cubicBezTo>
                  <a:pt x="1542" y="2232"/>
                  <a:pt x="1626" y="2349"/>
                  <a:pt x="1717" y="2459"/>
                </a:cubicBezTo>
                <a:cubicBezTo>
                  <a:pt x="1807" y="2556"/>
                  <a:pt x="1885" y="2653"/>
                  <a:pt x="1969" y="2750"/>
                </a:cubicBezTo>
                <a:cubicBezTo>
                  <a:pt x="1995" y="2789"/>
                  <a:pt x="2014" y="2835"/>
                  <a:pt x="2060" y="2861"/>
                </a:cubicBezTo>
                <a:cubicBezTo>
                  <a:pt x="2083" y="2879"/>
                  <a:pt x="2108" y="2888"/>
                  <a:pt x="2133" y="2888"/>
                </a:cubicBezTo>
                <a:cubicBezTo>
                  <a:pt x="2192" y="2888"/>
                  <a:pt x="2246" y="2839"/>
                  <a:pt x="2241" y="2770"/>
                </a:cubicBezTo>
                <a:cubicBezTo>
                  <a:pt x="2248" y="2744"/>
                  <a:pt x="2248" y="2718"/>
                  <a:pt x="2241" y="2699"/>
                </a:cubicBezTo>
                <a:cubicBezTo>
                  <a:pt x="2196" y="2440"/>
                  <a:pt x="2131" y="2194"/>
                  <a:pt x="2047" y="1947"/>
                </a:cubicBezTo>
                <a:cubicBezTo>
                  <a:pt x="2008" y="1857"/>
                  <a:pt x="1969" y="1773"/>
                  <a:pt x="1937" y="1675"/>
                </a:cubicBezTo>
                <a:cubicBezTo>
                  <a:pt x="1917" y="1598"/>
                  <a:pt x="1937" y="1565"/>
                  <a:pt x="2014" y="1565"/>
                </a:cubicBezTo>
                <a:cubicBezTo>
                  <a:pt x="2099" y="1559"/>
                  <a:pt x="2176" y="1539"/>
                  <a:pt x="2261" y="1533"/>
                </a:cubicBezTo>
                <a:cubicBezTo>
                  <a:pt x="2397" y="1520"/>
                  <a:pt x="2526" y="1494"/>
                  <a:pt x="2656" y="1449"/>
                </a:cubicBezTo>
                <a:cubicBezTo>
                  <a:pt x="2681" y="1436"/>
                  <a:pt x="2707" y="1423"/>
                  <a:pt x="2733" y="1410"/>
                </a:cubicBezTo>
                <a:cubicBezTo>
                  <a:pt x="2805" y="1371"/>
                  <a:pt x="2837" y="1287"/>
                  <a:pt x="2811" y="1209"/>
                </a:cubicBezTo>
                <a:cubicBezTo>
                  <a:pt x="2772" y="1154"/>
                  <a:pt x="2710" y="1122"/>
                  <a:pt x="2644" y="1122"/>
                </a:cubicBezTo>
                <a:cubicBezTo>
                  <a:pt x="2633" y="1122"/>
                  <a:pt x="2622" y="1123"/>
                  <a:pt x="2610" y="1125"/>
                </a:cubicBezTo>
                <a:cubicBezTo>
                  <a:pt x="2504" y="1139"/>
                  <a:pt x="2398" y="1146"/>
                  <a:pt x="2292" y="1146"/>
                </a:cubicBezTo>
                <a:cubicBezTo>
                  <a:pt x="2153" y="1146"/>
                  <a:pt x="2015" y="1134"/>
                  <a:pt x="1878" y="1112"/>
                </a:cubicBezTo>
                <a:cubicBezTo>
                  <a:pt x="1794" y="1099"/>
                  <a:pt x="1775" y="1073"/>
                  <a:pt x="1762" y="989"/>
                </a:cubicBezTo>
                <a:cubicBezTo>
                  <a:pt x="1742" y="866"/>
                  <a:pt x="1730" y="749"/>
                  <a:pt x="1710" y="626"/>
                </a:cubicBezTo>
                <a:cubicBezTo>
                  <a:pt x="1684" y="477"/>
                  <a:pt x="1658" y="329"/>
                  <a:pt x="1613" y="180"/>
                </a:cubicBezTo>
                <a:cubicBezTo>
                  <a:pt x="1600" y="128"/>
                  <a:pt x="1574" y="82"/>
                  <a:pt x="1535" y="44"/>
                </a:cubicBezTo>
                <a:cubicBezTo>
                  <a:pt x="1504" y="15"/>
                  <a:pt x="1474" y="0"/>
                  <a:pt x="1448" y="0"/>
                </a:cubicBezTo>
                <a:close/>
              </a:path>
            </a:pathLst>
          </a:custGeom>
          <a:solidFill>
            <a:srgbClr val="BA8C77">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4"/>
          <p:cNvSpPr/>
          <p:nvPr/>
        </p:nvSpPr>
        <p:spPr>
          <a:xfrm flipH="1">
            <a:off x="2730820" y="5073574"/>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4"/>
          <p:cNvSpPr/>
          <p:nvPr/>
        </p:nvSpPr>
        <p:spPr>
          <a:xfrm flipH="1">
            <a:off x="8664745" y="4061799"/>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405"/>
        <p:cNvGrpSpPr/>
        <p:nvPr/>
      </p:nvGrpSpPr>
      <p:grpSpPr>
        <a:xfrm>
          <a:off x="0" y="0"/>
          <a:ext cx="0" cy="0"/>
          <a:chOff x="0" y="0"/>
          <a:chExt cx="0" cy="0"/>
        </a:xfrm>
      </p:grpSpPr>
      <p:sp>
        <p:nvSpPr>
          <p:cNvPr id="406" name="Google Shape;406;p15"/>
          <p:cNvSpPr/>
          <p:nvPr/>
        </p:nvSpPr>
        <p:spPr>
          <a:xfrm>
            <a:off x="2407466" y="-3118899"/>
            <a:ext cx="4392806" cy="4588570"/>
          </a:xfrm>
          <a:custGeom>
            <a:avLst/>
            <a:gdLst/>
            <a:ahLst/>
            <a:cxnLst/>
            <a:rect l="l" t="t" r="r" b="b"/>
            <a:pathLst>
              <a:path w="5363" h="5602" extrusionOk="0">
                <a:moveTo>
                  <a:pt x="5103" y="4054"/>
                </a:moveTo>
                <a:cubicBezTo>
                  <a:pt x="5100" y="4057"/>
                  <a:pt x="5098" y="4060"/>
                  <a:pt x="5095" y="4063"/>
                </a:cubicBezTo>
                <a:lnTo>
                  <a:pt x="5095" y="4063"/>
                </a:lnTo>
                <a:cubicBezTo>
                  <a:pt x="5098" y="4061"/>
                  <a:pt x="5100" y="4058"/>
                  <a:pt x="5103" y="4054"/>
                </a:cubicBezTo>
                <a:close/>
                <a:moveTo>
                  <a:pt x="5012" y="3633"/>
                </a:moveTo>
                <a:lnTo>
                  <a:pt x="5012" y="3633"/>
                </a:lnTo>
                <a:cubicBezTo>
                  <a:pt x="5006" y="3659"/>
                  <a:pt x="5006" y="3678"/>
                  <a:pt x="4999" y="3698"/>
                </a:cubicBezTo>
                <a:cubicBezTo>
                  <a:pt x="4999" y="3724"/>
                  <a:pt x="4993" y="3756"/>
                  <a:pt x="4993" y="3775"/>
                </a:cubicBezTo>
                <a:cubicBezTo>
                  <a:pt x="4993" y="3772"/>
                  <a:pt x="4991" y="3771"/>
                  <a:pt x="4989" y="3771"/>
                </a:cubicBezTo>
                <a:cubicBezTo>
                  <a:pt x="4986" y="3771"/>
                  <a:pt x="4981" y="3774"/>
                  <a:pt x="4977" y="3774"/>
                </a:cubicBezTo>
                <a:cubicBezTo>
                  <a:pt x="4975" y="3774"/>
                  <a:pt x="4974" y="3773"/>
                  <a:pt x="4974" y="3769"/>
                </a:cubicBezTo>
                <a:cubicBezTo>
                  <a:pt x="4974" y="3788"/>
                  <a:pt x="4967" y="3814"/>
                  <a:pt x="4961" y="3834"/>
                </a:cubicBezTo>
                <a:lnTo>
                  <a:pt x="4948" y="3899"/>
                </a:lnTo>
                <a:cubicBezTo>
                  <a:pt x="4933" y="3917"/>
                  <a:pt x="4922" y="3927"/>
                  <a:pt x="4916" y="3927"/>
                </a:cubicBezTo>
                <a:cubicBezTo>
                  <a:pt x="4911" y="3927"/>
                  <a:pt x="4909" y="3922"/>
                  <a:pt x="4909" y="3911"/>
                </a:cubicBezTo>
                <a:cubicBezTo>
                  <a:pt x="4889" y="3944"/>
                  <a:pt x="4870" y="3996"/>
                  <a:pt x="4857" y="4028"/>
                </a:cubicBezTo>
                <a:cubicBezTo>
                  <a:pt x="4846" y="4056"/>
                  <a:pt x="4830" y="4084"/>
                  <a:pt x="4817" y="4087"/>
                </a:cubicBezTo>
                <a:lnTo>
                  <a:pt x="4817" y="4087"/>
                </a:lnTo>
                <a:cubicBezTo>
                  <a:pt x="4894" y="3942"/>
                  <a:pt x="4961" y="3791"/>
                  <a:pt x="5012" y="3633"/>
                </a:cubicBezTo>
                <a:close/>
                <a:moveTo>
                  <a:pt x="4727" y="4222"/>
                </a:moveTo>
                <a:lnTo>
                  <a:pt x="4714" y="4255"/>
                </a:lnTo>
                <a:lnTo>
                  <a:pt x="4714" y="4248"/>
                </a:lnTo>
                <a:lnTo>
                  <a:pt x="4727" y="4222"/>
                </a:lnTo>
                <a:close/>
                <a:moveTo>
                  <a:pt x="4896" y="3983"/>
                </a:moveTo>
                <a:cubicBezTo>
                  <a:pt x="4909" y="3983"/>
                  <a:pt x="4896" y="4009"/>
                  <a:pt x="4876" y="4034"/>
                </a:cubicBezTo>
                <a:cubicBezTo>
                  <a:pt x="4863" y="4060"/>
                  <a:pt x="4844" y="4093"/>
                  <a:pt x="4850" y="4106"/>
                </a:cubicBezTo>
                <a:cubicBezTo>
                  <a:pt x="4857" y="4119"/>
                  <a:pt x="4850" y="4158"/>
                  <a:pt x="4825" y="4190"/>
                </a:cubicBezTo>
                <a:cubicBezTo>
                  <a:pt x="4792" y="4216"/>
                  <a:pt x="4760" y="4248"/>
                  <a:pt x="4740" y="4281"/>
                </a:cubicBezTo>
                <a:lnTo>
                  <a:pt x="4753" y="4203"/>
                </a:lnTo>
                <a:cubicBezTo>
                  <a:pt x="4770" y="4174"/>
                  <a:pt x="4786" y="4145"/>
                  <a:pt x="4802" y="4116"/>
                </a:cubicBezTo>
                <a:lnTo>
                  <a:pt x="4802" y="4116"/>
                </a:lnTo>
                <a:cubicBezTo>
                  <a:pt x="4811" y="4109"/>
                  <a:pt x="4842" y="4067"/>
                  <a:pt x="4850" y="4067"/>
                </a:cubicBezTo>
                <a:lnTo>
                  <a:pt x="4850" y="4073"/>
                </a:lnTo>
                <a:cubicBezTo>
                  <a:pt x="4863" y="4041"/>
                  <a:pt x="4876" y="4009"/>
                  <a:pt x="4896" y="3983"/>
                </a:cubicBezTo>
                <a:close/>
                <a:moveTo>
                  <a:pt x="4131" y="5054"/>
                </a:moveTo>
                <a:lnTo>
                  <a:pt x="4131" y="5054"/>
                </a:lnTo>
                <a:cubicBezTo>
                  <a:pt x="4129" y="5055"/>
                  <a:pt x="4127" y="5057"/>
                  <a:pt x="4125" y="5058"/>
                </a:cubicBezTo>
                <a:cubicBezTo>
                  <a:pt x="4125" y="5058"/>
                  <a:pt x="4124" y="5059"/>
                  <a:pt x="4124" y="5060"/>
                </a:cubicBezTo>
                <a:lnTo>
                  <a:pt x="4124" y="5060"/>
                </a:lnTo>
                <a:cubicBezTo>
                  <a:pt x="4126" y="5058"/>
                  <a:pt x="4129" y="5056"/>
                  <a:pt x="4131" y="5054"/>
                </a:cubicBezTo>
                <a:close/>
                <a:moveTo>
                  <a:pt x="4124" y="5060"/>
                </a:moveTo>
                <a:cubicBezTo>
                  <a:pt x="4110" y="5072"/>
                  <a:pt x="4096" y="5084"/>
                  <a:pt x="4080" y="5097"/>
                </a:cubicBezTo>
                <a:lnTo>
                  <a:pt x="4067" y="5129"/>
                </a:lnTo>
                <a:lnTo>
                  <a:pt x="4093" y="5109"/>
                </a:lnTo>
                <a:lnTo>
                  <a:pt x="4093" y="5109"/>
                </a:lnTo>
                <a:cubicBezTo>
                  <a:pt x="4073" y="5148"/>
                  <a:pt x="4047" y="5181"/>
                  <a:pt x="4015" y="5207"/>
                </a:cubicBezTo>
                <a:cubicBezTo>
                  <a:pt x="4047" y="5187"/>
                  <a:pt x="4073" y="5161"/>
                  <a:pt x="4093" y="5129"/>
                </a:cubicBezTo>
                <a:cubicBezTo>
                  <a:pt x="4105" y="5104"/>
                  <a:pt x="4112" y="5085"/>
                  <a:pt x="4124" y="5060"/>
                </a:cubicBezTo>
                <a:close/>
                <a:moveTo>
                  <a:pt x="3620" y="5194"/>
                </a:moveTo>
                <a:lnTo>
                  <a:pt x="3627" y="5207"/>
                </a:lnTo>
                <a:cubicBezTo>
                  <a:pt x="3607" y="5226"/>
                  <a:pt x="3581" y="5252"/>
                  <a:pt x="3568" y="5278"/>
                </a:cubicBezTo>
                <a:cubicBezTo>
                  <a:pt x="3536" y="5304"/>
                  <a:pt x="3504" y="5323"/>
                  <a:pt x="3465" y="5336"/>
                </a:cubicBezTo>
                <a:cubicBezTo>
                  <a:pt x="3465" y="5349"/>
                  <a:pt x="3439" y="5362"/>
                  <a:pt x="3400" y="5381"/>
                </a:cubicBezTo>
                <a:cubicBezTo>
                  <a:pt x="3361" y="5394"/>
                  <a:pt x="3316" y="5407"/>
                  <a:pt x="3277" y="5414"/>
                </a:cubicBezTo>
                <a:lnTo>
                  <a:pt x="3322" y="5420"/>
                </a:lnTo>
                <a:cubicBezTo>
                  <a:pt x="3296" y="5438"/>
                  <a:pt x="3285" y="5440"/>
                  <a:pt x="3278" y="5440"/>
                </a:cubicBezTo>
                <a:cubicBezTo>
                  <a:pt x="3275" y="5440"/>
                  <a:pt x="3273" y="5440"/>
                  <a:pt x="3270" y="5440"/>
                </a:cubicBezTo>
                <a:cubicBezTo>
                  <a:pt x="3265" y="5437"/>
                  <a:pt x="3260" y="5434"/>
                  <a:pt x="3252" y="5434"/>
                </a:cubicBezTo>
                <a:cubicBezTo>
                  <a:pt x="3243" y="5434"/>
                  <a:pt x="3228" y="5438"/>
                  <a:pt x="3199" y="5453"/>
                </a:cubicBezTo>
                <a:lnTo>
                  <a:pt x="3154" y="5440"/>
                </a:lnTo>
                <a:cubicBezTo>
                  <a:pt x="3141" y="5433"/>
                  <a:pt x="3128" y="5427"/>
                  <a:pt x="3115" y="5420"/>
                </a:cubicBezTo>
                <a:cubicBezTo>
                  <a:pt x="3096" y="5407"/>
                  <a:pt x="3089" y="5394"/>
                  <a:pt x="3115" y="5381"/>
                </a:cubicBezTo>
                <a:cubicBezTo>
                  <a:pt x="3089" y="5381"/>
                  <a:pt x="3057" y="5388"/>
                  <a:pt x="3031" y="5394"/>
                </a:cubicBezTo>
                <a:cubicBezTo>
                  <a:pt x="3005" y="5401"/>
                  <a:pt x="2979" y="5407"/>
                  <a:pt x="2947" y="5414"/>
                </a:cubicBezTo>
                <a:cubicBezTo>
                  <a:pt x="2927" y="5407"/>
                  <a:pt x="2934" y="5394"/>
                  <a:pt x="2940" y="5388"/>
                </a:cubicBezTo>
                <a:cubicBezTo>
                  <a:pt x="3005" y="5381"/>
                  <a:pt x="3070" y="5368"/>
                  <a:pt x="3134" y="5356"/>
                </a:cubicBezTo>
                <a:lnTo>
                  <a:pt x="3134" y="5356"/>
                </a:lnTo>
                <a:cubicBezTo>
                  <a:pt x="3121" y="5362"/>
                  <a:pt x="3121" y="5368"/>
                  <a:pt x="3141" y="5368"/>
                </a:cubicBezTo>
                <a:cubicBezTo>
                  <a:pt x="3145" y="5370"/>
                  <a:pt x="3150" y="5370"/>
                  <a:pt x="3154" y="5370"/>
                </a:cubicBezTo>
                <a:cubicBezTo>
                  <a:pt x="3173" y="5370"/>
                  <a:pt x="3189" y="5359"/>
                  <a:pt x="3199" y="5343"/>
                </a:cubicBezTo>
                <a:cubicBezTo>
                  <a:pt x="3290" y="5323"/>
                  <a:pt x="3374" y="5297"/>
                  <a:pt x="3458" y="5265"/>
                </a:cubicBezTo>
                <a:cubicBezTo>
                  <a:pt x="3471" y="5265"/>
                  <a:pt x="3491" y="5258"/>
                  <a:pt x="3504" y="5252"/>
                </a:cubicBezTo>
                <a:cubicBezTo>
                  <a:pt x="3523" y="5245"/>
                  <a:pt x="3555" y="5239"/>
                  <a:pt x="3588" y="5226"/>
                </a:cubicBezTo>
                <a:cubicBezTo>
                  <a:pt x="3581" y="5220"/>
                  <a:pt x="3575" y="5220"/>
                  <a:pt x="3575" y="5220"/>
                </a:cubicBezTo>
                <a:lnTo>
                  <a:pt x="3620" y="5194"/>
                </a:lnTo>
                <a:close/>
                <a:moveTo>
                  <a:pt x="2713" y="5466"/>
                </a:moveTo>
                <a:lnTo>
                  <a:pt x="2713" y="5466"/>
                </a:lnTo>
                <a:cubicBezTo>
                  <a:pt x="2717" y="5467"/>
                  <a:pt x="2720" y="5467"/>
                  <a:pt x="2723" y="5468"/>
                </a:cubicBezTo>
                <a:lnTo>
                  <a:pt x="2723" y="5468"/>
                </a:lnTo>
                <a:cubicBezTo>
                  <a:pt x="2720" y="5467"/>
                  <a:pt x="2717" y="5466"/>
                  <a:pt x="2713" y="5466"/>
                </a:cubicBezTo>
                <a:close/>
                <a:moveTo>
                  <a:pt x="2636" y="0"/>
                </a:moveTo>
                <a:cubicBezTo>
                  <a:pt x="2577" y="0"/>
                  <a:pt x="2532" y="13"/>
                  <a:pt x="2480" y="20"/>
                </a:cubicBezTo>
                <a:cubicBezTo>
                  <a:pt x="2383" y="32"/>
                  <a:pt x="2286" y="52"/>
                  <a:pt x="2202" y="58"/>
                </a:cubicBezTo>
                <a:cubicBezTo>
                  <a:pt x="2182" y="65"/>
                  <a:pt x="2150" y="71"/>
                  <a:pt x="2131" y="84"/>
                </a:cubicBezTo>
                <a:cubicBezTo>
                  <a:pt x="2105" y="91"/>
                  <a:pt x="2092" y="104"/>
                  <a:pt x="2105" y="104"/>
                </a:cubicBezTo>
                <a:cubicBezTo>
                  <a:pt x="2110" y="103"/>
                  <a:pt x="2115" y="102"/>
                  <a:pt x="2119" y="102"/>
                </a:cubicBezTo>
                <a:cubicBezTo>
                  <a:pt x="2147" y="102"/>
                  <a:pt x="2157" y="118"/>
                  <a:pt x="2157" y="130"/>
                </a:cubicBezTo>
                <a:cubicBezTo>
                  <a:pt x="2131" y="136"/>
                  <a:pt x="2105" y="143"/>
                  <a:pt x="2079" y="149"/>
                </a:cubicBezTo>
                <a:lnTo>
                  <a:pt x="2046" y="149"/>
                </a:lnTo>
                <a:cubicBezTo>
                  <a:pt x="2039" y="145"/>
                  <a:pt x="2034" y="142"/>
                  <a:pt x="2021" y="142"/>
                </a:cubicBezTo>
                <a:cubicBezTo>
                  <a:pt x="2011" y="142"/>
                  <a:pt x="1997" y="144"/>
                  <a:pt x="1975" y="149"/>
                </a:cubicBezTo>
                <a:cubicBezTo>
                  <a:pt x="1956" y="143"/>
                  <a:pt x="1969" y="130"/>
                  <a:pt x="1988" y="123"/>
                </a:cubicBezTo>
                <a:cubicBezTo>
                  <a:pt x="2008" y="110"/>
                  <a:pt x="2034" y="104"/>
                  <a:pt x="2027" y="91"/>
                </a:cubicBezTo>
                <a:lnTo>
                  <a:pt x="2027" y="91"/>
                </a:lnTo>
                <a:cubicBezTo>
                  <a:pt x="1982" y="104"/>
                  <a:pt x="1936" y="130"/>
                  <a:pt x="1891" y="149"/>
                </a:cubicBezTo>
                <a:cubicBezTo>
                  <a:pt x="1810" y="162"/>
                  <a:pt x="1735" y="204"/>
                  <a:pt x="1665" y="225"/>
                </a:cubicBezTo>
                <a:lnTo>
                  <a:pt x="1665" y="225"/>
                </a:lnTo>
                <a:cubicBezTo>
                  <a:pt x="1684" y="217"/>
                  <a:pt x="1665" y="202"/>
                  <a:pt x="1710" y="195"/>
                </a:cubicBezTo>
                <a:lnTo>
                  <a:pt x="1710" y="195"/>
                </a:lnTo>
                <a:cubicBezTo>
                  <a:pt x="1710" y="196"/>
                  <a:pt x="1710" y="198"/>
                  <a:pt x="1703" y="201"/>
                </a:cubicBezTo>
                <a:cubicBezTo>
                  <a:pt x="1736" y="194"/>
                  <a:pt x="1768" y="181"/>
                  <a:pt x="1794" y="162"/>
                </a:cubicBezTo>
                <a:cubicBezTo>
                  <a:pt x="1813" y="149"/>
                  <a:pt x="1833" y="136"/>
                  <a:pt x="1852" y="130"/>
                </a:cubicBezTo>
                <a:lnTo>
                  <a:pt x="1852" y="130"/>
                </a:lnTo>
                <a:lnTo>
                  <a:pt x="1794" y="149"/>
                </a:lnTo>
                <a:lnTo>
                  <a:pt x="1716" y="181"/>
                </a:lnTo>
                <a:cubicBezTo>
                  <a:pt x="1664" y="207"/>
                  <a:pt x="1613" y="227"/>
                  <a:pt x="1567" y="246"/>
                </a:cubicBezTo>
                <a:cubicBezTo>
                  <a:pt x="1593" y="253"/>
                  <a:pt x="1509" y="285"/>
                  <a:pt x="1490" y="304"/>
                </a:cubicBezTo>
                <a:lnTo>
                  <a:pt x="1483" y="304"/>
                </a:lnTo>
                <a:cubicBezTo>
                  <a:pt x="1483" y="317"/>
                  <a:pt x="1444" y="343"/>
                  <a:pt x="1425" y="356"/>
                </a:cubicBezTo>
                <a:lnTo>
                  <a:pt x="1399" y="343"/>
                </a:lnTo>
                <a:lnTo>
                  <a:pt x="1399" y="343"/>
                </a:lnTo>
                <a:cubicBezTo>
                  <a:pt x="1367" y="363"/>
                  <a:pt x="1412" y="350"/>
                  <a:pt x="1379" y="369"/>
                </a:cubicBezTo>
                <a:cubicBezTo>
                  <a:pt x="1347" y="389"/>
                  <a:pt x="1302" y="421"/>
                  <a:pt x="1256" y="453"/>
                </a:cubicBezTo>
                <a:cubicBezTo>
                  <a:pt x="1210" y="477"/>
                  <a:pt x="1169" y="500"/>
                  <a:pt x="1151" y="500"/>
                </a:cubicBezTo>
                <a:cubicBezTo>
                  <a:pt x="1149" y="500"/>
                  <a:pt x="1148" y="499"/>
                  <a:pt x="1146" y="499"/>
                </a:cubicBezTo>
                <a:cubicBezTo>
                  <a:pt x="1127" y="518"/>
                  <a:pt x="1107" y="531"/>
                  <a:pt x="1088" y="551"/>
                </a:cubicBezTo>
                <a:cubicBezTo>
                  <a:pt x="1069" y="570"/>
                  <a:pt x="1049" y="589"/>
                  <a:pt x="1030" y="602"/>
                </a:cubicBezTo>
                <a:cubicBezTo>
                  <a:pt x="1030" y="596"/>
                  <a:pt x="1043" y="583"/>
                  <a:pt x="1043" y="576"/>
                </a:cubicBezTo>
                <a:lnTo>
                  <a:pt x="1043" y="576"/>
                </a:lnTo>
                <a:cubicBezTo>
                  <a:pt x="920" y="674"/>
                  <a:pt x="803" y="777"/>
                  <a:pt x="693" y="894"/>
                </a:cubicBezTo>
                <a:lnTo>
                  <a:pt x="667" y="926"/>
                </a:lnTo>
                <a:lnTo>
                  <a:pt x="641" y="959"/>
                </a:lnTo>
                <a:cubicBezTo>
                  <a:pt x="622" y="978"/>
                  <a:pt x="609" y="997"/>
                  <a:pt x="596" y="1017"/>
                </a:cubicBezTo>
                <a:cubicBezTo>
                  <a:pt x="570" y="1056"/>
                  <a:pt x="551" y="1095"/>
                  <a:pt x="531" y="1133"/>
                </a:cubicBezTo>
                <a:cubicBezTo>
                  <a:pt x="545" y="1115"/>
                  <a:pt x="580" y="1072"/>
                  <a:pt x="588" y="1072"/>
                </a:cubicBezTo>
                <a:cubicBezTo>
                  <a:pt x="591" y="1072"/>
                  <a:pt x="590" y="1078"/>
                  <a:pt x="583" y="1095"/>
                </a:cubicBezTo>
                <a:cubicBezTo>
                  <a:pt x="564" y="1127"/>
                  <a:pt x="544" y="1166"/>
                  <a:pt x="518" y="1198"/>
                </a:cubicBezTo>
                <a:cubicBezTo>
                  <a:pt x="518" y="1197"/>
                  <a:pt x="518" y="1197"/>
                  <a:pt x="517" y="1197"/>
                </a:cubicBezTo>
                <a:cubicBezTo>
                  <a:pt x="512" y="1197"/>
                  <a:pt x="479" y="1238"/>
                  <a:pt x="475" y="1238"/>
                </a:cubicBezTo>
                <a:cubicBezTo>
                  <a:pt x="473" y="1238"/>
                  <a:pt x="477" y="1229"/>
                  <a:pt x="492" y="1205"/>
                </a:cubicBezTo>
                <a:cubicBezTo>
                  <a:pt x="455" y="1205"/>
                  <a:pt x="389" y="1368"/>
                  <a:pt x="366" y="1368"/>
                </a:cubicBezTo>
                <a:cubicBezTo>
                  <a:pt x="365" y="1368"/>
                  <a:pt x="364" y="1367"/>
                  <a:pt x="363" y="1366"/>
                </a:cubicBezTo>
                <a:cubicBezTo>
                  <a:pt x="350" y="1399"/>
                  <a:pt x="337" y="1431"/>
                  <a:pt x="324" y="1457"/>
                </a:cubicBezTo>
                <a:cubicBezTo>
                  <a:pt x="304" y="1490"/>
                  <a:pt x="292" y="1528"/>
                  <a:pt x="279" y="1567"/>
                </a:cubicBezTo>
                <a:cubicBezTo>
                  <a:pt x="266" y="1567"/>
                  <a:pt x="304" y="1496"/>
                  <a:pt x="298" y="1490"/>
                </a:cubicBezTo>
                <a:lnTo>
                  <a:pt x="298" y="1490"/>
                </a:lnTo>
                <a:lnTo>
                  <a:pt x="272" y="1548"/>
                </a:lnTo>
                <a:lnTo>
                  <a:pt x="266" y="1541"/>
                </a:lnTo>
                <a:cubicBezTo>
                  <a:pt x="246" y="1580"/>
                  <a:pt x="233" y="1619"/>
                  <a:pt x="227" y="1664"/>
                </a:cubicBezTo>
                <a:cubicBezTo>
                  <a:pt x="220" y="1690"/>
                  <a:pt x="220" y="1723"/>
                  <a:pt x="214" y="1749"/>
                </a:cubicBezTo>
                <a:lnTo>
                  <a:pt x="201" y="1800"/>
                </a:lnTo>
                <a:lnTo>
                  <a:pt x="201" y="1736"/>
                </a:lnTo>
                <a:cubicBezTo>
                  <a:pt x="175" y="1807"/>
                  <a:pt x="181" y="1852"/>
                  <a:pt x="156" y="1936"/>
                </a:cubicBezTo>
                <a:lnTo>
                  <a:pt x="149" y="1943"/>
                </a:lnTo>
                <a:cubicBezTo>
                  <a:pt x="149" y="1956"/>
                  <a:pt x="143" y="1975"/>
                  <a:pt x="143" y="1988"/>
                </a:cubicBezTo>
                <a:cubicBezTo>
                  <a:pt x="143" y="1982"/>
                  <a:pt x="143" y="1982"/>
                  <a:pt x="136" y="1982"/>
                </a:cubicBezTo>
                <a:cubicBezTo>
                  <a:pt x="136" y="2021"/>
                  <a:pt x="136" y="2053"/>
                  <a:pt x="123" y="2085"/>
                </a:cubicBezTo>
                <a:cubicBezTo>
                  <a:pt x="117" y="2118"/>
                  <a:pt x="110" y="2157"/>
                  <a:pt x="117" y="2189"/>
                </a:cubicBezTo>
                <a:cubicBezTo>
                  <a:pt x="104" y="2221"/>
                  <a:pt x="71" y="2241"/>
                  <a:pt x="84" y="2286"/>
                </a:cubicBezTo>
                <a:lnTo>
                  <a:pt x="58" y="2273"/>
                </a:lnTo>
                <a:cubicBezTo>
                  <a:pt x="58" y="2260"/>
                  <a:pt x="65" y="2241"/>
                  <a:pt x="71" y="2221"/>
                </a:cubicBezTo>
                <a:cubicBezTo>
                  <a:pt x="71" y="2215"/>
                  <a:pt x="78" y="2208"/>
                  <a:pt x="84" y="2202"/>
                </a:cubicBezTo>
                <a:cubicBezTo>
                  <a:pt x="91" y="2176"/>
                  <a:pt x="97" y="2150"/>
                  <a:pt x="104" y="2118"/>
                </a:cubicBezTo>
                <a:lnTo>
                  <a:pt x="104" y="2118"/>
                </a:lnTo>
                <a:cubicBezTo>
                  <a:pt x="65" y="2189"/>
                  <a:pt x="39" y="2260"/>
                  <a:pt x="33" y="2331"/>
                </a:cubicBezTo>
                <a:cubicBezTo>
                  <a:pt x="13" y="2422"/>
                  <a:pt x="0" y="2513"/>
                  <a:pt x="0" y="2610"/>
                </a:cubicBezTo>
                <a:lnTo>
                  <a:pt x="0" y="2720"/>
                </a:lnTo>
                <a:lnTo>
                  <a:pt x="0" y="2843"/>
                </a:lnTo>
                <a:cubicBezTo>
                  <a:pt x="0" y="2875"/>
                  <a:pt x="0" y="2914"/>
                  <a:pt x="7" y="2947"/>
                </a:cubicBezTo>
                <a:cubicBezTo>
                  <a:pt x="7" y="2972"/>
                  <a:pt x="20" y="2998"/>
                  <a:pt x="33" y="3018"/>
                </a:cubicBezTo>
                <a:lnTo>
                  <a:pt x="13" y="3005"/>
                </a:lnTo>
                <a:lnTo>
                  <a:pt x="13" y="3005"/>
                </a:lnTo>
                <a:cubicBezTo>
                  <a:pt x="13" y="3076"/>
                  <a:pt x="20" y="3154"/>
                  <a:pt x="26" y="3225"/>
                </a:cubicBezTo>
                <a:cubicBezTo>
                  <a:pt x="45" y="3406"/>
                  <a:pt x="97" y="3575"/>
                  <a:pt x="168" y="3737"/>
                </a:cubicBezTo>
                <a:lnTo>
                  <a:pt x="168" y="3782"/>
                </a:lnTo>
                <a:cubicBezTo>
                  <a:pt x="194" y="3821"/>
                  <a:pt x="220" y="3860"/>
                  <a:pt x="240" y="3905"/>
                </a:cubicBezTo>
                <a:cubicBezTo>
                  <a:pt x="253" y="3931"/>
                  <a:pt x="266" y="3957"/>
                  <a:pt x="279" y="3989"/>
                </a:cubicBezTo>
                <a:lnTo>
                  <a:pt x="324" y="4067"/>
                </a:lnTo>
                <a:cubicBezTo>
                  <a:pt x="337" y="4093"/>
                  <a:pt x="356" y="4119"/>
                  <a:pt x="369" y="4145"/>
                </a:cubicBezTo>
                <a:cubicBezTo>
                  <a:pt x="382" y="4164"/>
                  <a:pt x="402" y="4190"/>
                  <a:pt x="415" y="4209"/>
                </a:cubicBezTo>
                <a:cubicBezTo>
                  <a:pt x="434" y="4242"/>
                  <a:pt x="460" y="4268"/>
                  <a:pt x="492" y="4287"/>
                </a:cubicBezTo>
                <a:cubicBezTo>
                  <a:pt x="505" y="4312"/>
                  <a:pt x="507" y="4321"/>
                  <a:pt x="503" y="4321"/>
                </a:cubicBezTo>
                <a:cubicBezTo>
                  <a:pt x="501" y="4321"/>
                  <a:pt x="497" y="4318"/>
                  <a:pt x="492" y="4313"/>
                </a:cubicBezTo>
                <a:cubicBezTo>
                  <a:pt x="486" y="4300"/>
                  <a:pt x="460" y="4281"/>
                  <a:pt x="453" y="4274"/>
                </a:cubicBezTo>
                <a:lnTo>
                  <a:pt x="453" y="4274"/>
                </a:lnTo>
                <a:cubicBezTo>
                  <a:pt x="466" y="4294"/>
                  <a:pt x="473" y="4306"/>
                  <a:pt x="486" y="4319"/>
                </a:cubicBezTo>
                <a:lnTo>
                  <a:pt x="525" y="4365"/>
                </a:lnTo>
                <a:cubicBezTo>
                  <a:pt x="551" y="4391"/>
                  <a:pt x="570" y="4423"/>
                  <a:pt x="583" y="4455"/>
                </a:cubicBezTo>
                <a:cubicBezTo>
                  <a:pt x="583" y="4455"/>
                  <a:pt x="570" y="4442"/>
                  <a:pt x="557" y="4430"/>
                </a:cubicBezTo>
                <a:cubicBezTo>
                  <a:pt x="550" y="4422"/>
                  <a:pt x="545" y="4417"/>
                  <a:pt x="543" y="4417"/>
                </a:cubicBezTo>
                <a:cubicBezTo>
                  <a:pt x="541" y="4417"/>
                  <a:pt x="541" y="4421"/>
                  <a:pt x="544" y="4430"/>
                </a:cubicBezTo>
                <a:cubicBezTo>
                  <a:pt x="564" y="4475"/>
                  <a:pt x="596" y="4468"/>
                  <a:pt x="615" y="4520"/>
                </a:cubicBezTo>
                <a:cubicBezTo>
                  <a:pt x="615" y="4516"/>
                  <a:pt x="616" y="4515"/>
                  <a:pt x="619" y="4515"/>
                </a:cubicBezTo>
                <a:cubicBezTo>
                  <a:pt x="624" y="4515"/>
                  <a:pt x="636" y="4524"/>
                  <a:pt x="654" y="4533"/>
                </a:cubicBezTo>
                <a:cubicBezTo>
                  <a:pt x="687" y="4559"/>
                  <a:pt x="712" y="4585"/>
                  <a:pt x="738" y="4611"/>
                </a:cubicBezTo>
                <a:cubicBezTo>
                  <a:pt x="732" y="4604"/>
                  <a:pt x="732" y="4604"/>
                  <a:pt x="725" y="4598"/>
                </a:cubicBezTo>
                <a:cubicBezTo>
                  <a:pt x="725" y="4595"/>
                  <a:pt x="727" y="4593"/>
                  <a:pt x="729" y="4593"/>
                </a:cubicBezTo>
                <a:cubicBezTo>
                  <a:pt x="738" y="4593"/>
                  <a:pt x="766" y="4625"/>
                  <a:pt x="782" y="4642"/>
                </a:cubicBezTo>
                <a:lnTo>
                  <a:pt x="782" y="4642"/>
                </a:lnTo>
                <a:cubicBezTo>
                  <a:pt x="781" y="4640"/>
                  <a:pt x="779" y="4638"/>
                  <a:pt x="777" y="4637"/>
                </a:cubicBezTo>
                <a:lnTo>
                  <a:pt x="777" y="4637"/>
                </a:lnTo>
                <a:lnTo>
                  <a:pt x="784" y="4643"/>
                </a:lnTo>
                <a:cubicBezTo>
                  <a:pt x="783" y="4643"/>
                  <a:pt x="783" y="4642"/>
                  <a:pt x="782" y="4642"/>
                </a:cubicBezTo>
                <a:lnTo>
                  <a:pt x="782" y="4642"/>
                </a:lnTo>
                <a:cubicBezTo>
                  <a:pt x="917" y="4776"/>
                  <a:pt x="1071" y="4904"/>
                  <a:pt x="1231" y="5012"/>
                </a:cubicBezTo>
                <a:cubicBezTo>
                  <a:pt x="1392" y="5122"/>
                  <a:pt x="1567" y="5213"/>
                  <a:pt x="1749" y="5297"/>
                </a:cubicBezTo>
                <a:lnTo>
                  <a:pt x="1684" y="5278"/>
                </a:lnTo>
                <a:lnTo>
                  <a:pt x="1684" y="5278"/>
                </a:lnTo>
                <a:cubicBezTo>
                  <a:pt x="1716" y="5291"/>
                  <a:pt x="1749" y="5297"/>
                  <a:pt x="1781" y="5310"/>
                </a:cubicBezTo>
                <a:cubicBezTo>
                  <a:pt x="1813" y="5323"/>
                  <a:pt x="1839" y="5336"/>
                  <a:pt x="1859" y="5343"/>
                </a:cubicBezTo>
                <a:lnTo>
                  <a:pt x="1852" y="5343"/>
                </a:lnTo>
                <a:cubicBezTo>
                  <a:pt x="1865" y="5356"/>
                  <a:pt x="1891" y="5368"/>
                  <a:pt x="1910" y="5375"/>
                </a:cubicBezTo>
                <a:cubicBezTo>
                  <a:pt x="1923" y="5375"/>
                  <a:pt x="1936" y="5381"/>
                  <a:pt x="1949" y="5381"/>
                </a:cubicBezTo>
                <a:cubicBezTo>
                  <a:pt x="1982" y="5381"/>
                  <a:pt x="2014" y="5388"/>
                  <a:pt x="2040" y="5407"/>
                </a:cubicBezTo>
                <a:lnTo>
                  <a:pt x="2021" y="5407"/>
                </a:lnTo>
                <a:cubicBezTo>
                  <a:pt x="2085" y="5420"/>
                  <a:pt x="2131" y="5440"/>
                  <a:pt x="2176" y="5453"/>
                </a:cubicBezTo>
                <a:cubicBezTo>
                  <a:pt x="2202" y="5459"/>
                  <a:pt x="2228" y="5466"/>
                  <a:pt x="2254" y="5472"/>
                </a:cubicBezTo>
                <a:cubicBezTo>
                  <a:pt x="2280" y="5479"/>
                  <a:pt x="2306" y="5479"/>
                  <a:pt x="2331" y="5479"/>
                </a:cubicBezTo>
                <a:cubicBezTo>
                  <a:pt x="2364" y="5485"/>
                  <a:pt x="2390" y="5492"/>
                  <a:pt x="2416" y="5504"/>
                </a:cubicBezTo>
                <a:cubicBezTo>
                  <a:pt x="2441" y="5517"/>
                  <a:pt x="2461" y="5524"/>
                  <a:pt x="2480" y="5530"/>
                </a:cubicBezTo>
                <a:cubicBezTo>
                  <a:pt x="2513" y="5530"/>
                  <a:pt x="2545" y="5530"/>
                  <a:pt x="2571" y="5511"/>
                </a:cubicBezTo>
                <a:lnTo>
                  <a:pt x="2545" y="5511"/>
                </a:lnTo>
                <a:cubicBezTo>
                  <a:pt x="2513" y="5498"/>
                  <a:pt x="2603" y="5504"/>
                  <a:pt x="2642" y="5498"/>
                </a:cubicBezTo>
                <a:cubicBezTo>
                  <a:pt x="2616" y="5472"/>
                  <a:pt x="2623" y="5440"/>
                  <a:pt x="2545" y="5414"/>
                </a:cubicBezTo>
                <a:lnTo>
                  <a:pt x="2720" y="5414"/>
                </a:lnTo>
                <a:lnTo>
                  <a:pt x="2713" y="5420"/>
                </a:lnTo>
                <a:lnTo>
                  <a:pt x="2752" y="5420"/>
                </a:lnTo>
                <a:cubicBezTo>
                  <a:pt x="2713" y="5427"/>
                  <a:pt x="2675" y="5433"/>
                  <a:pt x="2636" y="5446"/>
                </a:cubicBezTo>
                <a:cubicBezTo>
                  <a:pt x="2648" y="5443"/>
                  <a:pt x="2658" y="5442"/>
                  <a:pt x="2667" y="5442"/>
                </a:cubicBezTo>
                <a:cubicBezTo>
                  <a:pt x="2690" y="5442"/>
                  <a:pt x="2704" y="5450"/>
                  <a:pt x="2728" y="5450"/>
                </a:cubicBezTo>
                <a:cubicBezTo>
                  <a:pt x="2736" y="5450"/>
                  <a:pt x="2746" y="5449"/>
                  <a:pt x="2759" y="5446"/>
                </a:cubicBezTo>
                <a:lnTo>
                  <a:pt x="2759" y="5446"/>
                </a:lnTo>
                <a:cubicBezTo>
                  <a:pt x="2754" y="5461"/>
                  <a:pt x="2742" y="5468"/>
                  <a:pt x="2728" y="5468"/>
                </a:cubicBezTo>
                <a:cubicBezTo>
                  <a:pt x="2726" y="5468"/>
                  <a:pt x="2724" y="5468"/>
                  <a:pt x="2723" y="5468"/>
                </a:cubicBezTo>
                <a:lnTo>
                  <a:pt x="2723" y="5468"/>
                </a:lnTo>
                <a:cubicBezTo>
                  <a:pt x="2771" y="5478"/>
                  <a:pt x="2818" y="5473"/>
                  <a:pt x="2837" y="5485"/>
                </a:cubicBezTo>
                <a:cubicBezTo>
                  <a:pt x="2830" y="5483"/>
                  <a:pt x="2823" y="5483"/>
                  <a:pt x="2816" y="5483"/>
                </a:cubicBezTo>
                <a:cubicBezTo>
                  <a:pt x="2797" y="5483"/>
                  <a:pt x="2778" y="5489"/>
                  <a:pt x="2759" y="5498"/>
                </a:cubicBezTo>
                <a:cubicBezTo>
                  <a:pt x="2771" y="5500"/>
                  <a:pt x="2783" y="5501"/>
                  <a:pt x="2795" y="5501"/>
                </a:cubicBezTo>
                <a:cubicBezTo>
                  <a:pt x="2828" y="5501"/>
                  <a:pt x="2862" y="5495"/>
                  <a:pt x="2895" y="5485"/>
                </a:cubicBezTo>
                <a:cubicBezTo>
                  <a:pt x="2896" y="5491"/>
                  <a:pt x="2905" y="5493"/>
                  <a:pt x="2917" y="5493"/>
                </a:cubicBezTo>
                <a:cubicBezTo>
                  <a:pt x="2942" y="5493"/>
                  <a:pt x="2984" y="5483"/>
                  <a:pt x="3001" y="5483"/>
                </a:cubicBezTo>
                <a:cubicBezTo>
                  <a:pt x="3008" y="5483"/>
                  <a:pt x="3011" y="5485"/>
                  <a:pt x="3005" y="5492"/>
                </a:cubicBezTo>
                <a:cubicBezTo>
                  <a:pt x="3011" y="5485"/>
                  <a:pt x="3024" y="5485"/>
                  <a:pt x="3037" y="5479"/>
                </a:cubicBezTo>
                <a:cubicBezTo>
                  <a:pt x="3050" y="5479"/>
                  <a:pt x="3070" y="5472"/>
                  <a:pt x="3089" y="5472"/>
                </a:cubicBezTo>
                <a:cubicBezTo>
                  <a:pt x="3089" y="5485"/>
                  <a:pt x="3018" y="5511"/>
                  <a:pt x="2985" y="5524"/>
                </a:cubicBezTo>
                <a:cubicBezTo>
                  <a:pt x="2951" y="5532"/>
                  <a:pt x="2932" y="5534"/>
                  <a:pt x="2924" y="5534"/>
                </a:cubicBezTo>
                <a:cubicBezTo>
                  <a:pt x="2896" y="5534"/>
                  <a:pt x="2976" y="5503"/>
                  <a:pt x="2947" y="5498"/>
                </a:cubicBezTo>
                <a:cubicBezTo>
                  <a:pt x="2914" y="5498"/>
                  <a:pt x="2875" y="5511"/>
                  <a:pt x="2837" y="5511"/>
                </a:cubicBezTo>
                <a:cubicBezTo>
                  <a:pt x="2848" y="5511"/>
                  <a:pt x="2803" y="5531"/>
                  <a:pt x="2848" y="5531"/>
                </a:cubicBezTo>
                <a:cubicBezTo>
                  <a:pt x="2853" y="5531"/>
                  <a:pt x="2860" y="5531"/>
                  <a:pt x="2869" y="5530"/>
                </a:cubicBezTo>
                <a:lnTo>
                  <a:pt x="2869" y="5530"/>
                </a:lnTo>
                <a:cubicBezTo>
                  <a:pt x="2843" y="5543"/>
                  <a:pt x="2817" y="5550"/>
                  <a:pt x="2791" y="5556"/>
                </a:cubicBezTo>
                <a:cubicBezTo>
                  <a:pt x="2778" y="5560"/>
                  <a:pt x="2764" y="5561"/>
                  <a:pt x="2748" y="5561"/>
                </a:cubicBezTo>
                <a:cubicBezTo>
                  <a:pt x="2733" y="5561"/>
                  <a:pt x="2717" y="5560"/>
                  <a:pt x="2701" y="5556"/>
                </a:cubicBezTo>
                <a:lnTo>
                  <a:pt x="2701" y="5556"/>
                </a:lnTo>
                <a:cubicBezTo>
                  <a:pt x="2688" y="5563"/>
                  <a:pt x="2726" y="5563"/>
                  <a:pt x="2746" y="5563"/>
                </a:cubicBezTo>
                <a:cubicBezTo>
                  <a:pt x="2733" y="5569"/>
                  <a:pt x="2655" y="5602"/>
                  <a:pt x="2752" y="5602"/>
                </a:cubicBezTo>
                <a:cubicBezTo>
                  <a:pt x="2726" y="5602"/>
                  <a:pt x="2798" y="5589"/>
                  <a:pt x="2752" y="5582"/>
                </a:cubicBezTo>
                <a:cubicBezTo>
                  <a:pt x="2791" y="5582"/>
                  <a:pt x="2895" y="5582"/>
                  <a:pt x="2856" y="5595"/>
                </a:cubicBezTo>
                <a:cubicBezTo>
                  <a:pt x="2901" y="5589"/>
                  <a:pt x="2992" y="5569"/>
                  <a:pt x="3024" y="5556"/>
                </a:cubicBezTo>
                <a:lnTo>
                  <a:pt x="3024" y="5556"/>
                </a:lnTo>
                <a:cubicBezTo>
                  <a:pt x="3037" y="5569"/>
                  <a:pt x="2992" y="5569"/>
                  <a:pt x="2979" y="5576"/>
                </a:cubicBezTo>
                <a:lnTo>
                  <a:pt x="3044" y="5563"/>
                </a:lnTo>
                <a:lnTo>
                  <a:pt x="3108" y="5550"/>
                </a:lnTo>
                <a:lnTo>
                  <a:pt x="3070" y="5543"/>
                </a:lnTo>
                <a:cubicBezTo>
                  <a:pt x="3115" y="5537"/>
                  <a:pt x="3154" y="5524"/>
                  <a:pt x="3193" y="5504"/>
                </a:cubicBezTo>
                <a:cubicBezTo>
                  <a:pt x="3225" y="5492"/>
                  <a:pt x="3257" y="5472"/>
                  <a:pt x="3296" y="5459"/>
                </a:cubicBezTo>
                <a:lnTo>
                  <a:pt x="3296" y="5459"/>
                </a:lnTo>
                <a:cubicBezTo>
                  <a:pt x="3290" y="5479"/>
                  <a:pt x="3225" y="5498"/>
                  <a:pt x="3180" y="5524"/>
                </a:cubicBezTo>
                <a:cubicBezTo>
                  <a:pt x="3187" y="5526"/>
                  <a:pt x="3193" y="5527"/>
                  <a:pt x="3197" y="5527"/>
                </a:cubicBezTo>
                <a:cubicBezTo>
                  <a:pt x="3226" y="5527"/>
                  <a:pt x="3217" y="5496"/>
                  <a:pt x="3290" y="5485"/>
                </a:cubicBezTo>
                <a:cubicBezTo>
                  <a:pt x="3303" y="5485"/>
                  <a:pt x="3303" y="5492"/>
                  <a:pt x="3303" y="5498"/>
                </a:cubicBezTo>
                <a:lnTo>
                  <a:pt x="3361" y="5459"/>
                </a:lnTo>
                <a:cubicBezTo>
                  <a:pt x="3374" y="5459"/>
                  <a:pt x="3374" y="5459"/>
                  <a:pt x="3368" y="5466"/>
                </a:cubicBezTo>
                <a:cubicBezTo>
                  <a:pt x="3413" y="5440"/>
                  <a:pt x="3406" y="5433"/>
                  <a:pt x="3413" y="5427"/>
                </a:cubicBezTo>
                <a:cubicBezTo>
                  <a:pt x="3413" y="5420"/>
                  <a:pt x="3419" y="5414"/>
                  <a:pt x="3491" y="5388"/>
                </a:cubicBezTo>
                <a:lnTo>
                  <a:pt x="3491" y="5388"/>
                </a:lnTo>
                <a:cubicBezTo>
                  <a:pt x="3406" y="5407"/>
                  <a:pt x="3426" y="5427"/>
                  <a:pt x="3355" y="5446"/>
                </a:cubicBezTo>
                <a:cubicBezTo>
                  <a:pt x="3309" y="5440"/>
                  <a:pt x="3426" y="5394"/>
                  <a:pt x="3445" y="5375"/>
                </a:cubicBezTo>
                <a:cubicBezTo>
                  <a:pt x="3469" y="5368"/>
                  <a:pt x="3487" y="5368"/>
                  <a:pt x="3503" y="5368"/>
                </a:cubicBezTo>
                <a:cubicBezTo>
                  <a:pt x="3508" y="5368"/>
                  <a:pt x="3512" y="5368"/>
                  <a:pt x="3517" y="5368"/>
                </a:cubicBezTo>
                <a:cubicBezTo>
                  <a:pt x="3540" y="5368"/>
                  <a:pt x="3562" y="5366"/>
                  <a:pt x="3596" y="5347"/>
                </a:cubicBezTo>
                <a:lnTo>
                  <a:pt x="3596" y="5347"/>
                </a:lnTo>
                <a:cubicBezTo>
                  <a:pt x="3570" y="5366"/>
                  <a:pt x="3608" y="5360"/>
                  <a:pt x="3529" y="5388"/>
                </a:cubicBezTo>
                <a:cubicBezTo>
                  <a:pt x="3514" y="5399"/>
                  <a:pt x="3513" y="5403"/>
                  <a:pt x="3519" y="5403"/>
                </a:cubicBezTo>
                <a:cubicBezTo>
                  <a:pt x="3528" y="5403"/>
                  <a:pt x="3556" y="5394"/>
                  <a:pt x="3569" y="5394"/>
                </a:cubicBezTo>
                <a:cubicBezTo>
                  <a:pt x="3572" y="5394"/>
                  <a:pt x="3574" y="5394"/>
                  <a:pt x="3575" y="5394"/>
                </a:cubicBezTo>
                <a:cubicBezTo>
                  <a:pt x="3594" y="5381"/>
                  <a:pt x="3549" y="5381"/>
                  <a:pt x="3614" y="5356"/>
                </a:cubicBezTo>
                <a:lnTo>
                  <a:pt x="3665" y="5323"/>
                </a:lnTo>
                <a:lnTo>
                  <a:pt x="3711" y="5291"/>
                </a:lnTo>
                <a:cubicBezTo>
                  <a:pt x="3737" y="5284"/>
                  <a:pt x="3763" y="5271"/>
                  <a:pt x="3782" y="5258"/>
                </a:cubicBezTo>
                <a:lnTo>
                  <a:pt x="3853" y="5213"/>
                </a:lnTo>
                <a:cubicBezTo>
                  <a:pt x="3879" y="5200"/>
                  <a:pt x="3899" y="5181"/>
                  <a:pt x="3918" y="5168"/>
                </a:cubicBezTo>
                <a:cubicBezTo>
                  <a:pt x="3937" y="5161"/>
                  <a:pt x="3957" y="5155"/>
                  <a:pt x="3976" y="5148"/>
                </a:cubicBezTo>
                <a:lnTo>
                  <a:pt x="3950" y="5135"/>
                </a:lnTo>
                <a:cubicBezTo>
                  <a:pt x="3976" y="5116"/>
                  <a:pt x="4009" y="5097"/>
                  <a:pt x="4041" y="5077"/>
                </a:cubicBezTo>
                <a:lnTo>
                  <a:pt x="4086" y="5045"/>
                </a:lnTo>
                <a:cubicBezTo>
                  <a:pt x="4093" y="5038"/>
                  <a:pt x="4106" y="5025"/>
                  <a:pt x="4112" y="5019"/>
                </a:cubicBezTo>
                <a:lnTo>
                  <a:pt x="4112" y="5019"/>
                </a:lnTo>
                <a:cubicBezTo>
                  <a:pt x="4112" y="5025"/>
                  <a:pt x="4106" y="5038"/>
                  <a:pt x="4093" y="5051"/>
                </a:cubicBezTo>
                <a:cubicBezTo>
                  <a:pt x="4080" y="5064"/>
                  <a:pt x="4060" y="5077"/>
                  <a:pt x="4041" y="5090"/>
                </a:cubicBezTo>
                <a:cubicBezTo>
                  <a:pt x="4132" y="5038"/>
                  <a:pt x="4203" y="4967"/>
                  <a:pt x="4268" y="4889"/>
                </a:cubicBezTo>
                <a:lnTo>
                  <a:pt x="4268" y="4889"/>
                </a:lnTo>
                <a:cubicBezTo>
                  <a:pt x="4209" y="4909"/>
                  <a:pt x="4203" y="4915"/>
                  <a:pt x="4158" y="4941"/>
                </a:cubicBezTo>
                <a:cubicBezTo>
                  <a:pt x="4171" y="4915"/>
                  <a:pt x="4196" y="4896"/>
                  <a:pt x="4222" y="4883"/>
                </a:cubicBezTo>
                <a:cubicBezTo>
                  <a:pt x="4255" y="4876"/>
                  <a:pt x="4281" y="4850"/>
                  <a:pt x="4300" y="4825"/>
                </a:cubicBezTo>
                <a:lnTo>
                  <a:pt x="4300" y="4825"/>
                </a:lnTo>
                <a:cubicBezTo>
                  <a:pt x="4319" y="4844"/>
                  <a:pt x="4294" y="4863"/>
                  <a:pt x="4326" y="4863"/>
                </a:cubicBezTo>
                <a:cubicBezTo>
                  <a:pt x="4339" y="4837"/>
                  <a:pt x="4352" y="4818"/>
                  <a:pt x="4371" y="4799"/>
                </a:cubicBezTo>
                <a:cubicBezTo>
                  <a:pt x="4391" y="4779"/>
                  <a:pt x="4404" y="4760"/>
                  <a:pt x="4417" y="4734"/>
                </a:cubicBezTo>
                <a:cubicBezTo>
                  <a:pt x="4436" y="4734"/>
                  <a:pt x="4436" y="4747"/>
                  <a:pt x="4430" y="4766"/>
                </a:cubicBezTo>
                <a:cubicBezTo>
                  <a:pt x="4410" y="4799"/>
                  <a:pt x="4391" y="4825"/>
                  <a:pt x="4358" y="4844"/>
                </a:cubicBezTo>
                <a:cubicBezTo>
                  <a:pt x="4294" y="4883"/>
                  <a:pt x="4248" y="4961"/>
                  <a:pt x="4190" y="4986"/>
                </a:cubicBezTo>
                <a:cubicBezTo>
                  <a:pt x="4203" y="4986"/>
                  <a:pt x="4216" y="4980"/>
                  <a:pt x="4222" y="4973"/>
                </a:cubicBezTo>
                <a:lnTo>
                  <a:pt x="4222" y="4973"/>
                </a:lnTo>
                <a:cubicBezTo>
                  <a:pt x="4196" y="4999"/>
                  <a:pt x="4171" y="5019"/>
                  <a:pt x="4151" y="5038"/>
                </a:cubicBezTo>
                <a:cubicBezTo>
                  <a:pt x="4144" y="5044"/>
                  <a:pt x="4137" y="5049"/>
                  <a:pt x="4131" y="5054"/>
                </a:cubicBezTo>
                <a:lnTo>
                  <a:pt x="4131" y="5054"/>
                </a:lnTo>
                <a:cubicBezTo>
                  <a:pt x="4162" y="5036"/>
                  <a:pt x="4198" y="5018"/>
                  <a:pt x="4229" y="5006"/>
                </a:cubicBezTo>
                <a:cubicBezTo>
                  <a:pt x="4261" y="4999"/>
                  <a:pt x="4281" y="4980"/>
                  <a:pt x="4300" y="4954"/>
                </a:cubicBezTo>
                <a:cubicBezTo>
                  <a:pt x="4301" y="4955"/>
                  <a:pt x="4303" y="4955"/>
                  <a:pt x="4305" y="4955"/>
                </a:cubicBezTo>
                <a:cubicBezTo>
                  <a:pt x="4315" y="4955"/>
                  <a:pt x="4332" y="4948"/>
                  <a:pt x="4339" y="4948"/>
                </a:cubicBezTo>
                <a:cubicBezTo>
                  <a:pt x="4345" y="4948"/>
                  <a:pt x="4345" y="4952"/>
                  <a:pt x="4332" y="4967"/>
                </a:cubicBezTo>
                <a:cubicBezTo>
                  <a:pt x="4307" y="5006"/>
                  <a:pt x="4255" y="5019"/>
                  <a:pt x="4261" y="5038"/>
                </a:cubicBezTo>
                <a:cubicBezTo>
                  <a:pt x="4294" y="5012"/>
                  <a:pt x="4326" y="4986"/>
                  <a:pt x="4358" y="4961"/>
                </a:cubicBezTo>
                <a:cubicBezTo>
                  <a:pt x="4378" y="4909"/>
                  <a:pt x="4404" y="4863"/>
                  <a:pt x="4436" y="4818"/>
                </a:cubicBezTo>
                <a:cubicBezTo>
                  <a:pt x="4455" y="4792"/>
                  <a:pt x="4481" y="4766"/>
                  <a:pt x="4507" y="4740"/>
                </a:cubicBezTo>
                <a:cubicBezTo>
                  <a:pt x="4527" y="4714"/>
                  <a:pt x="4553" y="4695"/>
                  <a:pt x="4572" y="4669"/>
                </a:cubicBezTo>
                <a:lnTo>
                  <a:pt x="4572" y="4669"/>
                </a:lnTo>
                <a:cubicBezTo>
                  <a:pt x="4553" y="4695"/>
                  <a:pt x="4540" y="4721"/>
                  <a:pt x="4520" y="4747"/>
                </a:cubicBezTo>
                <a:cubicBezTo>
                  <a:pt x="4514" y="4766"/>
                  <a:pt x="4507" y="4779"/>
                  <a:pt x="4520" y="4779"/>
                </a:cubicBezTo>
                <a:cubicBezTo>
                  <a:pt x="4540" y="4740"/>
                  <a:pt x="4624" y="4695"/>
                  <a:pt x="4591" y="4689"/>
                </a:cubicBezTo>
                <a:cubicBezTo>
                  <a:pt x="4640" y="4640"/>
                  <a:pt x="4718" y="4539"/>
                  <a:pt x="4749" y="4539"/>
                </a:cubicBezTo>
                <a:cubicBezTo>
                  <a:pt x="4750" y="4539"/>
                  <a:pt x="4752" y="4539"/>
                  <a:pt x="4753" y="4540"/>
                </a:cubicBezTo>
                <a:cubicBezTo>
                  <a:pt x="4747" y="4553"/>
                  <a:pt x="4734" y="4572"/>
                  <a:pt x="4721" y="4585"/>
                </a:cubicBezTo>
                <a:cubicBezTo>
                  <a:pt x="4708" y="4598"/>
                  <a:pt x="4695" y="4611"/>
                  <a:pt x="4689" y="4624"/>
                </a:cubicBezTo>
                <a:cubicBezTo>
                  <a:pt x="4663" y="4650"/>
                  <a:pt x="4637" y="4676"/>
                  <a:pt x="4617" y="4701"/>
                </a:cubicBezTo>
                <a:cubicBezTo>
                  <a:pt x="4627" y="4692"/>
                  <a:pt x="4640" y="4686"/>
                  <a:pt x="4644" y="4686"/>
                </a:cubicBezTo>
                <a:cubicBezTo>
                  <a:pt x="4645" y="4686"/>
                  <a:pt x="4645" y="4687"/>
                  <a:pt x="4643" y="4689"/>
                </a:cubicBezTo>
                <a:lnTo>
                  <a:pt x="4579" y="4760"/>
                </a:lnTo>
                <a:cubicBezTo>
                  <a:pt x="4604" y="4734"/>
                  <a:pt x="4617" y="4727"/>
                  <a:pt x="4637" y="4721"/>
                </a:cubicBezTo>
                <a:cubicBezTo>
                  <a:pt x="4650" y="4708"/>
                  <a:pt x="4650" y="4708"/>
                  <a:pt x="4656" y="4701"/>
                </a:cubicBezTo>
                <a:lnTo>
                  <a:pt x="4689" y="4663"/>
                </a:lnTo>
                <a:cubicBezTo>
                  <a:pt x="4684" y="4663"/>
                  <a:pt x="4680" y="4666"/>
                  <a:pt x="4678" y="4666"/>
                </a:cubicBezTo>
                <a:cubicBezTo>
                  <a:pt x="4676" y="4666"/>
                  <a:pt x="4676" y="4665"/>
                  <a:pt x="4676" y="4663"/>
                </a:cubicBezTo>
                <a:cubicBezTo>
                  <a:pt x="4682" y="4650"/>
                  <a:pt x="4714" y="4624"/>
                  <a:pt x="4727" y="4604"/>
                </a:cubicBezTo>
                <a:lnTo>
                  <a:pt x="4747" y="4617"/>
                </a:lnTo>
                <a:cubicBezTo>
                  <a:pt x="4773" y="4578"/>
                  <a:pt x="4799" y="4540"/>
                  <a:pt x="4831" y="4501"/>
                </a:cubicBezTo>
                <a:cubicBezTo>
                  <a:pt x="4850" y="4481"/>
                  <a:pt x="4870" y="4455"/>
                  <a:pt x="4889" y="4430"/>
                </a:cubicBezTo>
                <a:cubicBezTo>
                  <a:pt x="4896" y="4417"/>
                  <a:pt x="4902" y="4404"/>
                  <a:pt x="4915" y="4391"/>
                </a:cubicBezTo>
                <a:lnTo>
                  <a:pt x="4935" y="4345"/>
                </a:lnTo>
                <a:lnTo>
                  <a:pt x="4935" y="4358"/>
                </a:lnTo>
                <a:cubicBezTo>
                  <a:pt x="4954" y="4332"/>
                  <a:pt x="4974" y="4294"/>
                  <a:pt x="4974" y="4261"/>
                </a:cubicBezTo>
                <a:cubicBezTo>
                  <a:pt x="4980" y="4222"/>
                  <a:pt x="4993" y="4183"/>
                  <a:pt x="5006" y="4145"/>
                </a:cubicBezTo>
                <a:lnTo>
                  <a:pt x="5006" y="4145"/>
                </a:lnTo>
                <a:cubicBezTo>
                  <a:pt x="5001" y="4168"/>
                  <a:pt x="5007" y="4171"/>
                  <a:pt x="5015" y="4171"/>
                </a:cubicBezTo>
                <a:cubicBezTo>
                  <a:pt x="5018" y="4171"/>
                  <a:pt x="5022" y="4170"/>
                  <a:pt x="5025" y="4170"/>
                </a:cubicBezTo>
                <a:cubicBezTo>
                  <a:pt x="5043" y="4135"/>
                  <a:pt x="5067" y="4099"/>
                  <a:pt x="5095" y="4063"/>
                </a:cubicBezTo>
                <a:lnTo>
                  <a:pt x="5095" y="4063"/>
                </a:lnTo>
                <a:cubicBezTo>
                  <a:pt x="5092" y="4067"/>
                  <a:pt x="5089" y="4069"/>
                  <a:pt x="5088" y="4069"/>
                </a:cubicBezTo>
                <a:cubicBezTo>
                  <a:pt x="5079" y="4069"/>
                  <a:pt x="5090" y="4032"/>
                  <a:pt x="5082" y="4032"/>
                </a:cubicBezTo>
                <a:cubicBezTo>
                  <a:pt x="5079" y="4032"/>
                  <a:pt x="5076" y="4035"/>
                  <a:pt x="5071" y="4041"/>
                </a:cubicBezTo>
                <a:cubicBezTo>
                  <a:pt x="5051" y="4034"/>
                  <a:pt x="5097" y="3937"/>
                  <a:pt x="5122" y="3879"/>
                </a:cubicBezTo>
                <a:cubicBezTo>
                  <a:pt x="5124" y="3878"/>
                  <a:pt x="5126" y="3878"/>
                  <a:pt x="5127" y="3878"/>
                </a:cubicBezTo>
                <a:cubicBezTo>
                  <a:pt x="5148" y="3878"/>
                  <a:pt x="5092" y="3998"/>
                  <a:pt x="5109" y="3998"/>
                </a:cubicBezTo>
                <a:cubicBezTo>
                  <a:pt x="5113" y="3998"/>
                  <a:pt x="5119" y="3994"/>
                  <a:pt x="5129" y="3983"/>
                </a:cubicBezTo>
                <a:cubicBezTo>
                  <a:pt x="5142" y="3948"/>
                  <a:pt x="5143" y="3928"/>
                  <a:pt x="5137" y="3928"/>
                </a:cubicBezTo>
                <a:cubicBezTo>
                  <a:pt x="5134" y="3928"/>
                  <a:pt x="5129" y="3933"/>
                  <a:pt x="5122" y="3944"/>
                </a:cubicBezTo>
                <a:cubicBezTo>
                  <a:pt x="5129" y="3931"/>
                  <a:pt x="5135" y="3911"/>
                  <a:pt x="5148" y="3892"/>
                </a:cubicBezTo>
                <a:cubicBezTo>
                  <a:pt x="5155" y="3873"/>
                  <a:pt x="5168" y="3853"/>
                  <a:pt x="5174" y="3834"/>
                </a:cubicBezTo>
                <a:cubicBezTo>
                  <a:pt x="5181" y="3814"/>
                  <a:pt x="5194" y="3795"/>
                  <a:pt x="5200" y="3782"/>
                </a:cubicBezTo>
                <a:cubicBezTo>
                  <a:pt x="5213" y="3763"/>
                  <a:pt x="5220" y="3750"/>
                  <a:pt x="5226" y="3737"/>
                </a:cubicBezTo>
                <a:cubicBezTo>
                  <a:pt x="5233" y="3704"/>
                  <a:pt x="5233" y="3672"/>
                  <a:pt x="5246" y="3633"/>
                </a:cubicBezTo>
                <a:cubicBezTo>
                  <a:pt x="5246" y="3607"/>
                  <a:pt x="5246" y="3581"/>
                  <a:pt x="5246" y="3555"/>
                </a:cubicBezTo>
                <a:lnTo>
                  <a:pt x="5246" y="3555"/>
                </a:lnTo>
                <a:cubicBezTo>
                  <a:pt x="5233" y="3601"/>
                  <a:pt x="5252" y="3607"/>
                  <a:pt x="5226" y="3659"/>
                </a:cubicBezTo>
                <a:lnTo>
                  <a:pt x="5226" y="3594"/>
                </a:lnTo>
                <a:cubicBezTo>
                  <a:pt x="5233" y="3555"/>
                  <a:pt x="5246" y="3523"/>
                  <a:pt x="5258" y="3484"/>
                </a:cubicBezTo>
                <a:cubicBezTo>
                  <a:pt x="5271" y="3458"/>
                  <a:pt x="5284" y="3426"/>
                  <a:pt x="5291" y="3400"/>
                </a:cubicBezTo>
                <a:lnTo>
                  <a:pt x="5291" y="3400"/>
                </a:lnTo>
                <a:lnTo>
                  <a:pt x="5284" y="3458"/>
                </a:lnTo>
                <a:cubicBezTo>
                  <a:pt x="5284" y="3478"/>
                  <a:pt x="5284" y="3497"/>
                  <a:pt x="5278" y="3516"/>
                </a:cubicBezTo>
                <a:cubicBezTo>
                  <a:pt x="5278" y="3536"/>
                  <a:pt x="5271" y="3555"/>
                  <a:pt x="5278" y="3555"/>
                </a:cubicBezTo>
                <a:cubicBezTo>
                  <a:pt x="5278" y="3529"/>
                  <a:pt x="5284" y="3497"/>
                  <a:pt x="5291" y="3471"/>
                </a:cubicBezTo>
                <a:cubicBezTo>
                  <a:pt x="5297" y="3445"/>
                  <a:pt x="5304" y="3413"/>
                  <a:pt x="5304" y="3380"/>
                </a:cubicBezTo>
                <a:cubicBezTo>
                  <a:pt x="5310" y="3329"/>
                  <a:pt x="5323" y="3270"/>
                  <a:pt x="5336" y="3219"/>
                </a:cubicBezTo>
                <a:cubicBezTo>
                  <a:pt x="5349" y="3173"/>
                  <a:pt x="5349" y="3128"/>
                  <a:pt x="5336" y="3083"/>
                </a:cubicBezTo>
                <a:cubicBezTo>
                  <a:pt x="5336" y="3104"/>
                  <a:pt x="5323" y="3139"/>
                  <a:pt x="5314" y="3139"/>
                </a:cubicBezTo>
                <a:cubicBezTo>
                  <a:pt x="5313" y="3139"/>
                  <a:pt x="5311" y="3138"/>
                  <a:pt x="5310" y="3134"/>
                </a:cubicBezTo>
                <a:cubicBezTo>
                  <a:pt x="5323" y="3109"/>
                  <a:pt x="5329" y="3037"/>
                  <a:pt x="5335" y="3037"/>
                </a:cubicBezTo>
                <a:cubicBezTo>
                  <a:pt x="5336" y="3037"/>
                  <a:pt x="5336" y="3037"/>
                  <a:pt x="5336" y="3037"/>
                </a:cubicBezTo>
                <a:lnTo>
                  <a:pt x="5336" y="3063"/>
                </a:lnTo>
                <a:cubicBezTo>
                  <a:pt x="5349" y="3018"/>
                  <a:pt x="5349" y="2966"/>
                  <a:pt x="5349" y="2921"/>
                </a:cubicBezTo>
                <a:cubicBezTo>
                  <a:pt x="5336" y="2901"/>
                  <a:pt x="5323" y="2921"/>
                  <a:pt x="5317" y="2869"/>
                </a:cubicBezTo>
                <a:cubicBezTo>
                  <a:pt x="5320" y="2832"/>
                  <a:pt x="5325" y="2821"/>
                  <a:pt x="5329" y="2821"/>
                </a:cubicBezTo>
                <a:cubicBezTo>
                  <a:pt x="5337" y="2821"/>
                  <a:pt x="5346" y="2860"/>
                  <a:pt x="5353" y="2860"/>
                </a:cubicBezTo>
                <a:cubicBezTo>
                  <a:pt x="5357" y="2860"/>
                  <a:pt x="5359" y="2854"/>
                  <a:pt x="5362" y="2836"/>
                </a:cubicBezTo>
                <a:cubicBezTo>
                  <a:pt x="5343" y="2785"/>
                  <a:pt x="5336" y="2746"/>
                  <a:pt x="5330" y="2707"/>
                </a:cubicBezTo>
                <a:lnTo>
                  <a:pt x="5343" y="2681"/>
                </a:lnTo>
                <a:cubicBezTo>
                  <a:pt x="5343" y="2642"/>
                  <a:pt x="5336" y="2597"/>
                  <a:pt x="5330" y="2558"/>
                </a:cubicBezTo>
                <a:cubicBezTo>
                  <a:pt x="5330" y="2513"/>
                  <a:pt x="5323" y="2474"/>
                  <a:pt x="5310" y="2435"/>
                </a:cubicBezTo>
                <a:lnTo>
                  <a:pt x="5297" y="2377"/>
                </a:lnTo>
                <a:lnTo>
                  <a:pt x="5278" y="2318"/>
                </a:lnTo>
                <a:cubicBezTo>
                  <a:pt x="5271" y="2280"/>
                  <a:pt x="5258" y="2234"/>
                  <a:pt x="5252" y="2189"/>
                </a:cubicBezTo>
                <a:cubicBezTo>
                  <a:pt x="5258" y="2189"/>
                  <a:pt x="5278" y="2215"/>
                  <a:pt x="5284" y="2254"/>
                </a:cubicBezTo>
                <a:cubicBezTo>
                  <a:pt x="5297" y="2286"/>
                  <a:pt x="5304" y="2325"/>
                  <a:pt x="5310" y="2357"/>
                </a:cubicBezTo>
                <a:cubicBezTo>
                  <a:pt x="5323" y="2299"/>
                  <a:pt x="5284" y="2221"/>
                  <a:pt x="5278" y="2137"/>
                </a:cubicBezTo>
                <a:cubicBezTo>
                  <a:pt x="5278" y="2124"/>
                  <a:pt x="5271" y="2105"/>
                  <a:pt x="5265" y="2092"/>
                </a:cubicBezTo>
                <a:cubicBezTo>
                  <a:pt x="5258" y="2079"/>
                  <a:pt x="5252" y="2066"/>
                  <a:pt x="5246" y="2053"/>
                </a:cubicBezTo>
                <a:cubicBezTo>
                  <a:pt x="5241" y="2038"/>
                  <a:pt x="5232" y="2031"/>
                  <a:pt x="5225" y="2031"/>
                </a:cubicBezTo>
                <a:cubicBezTo>
                  <a:pt x="5223" y="2031"/>
                  <a:pt x="5221" y="2032"/>
                  <a:pt x="5220" y="2033"/>
                </a:cubicBezTo>
                <a:cubicBezTo>
                  <a:pt x="5194" y="1956"/>
                  <a:pt x="5220" y="1969"/>
                  <a:pt x="5220" y="1956"/>
                </a:cubicBezTo>
                <a:cubicBezTo>
                  <a:pt x="5194" y="1936"/>
                  <a:pt x="5168" y="1826"/>
                  <a:pt x="5135" y="1762"/>
                </a:cubicBezTo>
                <a:lnTo>
                  <a:pt x="5142" y="1755"/>
                </a:lnTo>
                <a:lnTo>
                  <a:pt x="5116" y="1703"/>
                </a:lnTo>
                <a:lnTo>
                  <a:pt x="5090" y="1658"/>
                </a:lnTo>
                <a:lnTo>
                  <a:pt x="5090" y="1658"/>
                </a:lnTo>
                <a:cubicBezTo>
                  <a:pt x="5093" y="1669"/>
                  <a:pt x="5091" y="1672"/>
                  <a:pt x="5087" y="1672"/>
                </a:cubicBezTo>
                <a:cubicBezTo>
                  <a:pt x="5084" y="1672"/>
                  <a:pt x="5079" y="1669"/>
                  <a:pt x="5075" y="1669"/>
                </a:cubicBezTo>
                <a:cubicBezTo>
                  <a:pt x="5073" y="1669"/>
                  <a:pt x="5072" y="1670"/>
                  <a:pt x="5071" y="1671"/>
                </a:cubicBezTo>
                <a:lnTo>
                  <a:pt x="5058" y="1645"/>
                </a:lnTo>
                <a:lnTo>
                  <a:pt x="5058" y="1645"/>
                </a:lnTo>
                <a:cubicBezTo>
                  <a:pt x="5064" y="1671"/>
                  <a:pt x="5071" y="1697"/>
                  <a:pt x="5084" y="1723"/>
                </a:cubicBezTo>
                <a:cubicBezTo>
                  <a:pt x="5090" y="1749"/>
                  <a:pt x="5103" y="1781"/>
                  <a:pt x="5122" y="1807"/>
                </a:cubicBezTo>
                <a:cubicBezTo>
                  <a:pt x="5135" y="1833"/>
                  <a:pt x="5142" y="1859"/>
                  <a:pt x="5155" y="1885"/>
                </a:cubicBezTo>
                <a:cubicBezTo>
                  <a:pt x="5161" y="1917"/>
                  <a:pt x="5168" y="1943"/>
                  <a:pt x="5168" y="1975"/>
                </a:cubicBezTo>
                <a:cubicBezTo>
                  <a:pt x="5162" y="1966"/>
                  <a:pt x="5159" y="1963"/>
                  <a:pt x="5156" y="1963"/>
                </a:cubicBezTo>
                <a:cubicBezTo>
                  <a:pt x="5153" y="1963"/>
                  <a:pt x="5152" y="1968"/>
                  <a:pt x="5149" y="1968"/>
                </a:cubicBezTo>
                <a:cubicBezTo>
                  <a:pt x="5148" y="1968"/>
                  <a:pt x="5146" y="1965"/>
                  <a:pt x="5142" y="1956"/>
                </a:cubicBezTo>
                <a:cubicBezTo>
                  <a:pt x="5129" y="1930"/>
                  <a:pt x="5135" y="1923"/>
                  <a:pt x="5142" y="1917"/>
                </a:cubicBezTo>
                <a:cubicBezTo>
                  <a:pt x="5134" y="1913"/>
                  <a:pt x="5120" y="1892"/>
                  <a:pt x="5116" y="1892"/>
                </a:cubicBezTo>
                <a:cubicBezTo>
                  <a:pt x="5114" y="1892"/>
                  <a:pt x="5116" y="1899"/>
                  <a:pt x="5122" y="1917"/>
                </a:cubicBezTo>
                <a:cubicBezTo>
                  <a:pt x="5110" y="1917"/>
                  <a:pt x="5097" y="1898"/>
                  <a:pt x="5084" y="1859"/>
                </a:cubicBezTo>
                <a:cubicBezTo>
                  <a:pt x="5064" y="1826"/>
                  <a:pt x="5045" y="1781"/>
                  <a:pt x="5025" y="1742"/>
                </a:cubicBezTo>
                <a:cubicBezTo>
                  <a:pt x="5025" y="1728"/>
                  <a:pt x="5028" y="1723"/>
                  <a:pt x="5031" y="1723"/>
                </a:cubicBezTo>
                <a:cubicBezTo>
                  <a:pt x="5036" y="1723"/>
                  <a:pt x="5044" y="1734"/>
                  <a:pt x="5051" y="1749"/>
                </a:cubicBezTo>
                <a:cubicBezTo>
                  <a:pt x="5071" y="1774"/>
                  <a:pt x="5090" y="1807"/>
                  <a:pt x="5103" y="1820"/>
                </a:cubicBezTo>
                <a:cubicBezTo>
                  <a:pt x="5084" y="1794"/>
                  <a:pt x="5071" y="1762"/>
                  <a:pt x="5058" y="1729"/>
                </a:cubicBezTo>
                <a:lnTo>
                  <a:pt x="5084" y="1729"/>
                </a:lnTo>
                <a:cubicBezTo>
                  <a:pt x="5060" y="1690"/>
                  <a:pt x="5050" y="1679"/>
                  <a:pt x="5045" y="1679"/>
                </a:cubicBezTo>
                <a:cubicBezTo>
                  <a:pt x="5039" y="1679"/>
                  <a:pt x="5040" y="1694"/>
                  <a:pt x="5033" y="1694"/>
                </a:cubicBezTo>
                <a:cubicBezTo>
                  <a:pt x="5031" y="1694"/>
                  <a:pt x="5028" y="1693"/>
                  <a:pt x="5025" y="1690"/>
                </a:cubicBezTo>
                <a:cubicBezTo>
                  <a:pt x="4993" y="1677"/>
                  <a:pt x="4986" y="1600"/>
                  <a:pt x="4967" y="1574"/>
                </a:cubicBezTo>
                <a:lnTo>
                  <a:pt x="4967" y="1574"/>
                </a:lnTo>
                <a:lnTo>
                  <a:pt x="4986" y="1600"/>
                </a:lnTo>
                <a:cubicBezTo>
                  <a:pt x="4967" y="1548"/>
                  <a:pt x="4935" y="1496"/>
                  <a:pt x="4896" y="1444"/>
                </a:cubicBezTo>
                <a:lnTo>
                  <a:pt x="4896" y="1405"/>
                </a:lnTo>
                <a:cubicBezTo>
                  <a:pt x="4909" y="1438"/>
                  <a:pt x="4922" y="1470"/>
                  <a:pt x="4948" y="1490"/>
                </a:cubicBezTo>
                <a:cubicBezTo>
                  <a:pt x="4974" y="1509"/>
                  <a:pt x="4986" y="1528"/>
                  <a:pt x="4993" y="1548"/>
                </a:cubicBezTo>
                <a:cubicBezTo>
                  <a:pt x="4981" y="1508"/>
                  <a:pt x="4981" y="1493"/>
                  <a:pt x="4988" y="1493"/>
                </a:cubicBezTo>
                <a:cubicBezTo>
                  <a:pt x="4992" y="1493"/>
                  <a:pt x="4998" y="1499"/>
                  <a:pt x="5006" y="1509"/>
                </a:cubicBezTo>
                <a:cubicBezTo>
                  <a:pt x="5032" y="1528"/>
                  <a:pt x="5064" y="1574"/>
                  <a:pt x="5084" y="1593"/>
                </a:cubicBezTo>
                <a:cubicBezTo>
                  <a:pt x="5058" y="1548"/>
                  <a:pt x="5038" y="1496"/>
                  <a:pt x="5025" y="1444"/>
                </a:cubicBezTo>
                <a:cubicBezTo>
                  <a:pt x="4993" y="1412"/>
                  <a:pt x="4967" y="1373"/>
                  <a:pt x="4948" y="1328"/>
                </a:cubicBezTo>
                <a:cubicBezTo>
                  <a:pt x="4928" y="1289"/>
                  <a:pt x="4902" y="1250"/>
                  <a:pt x="4863" y="1218"/>
                </a:cubicBezTo>
                <a:cubicBezTo>
                  <a:pt x="4858" y="1206"/>
                  <a:pt x="4859" y="1202"/>
                  <a:pt x="4861" y="1202"/>
                </a:cubicBezTo>
                <a:cubicBezTo>
                  <a:pt x="4866" y="1202"/>
                  <a:pt x="4879" y="1214"/>
                  <a:pt x="4882" y="1214"/>
                </a:cubicBezTo>
                <a:cubicBezTo>
                  <a:pt x="4884" y="1214"/>
                  <a:pt x="4883" y="1210"/>
                  <a:pt x="4876" y="1198"/>
                </a:cubicBezTo>
                <a:cubicBezTo>
                  <a:pt x="4825" y="1120"/>
                  <a:pt x="4760" y="1043"/>
                  <a:pt x="4689" y="971"/>
                </a:cubicBezTo>
                <a:cubicBezTo>
                  <a:pt x="4656" y="933"/>
                  <a:pt x="4669" y="933"/>
                  <a:pt x="4669" y="920"/>
                </a:cubicBezTo>
                <a:cubicBezTo>
                  <a:pt x="4637" y="874"/>
                  <a:pt x="4598" y="835"/>
                  <a:pt x="4559" y="797"/>
                </a:cubicBezTo>
                <a:cubicBezTo>
                  <a:pt x="4520" y="764"/>
                  <a:pt x="4488" y="738"/>
                  <a:pt x="4455" y="706"/>
                </a:cubicBezTo>
                <a:cubicBezTo>
                  <a:pt x="4417" y="680"/>
                  <a:pt x="4384" y="654"/>
                  <a:pt x="4345" y="628"/>
                </a:cubicBezTo>
                <a:cubicBezTo>
                  <a:pt x="4300" y="596"/>
                  <a:pt x="4261" y="564"/>
                  <a:pt x="4209" y="518"/>
                </a:cubicBezTo>
                <a:lnTo>
                  <a:pt x="4209" y="518"/>
                </a:lnTo>
                <a:lnTo>
                  <a:pt x="4242" y="538"/>
                </a:lnTo>
                <a:cubicBezTo>
                  <a:pt x="4203" y="499"/>
                  <a:pt x="4164" y="466"/>
                  <a:pt x="4132" y="466"/>
                </a:cubicBezTo>
                <a:cubicBezTo>
                  <a:pt x="4119" y="447"/>
                  <a:pt x="4106" y="428"/>
                  <a:pt x="4086" y="415"/>
                </a:cubicBezTo>
                <a:cubicBezTo>
                  <a:pt x="4060" y="402"/>
                  <a:pt x="4028" y="382"/>
                  <a:pt x="4002" y="369"/>
                </a:cubicBezTo>
                <a:cubicBezTo>
                  <a:pt x="3976" y="363"/>
                  <a:pt x="3950" y="343"/>
                  <a:pt x="3924" y="330"/>
                </a:cubicBezTo>
                <a:cubicBezTo>
                  <a:pt x="3899" y="317"/>
                  <a:pt x="3879" y="298"/>
                  <a:pt x="3860" y="279"/>
                </a:cubicBezTo>
                <a:cubicBezTo>
                  <a:pt x="3827" y="259"/>
                  <a:pt x="3788" y="240"/>
                  <a:pt x="3750" y="240"/>
                </a:cubicBezTo>
                <a:cubicBezTo>
                  <a:pt x="3717" y="233"/>
                  <a:pt x="3685" y="227"/>
                  <a:pt x="3652" y="214"/>
                </a:cubicBezTo>
                <a:cubicBezTo>
                  <a:pt x="3652" y="207"/>
                  <a:pt x="3685" y="201"/>
                  <a:pt x="3646" y="181"/>
                </a:cubicBezTo>
                <a:cubicBezTo>
                  <a:pt x="3510" y="130"/>
                  <a:pt x="3368" y="91"/>
                  <a:pt x="3225" y="58"/>
                </a:cubicBezTo>
                <a:cubicBezTo>
                  <a:pt x="3076" y="32"/>
                  <a:pt x="2921" y="13"/>
                  <a:pt x="2772" y="7"/>
                </a:cubicBezTo>
                <a:cubicBezTo>
                  <a:pt x="2778" y="7"/>
                  <a:pt x="2785" y="0"/>
                  <a:pt x="2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txBox="1">
            <a:spLocks noGrp="1"/>
          </p:cNvSpPr>
          <p:nvPr>
            <p:ph type="title"/>
          </p:nvPr>
        </p:nvSpPr>
        <p:spPr>
          <a:xfrm>
            <a:off x="726150" y="542575"/>
            <a:ext cx="7691700" cy="54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atin typeface="Caveat SemiBold"/>
                <a:ea typeface="Caveat SemiBold"/>
                <a:cs typeface="Caveat SemiBold"/>
                <a:sym typeface="Caveat Semi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08" name="Google Shape;408;p15"/>
          <p:cNvGrpSpPr/>
          <p:nvPr/>
        </p:nvGrpSpPr>
        <p:grpSpPr>
          <a:xfrm>
            <a:off x="309546" y="170835"/>
            <a:ext cx="8675083" cy="4656765"/>
            <a:chOff x="309546" y="170835"/>
            <a:chExt cx="8675083" cy="4656765"/>
          </a:xfrm>
        </p:grpSpPr>
        <p:grpSp>
          <p:nvGrpSpPr>
            <p:cNvPr id="409" name="Google Shape;409;p15"/>
            <p:cNvGrpSpPr/>
            <p:nvPr/>
          </p:nvGrpSpPr>
          <p:grpSpPr>
            <a:xfrm flipH="1">
              <a:off x="2094696" y="286775"/>
              <a:ext cx="6889933" cy="4540825"/>
              <a:chOff x="110185" y="286775"/>
              <a:chExt cx="6889933" cy="4540825"/>
            </a:xfrm>
          </p:grpSpPr>
          <p:grpSp>
            <p:nvGrpSpPr>
              <p:cNvPr id="410" name="Google Shape;410;p15"/>
              <p:cNvGrpSpPr/>
              <p:nvPr/>
            </p:nvGrpSpPr>
            <p:grpSpPr>
              <a:xfrm>
                <a:off x="1895494" y="286775"/>
                <a:ext cx="5104625" cy="4540825"/>
                <a:chOff x="1895494" y="286775"/>
                <a:chExt cx="5104625" cy="4540825"/>
              </a:xfrm>
            </p:grpSpPr>
            <p:sp>
              <p:nvSpPr>
                <p:cNvPr id="411" name="Google Shape;411;p15"/>
                <p:cNvSpPr/>
                <p:nvPr/>
              </p:nvSpPr>
              <p:spPr>
                <a:xfrm>
                  <a:off x="1895494" y="286775"/>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6959520" y="4778510"/>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15"/>
              <p:cNvSpPr/>
              <p:nvPr/>
            </p:nvSpPr>
            <p:spPr>
              <a:xfrm>
                <a:off x="110185" y="3071820"/>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15"/>
            <p:cNvSpPr/>
            <p:nvPr/>
          </p:nvSpPr>
          <p:spPr>
            <a:xfrm rot="10800000" flipH="1">
              <a:off x="8778041" y="1289729"/>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flipH="1">
              <a:off x="3910571" y="170835"/>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rgbClr val="FFF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flipH="1">
              <a:off x="882671" y="1537735"/>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flipH="1">
              <a:off x="309546" y="2547210"/>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15"/>
          <p:cNvSpPr/>
          <p:nvPr/>
        </p:nvSpPr>
        <p:spPr>
          <a:xfrm flipH="1">
            <a:off x="155982" y="4009775"/>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rot="10800000" flipH="1">
            <a:off x="5353528" y="4870704"/>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rot="-1623173">
            <a:off x="587018" y="448047"/>
            <a:ext cx="469556" cy="555433"/>
          </a:xfrm>
          <a:custGeom>
            <a:avLst/>
            <a:gdLst/>
            <a:ahLst/>
            <a:cxnLst/>
            <a:rect l="l" t="t" r="r" b="b"/>
            <a:pathLst>
              <a:path w="4068" h="4812" extrusionOk="0">
                <a:moveTo>
                  <a:pt x="2066" y="1"/>
                </a:moveTo>
                <a:cubicBezTo>
                  <a:pt x="2021" y="1"/>
                  <a:pt x="1969" y="33"/>
                  <a:pt x="1930" y="40"/>
                </a:cubicBezTo>
                <a:cubicBezTo>
                  <a:pt x="1885" y="53"/>
                  <a:pt x="1833" y="53"/>
                  <a:pt x="1794" y="59"/>
                </a:cubicBezTo>
                <a:cubicBezTo>
                  <a:pt x="1723" y="72"/>
                  <a:pt x="1671" y="104"/>
                  <a:pt x="1594" y="111"/>
                </a:cubicBezTo>
                <a:cubicBezTo>
                  <a:pt x="1529" y="117"/>
                  <a:pt x="1464" y="130"/>
                  <a:pt x="1399" y="156"/>
                </a:cubicBezTo>
                <a:cubicBezTo>
                  <a:pt x="1276" y="201"/>
                  <a:pt x="1153" y="260"/>
                  <a:pt x="1030" y="318"/>
                </a:cubicBezTo>
                <a:cubicBezTo>
                  <a:pt x="966" y="350"/>
                  <a:pt x="927" y="396"/>
                  <a:pt x="868" y="428"/>
                </a:cubicBezTo>
                <a:cubicBezTo>
                  <a:pt x="810" y="460"/>
                  <a:pt x="758" y="493"/>
                  <a:pt x="707" y="532"/>
                </a:cubicBezTo>
                <a:cubicBezTo>
                  <a:pt x="681" y="558"/>
                  <a:pt x="668" y="590"/>
                  <a:pt x="642" y="616"/>
                </a:cubicBezTo>
                <a:cubicBezTo>
                  <a:pt x="616" y="635"/>
                  <a:pt x="596" y="635"/>
                  <a:pt x="577" y="655"/>
                </a:cubicBezTo>
                <a:cubicBezTo>
                  <a:pt x="532" y="687"/>
                  <a:pt x="525" y="732"/>
                  <a:pt x="493" y="778"/>
                </a:cubicBezTo>
                <a:cubicBezTo>
                  <a:pt x="422" y="881"/>
                  <a:pt x="350" y="991"/>
                  <a:pt x="299" y="1102"/>
                </a:cubicBezTo>
                <a:cubicBezTo>
                  <a:pt x="188" y="1361"/>
                  <a:pt x="111" y="1639"/>
                  <a:pt x="72" y="1918"/>
                </a:cubicBezTo>
                <a:cubicBezTo>
                  <a:pt x="33" y="2183"/>
                  <a:pt x="1" y="2468"/>
                  <a:pt x="85" y="2733"/>
                </a:cubicBezTo>
                <a:cubicBezTo>
                  <a:pt x="143" y="2889"/>
                  <a:pt x="188" y="3038"/>
                  <a:pt x="253" y="3193"/>
                </a:cubicBezTo>
                <a:cubicBezTo>
                  <a:pt x="324" y="3362"/>
                  <a:pt x="415" y="3523"/>
                  <a:pt x="519" y="3679"/>
                </a:cubicBezTo>
                <a:cubicBezTo>
                  <a:pt x="642" y="3847"/>
                  <a:pt x="739" y="4055"/>
                  <a:pt x="894" y="4203"/>
                </a:cubicBezTo>
                <a:cubicBezTo>
                  <a:pt x="1017" y="4314"/>
                  <a:pt x="1160" y="4411"/>
                  <a:pt x="1315" y="4488"/>
                </a:cubicBezTo>
                <a:cubicBezTo>
                  <a:pt x="1633" y="4663"/>
                  <a:pt x="1982" y="4767"/>
                  <a:pt x="2345" y="4806"/>
                </a:cubicBezTo>
                <a:cubicBezTo>
                  <a:pt x="2400" y="4810"/>
                  <a:pt x="2456" y="4812"/>
                  <a:pt x="2511" y="4812"/>
                </a:cubicBezTo>
                <a:cubicBezTo>
                  <a:pt x="2630" y="4812"/>
                  <a:pt x="2750" y="4802"/>
                  <a:pt x="2869" y="4780"/>
                </a:cubicBezTo>
                <a:cubicBezTo>
                  <a:pt x="2941" y="4773"/>
                  <a:pt x="3012" y="4767"/>
                  <a:pt x="3083" y="4754"/>
                </a:cubicBezTo>
                <a:cubicBezTo>
                  <a:pt x="3148" y="4741"/>
                  <a:pt x="3226" y="4709"/>
                  <a:pt x="3303" y="4696"/>
                </a:cubicBezTo>
                <a:cubicBezTo>
                  <a:pt x="3465" y="4670"/>
                  <a:pt x="3621" y="4618"/>
                  <a:pt x="3770" y="4540"/>
                </a:cubicBezTo>
                <a:cubicBezTo>
                  <a:pt x="3834" y="4508"/>
                  <a:pt x="3893" y="4475"/>
                  <a:pt x="3951" y="4430"/>
                </a:cubicBezTo>
                <a:cubicBezTo>
                  <a:pt x="3990" y="4404"/>
                  <a:pt x="4061" y="4378"/>
                  <a:pt x="4067" y="4314"/>
                </a:cubicBezTo>
                <a:cubicBezTo>
                  <a:pt x="4043" y="4312"/>
                  <a:pt x="4019" y="4311"/>
                  <a:pt x="3994" y="4311"/>
                </a:cubicBezTo>
                <a:cubicBezTo>
                  <a:pt x="3928" y="4311"/>
                  <a:pt x="3860" y="4317"/>
                  <a:pt x="3789" y="4326"/>
                </a:cubicBezTo>
                <a:cubicBezTo>
                  <a:pt x="3757" y="4330"/>
                  <a:pt x="3723" y="4331"/>
                  <a:pt x="3688" y="4331"/>
                </a:cubicBezTo>
                <a:cubicBezTo>
                  <a:pt x="3653" y="4331"/>
                  <a:pt x="3617" y="4330"/>
                  <a:pt x="3582" y="4326"/>
                </a:cubicBezTo>
                <a:cubicBezTo>
                  <a:pt x="3534" y="4329"/>
                  <a:pt x="3486" y="4330"/>
                  <a:pt x="3438" y="4330"/>
                </a:cubicBezTo>
                <a:cubicBezTo>
                  <a:pt x="3341" y="4330"/>
                  <a:pt x="3243" y="4324"/>
                  <a:pt x="3148" y="4307"/>
                </a:cubicBezTo>
                <a:cubicBezTo>
                  <a:pt x="2947" y="4281"/>
                  <a:pt x="2746" y="4236"/>
                  <a:pt x="2546" y="4184"/>
                </a:cubicBezTo>
                <a:cubicBezTo>
                  <a:pt x="2449" y="4145"/>
                  <a:pt x="2358" y="4100"/>
                  <a:pt x="2261" y="4061"/>
                </a:cubicBezTo>
                <a:cubicBezTo>
                  <a:pt x="2170" y="4029"/>
                  <a:pt x="2060" y="3996"/>
                  <a:pt x="1969" y="3944"/>
                </a:cubicBezTo>
                <a:cubicBezTo>
                  <a:pt x="1879" y="3893"/>
                  <a:pt x="1801" y="3821"/>
                  <a:pt x="1743" y="3737"/>
                </a:cubicBezTo>
                <a:cubicBezTo>
                  <a:pt x="1658" y="3647"/>
                  <a:pt x="1587" y="3543"/>
                  <a:pt x="1535" y="3439"/>
                </a:cubicBezTo>
                <a:cubicBezTo>
                  <a:pt x="1451" y="3252"/>
                  <a:pt x="1367" y="3077"/>
                  <a:pt x="1302" y="2895"/>
                </a:cubicBezTo>
                <a:cubicBezTo>
                  <a:pt x="1225" y="2649"/>
                  <a:pt x="1173" y="2397"/>
                  <a:pt x="1147" y="2138"/>
                </a:cubicBezTo>
                <a:cubicBezTo>
                  <a:pt x="1127" y="1918"/>
                  <a:pt x="1147" y="1704"/>
                  <a:pt x="1192" y="1490"/>
                </a:cubicBezTo>
                <a:cubicBezTo>
                  <a:pt x="1205" y="1445"/>
                  <a:pt x="1218" y="1406"/>
                  <a:pt x="1218" y="1361"/>
                </a:cubicBezTo>
                <a:cubicBezTo>
                  <a:pt x="1231" y="1309"/>
                  <a:pt x="1238" y="1263"/>
                  <a:pt x="1251" y="1218"/>
                </a:cubicBezTo>
                <a:cubicBezTo>
                  <a:pt x="1276" y="1127"/>
                  <a:pt x="1309" y="1056"/>
                  <a:pt x="1335" y="972"/>
                </a:cubicBezTo>
                <a:cubicBezTo>
                  <a:pt x="1406" y="765"/>
                  <a:pt x="1542" y="609"/>
                  <a:pt x="1671" y="441"/>
                </a:cubicBezTo>
                <a:cubicBezTo>
                  <a:pt x="1794" y="299"/>
                  <a:pt x="1930" y="169"/>
                  <a:pt x="2079" y="46"/>
                </a:cubicBezTo>
                <a:lnTo>
                  <a:pt x="2079" y="46"/>
                </a:lnTo>
                <a:cubicBezTo>
                  <a:pt x="2079" y="47"/>
                  <a:pt x="2079" y="47"/>
                  <a:pt x="2079" y="47"/>
                </a:cubicBezTo>
                <a:cubicBezTo>
                  <a:pt x="2079" y="47"/>
                  <a:pt x="2079" y="46"/>
                  <a:pt x="2079" y="46"/>
                </a:cubicBezTo>
                <a:lnTo>
                  <a:pt x="2079" y="46"/>
                </a:lnTo>
                <a:cubicBezTo>
                  <a:pt x="2079" y="46"/>
                  <a:pt x="2079" y="46"/>
                  <a:pt x="2079" y="46"/>
                </a:cubicBezTo>
                <a:lnTo>
                  <a:pt x="2079" y="46"/>
                </a:lnTo>
                <a:cubicBezTo>
                  <a:pt x="2077" y="43"/>
                  <a:pt x="2066" y="1"/>
                  <a:pt x="2066" y="1"/>
                </a:cubicBezTo>
                <a:close/>
              </a:path>
            </a:pathLst>
          </a:custGeom>
          <a:solidFill>
            <a:srgbClr val="BA8C77">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flipH="1">
            <a:off x="7948947" y="562146"/>
            <a:ext cx="321453" cy="327225"/>
          </a:xfrm>
          <a:custGeom>
            <a:avLst/>
            <a:gdLst/>
            <a:ahLst/>
            <a:cxnLst/>
            <a:rect l="l" t="t" r="r" b="b"/>
            <a:pathLst>
              <a:path w="2837" h="2888" extrusionOk="0">
                <a:moveTo>
                  <a:pt x="1448" y="0"/>
                </a:moveTo>
                <a:cubicBezTo>
                  <a:pt x="1415" y="0"/>
                  <a:pt x="1386" y="23"/>
                  <a:pt x="1360" y="70"/>
                </a:cubicBezTo>
                <a:cubicBezTo>
                  <a:pt x="1328" y="128"/>
                  <a:pt x="1302" y="193"/>
                  <a:pt x="1289" y="257"/>
                </a:cubicBezTo>
                <a:cubicBezTo>
                  <a:pt x="1231" y="516"/>
                  <a:pt x="1173" y="782"/>
                  <a:pt x="1114" y="1041"/>
                </a:cubicBezTo>
                <a:cubicBezTo>
                  <a:pt x="1087" y="1145"/>
                  <a:pt x="1083" y="1166"/>
                  <a:pt x="1004" y="1166"/>
                </a:cubicBezTo>
                <a:cubicBezTo>
                  <a:pt x="989" y="1166"/>
                  <a:pt x="972" y="1165"/>
                  <a:pt x="952" y="1164"/>
                </a:cubicBezTo>
                <a:lnTo>
                  <a:pt x="914" y="1164"/>
                </a:lnTo>
                <a:cubicBezTo>
                  <a:pt x="713" y="1144"/>
                  <a:pt x="512" y="1125"/>
                  <a:pt x="318" y="1125"/>
                </a:cubicBezTo>
                <a:lnTo>
                  <a:pt x="104" y="1125"/>
                </a:lnTo>
                <a:cubicBezTo>
                  <a:pt x="65" y="1125"/>
                  <a:pt x="26" y="1157"/>
                  <a:pt x="13" y="1196"/>
                </a:cubicBezTo>
                <a:cubicBezTo>
                  <a:pt x="1" y="1242"/>
                  <a:pt x="13" y="1293"/>
                  <a:pt x="46" y="1319"/>
                </a:cubicBezTo>
                <a:cubicBezTo>
                  <a:pt x="65" y="1332"/>
                  <a:pt x="78" y="1345"/>
                  <a:pt x="98" y="1352"/>
                </a:cubicBezTo>
                <a:cubicBezTo>
                  <a:pt x="305" y="1449"/>
                  <a:pt x="506" y="1572"/>
                  <a:pt x="739" y="1591"/>
                </a:cubicBezTo>
                <a:cubicBezTo>
                  <a:pt x="791" y="1598"/>
                  <a:pt x="804" y="1630"/>
                  <a:pt x="791" y="1669"/>
                </a:cubicBezTo>
                <a:cubicBezTo>
                  <a:pt x="771" y="1734"/>
                  <a:pt x="752" y="1792"/>
                  <a:pt x="726" y="1857"/>
                </a:cubicBezTo>
                <a:cubicBezTo>
                  <a:pt x="622" y="2096"/>
                  <a:pt x="544" y="2349"/>
                  <a:pt x="454" y="2589"/>
                </a:cubicBezTo>
                <a:cubicBezTo>
                  <a:pt x="428" y="2647"/>
                  <a:pt x="421" y="2705"/>
                  <a:pt x="428" y="2763"/>
                </a:cubicBezTo>
                <a:cubicBezTo>
                  <a:pt x="433" y="2824"/>
                  <a:pt x="485" y="2868"/>
                  <a:pt x="540" y="2868"/>
                </a:cubicBezTo>
                <a:cubicBezTo>
                  <a:pt x="561" y="2868"/>
                  <a:pt x="583" y="2862"/>
                  <a:pt x="603" y="2848"/>
                </a:cubicBezTo>
                <a:cubicBezTo>
                  <a:pt x="680" y="2809"/>
                  <a:pt x="752" y="2763"/>
                  <a:pt x="810" y="2699"/>
                </a:cubicBezTo>
                <a:cubicBezTo>
                  <a:pt x="1011" y="2517"/>
                  <a:pt x="1192" y="2317"/>
                  <a:pt x="1367" y="2109"/>
                </a:cubicBezTo>
                <a:cubicBezTo>
                  <a:pt x="1390" y="2080"/>
                  <a:pt x="1404" y="2066"/>
                  <a:pt x="1418" y="2066"/>
                </a:cubicBezTo>
                <a:cubicBezTo>
                  <a:pt x="1432" y="2066"/>
                  <a:pt x="1445" y="2080"/>
                  <a:pt x="1464" y="2109"/>
                </a:cubicBezTo>
                <a:cubicBezTo>
                  <a:pt x="1542" y="2232"/>
                  <a:pt x="1626" y="2349"/>
                  <a:pt x="1717" y="2459"/>
                </a:cubicBezTo>
                <a:cubicBezTo>
                  <a:pt x="1807" y="2556"/>
                  <a:pt x="1885" y="2653"/>
                  <a:pt x="1969" y="2750"/>
                </a:cubicBezTo>
                <a:cubicBezTo>
                  <a:pt x="1995" y="2789"/>
                  <a:pt x="2014" y="2835"/>
                  <a:pt x="2060" y="2861"/>
                </a:cubicBezTo>
                <a:cubicBezTo>
                  <a:pt x="2083" y="2879"/>
                  <a:pt x="2108" y="2888"/>
                  <a:pt x="2133" y="2888"/>
                </a:cubicBezTo>
                <a:cubicBezTo>
                  <a:pt x="2192" y="2888"/>
                  <a:pt x="2246" y="2839"/>
                  <a:pt x="2241" y="2770"/>
                </a:cubicBezTo>
                <a:cubicBezTo>
                  <a:pt x="2248" y="2744"/>
                  <a:pt x="2248" y="2718"/>
                  <a:pt x="2241" y="2699"/>
                </a:cubicBezTo>
                <a:cubicBezTo>
                  <a:pt x="2196" y="2440"/>
                  <a:pt x="2131" y="2194"/>
                  <a:pt x="2047" y="1947"/>
                </a:cubicBezTo>
                <a:cubicBezTo>
                  <a:pt x="2008" y="1857"/>
                  <a:pt x="1969" y="1773"/>
                  <a:pt x="1937" y="1675"/>
                </a:cubicBezTo>
                <a:cubicBezTo>
                  <a:pt x="1917" y="1598"/>
                  <a:pt x="1937" y="1565"/>
                  <a:pt x="2014" y="1565"/>
                </a:cubicBezTo>
                <a:cubicBezTo>
                  <a:pt x="2099" y="1559"/>
                  <a:pt x="2176" y="1539"/>
                  <a:pt x="2261" y="1533"/>
                </a:cubicBezTo>
                <a:cubicBezTo>
                  <a:pt x="2397" y="1520"/>
                  <a:pt x="2526" y="1494"/>
                  <a:pt x="2656" y="1449"/>
                </a:cubicBezTo>
                <a:cubicBezTo>
                  <a:pt x="2681" y="1436"/>
                  <a:pt x="2707" y="1423"/>
                  <a:pt x="2733" y="1410"/>
                </a:cubicBezTo>
                <a:cubicBezTo>
                  <a:pt x="2805" y="1371"/>
                  <a:pt x="2837" y="1287"/>
                  <a:pt x="2811" y="1209"/>
                </a:cubicBezTo>
                <a:cubicBezTo>
                  <a:pt x="2772" y="1154"/>
                  <a:pt x="2710" y="1122"/>
                  <a:pt x="2644" y="1122"/>
                </a:cubicBezTo>
                <a:cubicBezTo>
                  <a:pt x="2633" y="1122"/>
                  <a:pt x="2622" y="1123"/>
                  <a:pt x="2610" y="1125"/>
                </a:cubicBezTo>
                <a:cubicBezTo>
                  <a:pt x="2504" y="1139"/>
                  <a:pt x="2398" y="1146"/>
                  <a:pt x="2292" y="1146"/>
                </a:cubicBezTo>
                <a:cubicBezTo>
                  <a:pt x="2153" y="1146"/>
                  <a:pt x="2015" y="1134"/>
                  <a:pt x="1878" y="1112"/>
                </a:cubicBezTo>
                <a:cubicBezTo>
                  <a:pt x="1794" y="1099"/>
                  <a:pt x="1775" y="1073"/>
                  <a:pt x="1762" y="989"/>
                </a:cubicBezTo>
                <a:cubicBezTo>
                  <a:pt x="1742" y="866"/>
                  <a:pt x="1730" y="749"/>
                  <a:pt x="1710" y="626"/>
                </a:cubicBezTo>
                <a:cubicBezTo>
                  <a:pt x="1684" y="477"/>
                  <a:pt x="1658" y="329"/>
                  <a:pt x="1613" y="180"/>
                </a:cubicBezTo>
                <a:cubicBezTo>
                  <a:pt x="1600" y="128"/>
                  <a:pt x="1574" y="82"/>
                  <a:pt x="1535" y="44"/>
                </a:cubicBezTo>
                <a:cubicBezTo>
                  <a:pt x="1504" y="15"/>
                  <a:pt x="1474" y="0"/>
                  <a:pt x="1448" y="0"/>
                </a:cubicBezTo>
                <a:close/>
              </a:path>
            </a:pathLst>
          </a:custGeom>
          <a:solidFill>
            <a:srgbClr val="BA8C77">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rot="10800000">
            <a:off x="2208022" y="170829"/>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a:off x="3867627" y="4652260"/>
            <a:ext cx="109161" cy="119439"/>
          </a:xfrm>
          <a:custGeom>
            <a:avLst/>
            <a:gdLst/>
            <a:ahLst/>
            <a:cxnLst/>
            <a:rect l="l" t="t" r="r" b="b"/>
            <a:pathLst>
              <a:path w="563" h="616" extrusionOk="0">
                <a:moveTo>
                  <a:pt x="195" y="1"/>
                </a:moveTo>
                <a:cubicBezTo>
                  <a:pt x="188" y="1"/>
                  <a:pt x="181" y="2"/>
                  <a:pt x="175" y="3"/>
                </a:cubicBezTo>
                <a:cubicBezTo>
                  <a:pt x="149" y="16"/>
                  <a:pt x="130" y="42"/>
                  <a:pt x="130" y="74"/>
                </a:cubicBezTo>
                <a:cubicBezTo>
                  <a:pt x="136" y="94"/>
                  <a:pt x="136" y="113"/>
                  <a:pt x="143" y="133"/>
                </a:cubicBezTo>
                <a:cubicBezTo>
                  <a:pt x="156" y="191"/>
                  <a:pt x="143" y="204"/>
                  <a:pt x="84" y="223"/>
                </a:cubicBezTo>
                <a:cubicBezTo>
                  <a:pt x="71" y="230"/>
                  <a:pt x="58" y="230"/>
                  <a:pt x="45" y="236"/>
                </a:cubicBezTo>
                <a:cubicBezTo>
                  <a:pt x="20" y="236"/>
                  <a:pt x="7" y="262"/>
                  <a:pt x="7" y="282"/>
                </a:cubicBezTo>
                <a:cubicBezTo>
                  <a:pt x="0" y="308"/>
                  <a:pt x="20" y="333"/>
                  <a:pt x="39" y="346"/>
                </a:cubicBezTo>
                <a:cubicBezTo>
                  <a:pt x="58" y="353"/>
                  <a:pt x="78" y="359"/>
                  <a:pt x="104" y="366"/>
                </a:cubicBezTo>
                <a:cubicBezTo>
                  <a:pt x="175" y="379"/>
                  <a:pt x="194" y="418"/>
                  <a:pt x="156" y="489"/>
                </a:cubicBezTo>
                <a:cubicBezTo>
                  <a:pt x="149" y="502"/>
                  <a:pt x="143" y="515"/>
                  <a:pt x="136" y="534"/>
                </a:cubicBezTo>
                <a:cubicBezTo>
                  <a:pt x="123" y="560"/>
                  <a:pt x="130" y="592"/>
                  <a:pt x="156" y="605"/>
                </a:cubicBezTo>
                <a:cubicBezTo>
                  <a:pt x="165" y="613"/>
                  <a:pt x="175" y="615"/>
                  <a:pt x="184" y="615"/>
                </a:cubicBezTo>
                <a:cubicBezTo>
                  <a:pt x="200" y="615"/>
                  <a:pt x="214" y="607"/>
                  <a:pt x="227" y="599"/>
                </a:cubicBezTo>
                <a:cubicBezTo>
                  <a:pt x="253" y="573"/>
                  <a:pt x="279" y="547"/>
                  <a:pt x="298" y="521"/>
                </a:cubicBezTo>
                <a:cubicBezTo>
                  <a:pt x="320" y="495"/>
                  <a:pt x="330" y="484"/>
                  <a:pt x="343" y="484"/>
                </a:cubicBezTo>
                <a:cubicBezTo>
                  <a:pt x="354" y="484"/>
                  <a:pt x="366" y="491"/>
                  <a:pt x="389" y="502"/>
                </a:cubicBezTo>
                <a:cubicBezTo>
                  <a:pt x="415" y="515"/>
                  <a:pt x="440" y="528"/>
                  <a:pt x="473" y="534"/>
                </a:cubicBezTo>
                <a:cubicBezTo>
                  <a:pt x="476" y="535"/>
                  <a:pt x="478" y="535"/>
                  <a:pt x="481" y="535"/>
                </a:cubicBezTo>
                <a:cubicBezTo>
                  <a:pt x="528" y="535"/>
                  <a:pt x="563" y="480"/>
                  <a:pt x="544" y="431"/>
                </a:cubicBezTo>
                <a:cubicBezTo>
                  <a:pt x="538" y="411"/>
                  <a:pt x="525" y="392"/>
                  <a:pt x="512" y="379"/>
                </a:cubicBezTo>
                <a:cubicBezTo>
                  <a:pt x="447" y="333"/>
                  <a:pt x="434" y="230"/>
                  <a:pt x="492" y="172"/>
                </a:cubicBezTo>
                <a:cubicBezTo>
                  <a:pt x="512" y="152"/>
                  <a:pt x="512" y="113"/>
                  <a:pt x="486" y="94"/>
                </a:cubicBezTo>
                <a:cubicBezTo>
                  <a:pt x="477" y="77"/>
                  <a:pt x="460" y="68"/>
                  <a:pt x="442" y="68"/>
                </a:cubicBezTo>
                <a:cubicBezTo>
                  <a:pt x="433" y="68"/>
                  <a:pt x="423" y="70"/>
                  <a:pt x="415" y="74"/>
                </a:cubicBezTo>
                <a:cubicBezTo>
                  <a:pt x="387" y="93"/>
                  <a:pt x="365" y="100"/>
                  <a:pt x="346" y="100"/>
                </a:cubicBezTo>
                <a:cubicBezTo>
                  <a:pt x="310" y="100"/>
                  <a:pt x="284" y="73"/>
                  <a:pt x="259" y="36"/>
                </a:cubicBezTo>
                <a:cubicBezTo>
                  <a:pt x="253" y="29"/>
                  <a:pt x="246" y="23"/>
                  <a:pt x="246" y="23"/>
                </a:cubicBezTo>
                <a:cubicBezTo>
                  <a:pt x="236" y="8"/>
                  <a:pt x="216"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8567140" y="253525"/>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8473628" y="4687435"/>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1310806" y="234545"/>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8414165" y="2253850"/>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561594" y="3599920"/>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725883" y="4454802"/>
            <a:ext cx="311297" cy="316900"/>
          </a:xfrm>
          <a:custGeom>
            <a:avLst/>
            <a:gdLst/>
            <a:ahLst/>
            <a:cxnLst/>
            <a:rect l="l" t="t" r="r" b="b"/>
            <a:pathLst>
              <a:path w="2837" h="2888" extrusionOk="0">
                <a:moveTo>
                  <a:pt x="1448" y="0"/>
                </a:moveTo>
                <a:cubicBezTo>
                  <a:pt x="1415" y="0"/>
                  <a:pt x="1386" y="23"/>
                  <a:pt x="1360" y="70"/>
                </a:cubicBezTo>
                <a:cubicBezTo>
                  <a:pt x="1328" y="128"/>
                  <a:pt x="1302" y="193"/>
                  <a:pt x="1289" y="257"/>
                </a:cubicBezTo>
                <a:cubicBezTo>
                  <a:pt x="1231" y="516"/>
                  <a:pt x="1173" y="782"/>
                  <a:pt x="1114" y="1041"/>
                </a:cubicBezTo>
                <a:cubicBezTo>
                  <a:pt x="1087" y="1145"/>
                  <a:pt x="1083" y="1166"/>
                  <a:pt x="1004" y="1166"/>
                </a:cubicBezTo>
                <a:cubicBezTo>
                  <a:pt x="989" y="1166"/>
                  <a:pt x="972" y="1165"/>
                  <a:pt x="952" y="1164"/>
                </a:cubicBezTo>
                <a:lnTo>
                  <a:pt x="914" y="1164"/>
                </a:lnTo>
                <a:cubicBezTo>
                  <a:pt x="713" y="1144"/>
                  <a:pt x="512" y="1125"/>
                  <a:pt x="318" y="1125"/>
                </a:cubicBezTo>
                <a:lnTo>
                  <a:pt x="104" y="1125"/>
                </a:lnTo>
                <a:cubicBezTo>
                  <a:pt x="65" y="1125"/>
                  <a:pt x="26" y="1157"/>
                  <a:pt x="13" y="1196"/>
                </a:cubicBezTo>
                <a:cubicBezTo>
                  <a:pt x="1" y="1242"/>
                  <a:pt x="13" y="1293"/>
                  <a:pt x="46" y="1319"/>
                </a:cubicBezTo>
                <a:cubicBezTo>
                  <a:pt x="65" y="1332"/>
                  <a:pt x="78" y="1345"/>
                  <a:pt x="98" y="1352"/>
                </a:cubicBezTo>
                <a:cubicBezTo>
                  <a:pt x="305" y="1449"/>
                  <a:pt x="506" y="1572"/>
                  <a:pt x="739" y="1591"/>
                </a:cubicBezTo>
                <a:cubicBezTo>
                  <a:pt x="791" y="1598"/>
                  <a:pt x="804" y="1630"/>
                  <a:pt x="791" y="1669"/>
                </a:cubicBezTo>
                <a:cubicBezTo>
                  <a:pt x="771" y="1734"/>
                  <a:pt x="752" y="1792"/>
                  <a:pt x="726" y="1857"/>
                </a:cubicBezTo>
                <a:cubicBezTo>
                  <a:pt x="622" y="2096"/>
                  <a:pt x="544" y="2349"/>
                  <a:pt x="454" y="2589"/>
                </a:cubicBezTo>
                <a:cubicBezTo>
                  <a:pt x="428" y="2647"/>
                  <a:pt x="421" y="2705"/>
                  <a:pt x="428" y="2763"/>
                </a:cubicBezTo>
                <a:cubicBezTo>
                  <a:pt x="433" y="2824"/>
                  <a:pt x="485" y="2868"/>
                  <a:pt x="540" y="2868"/>
                </a:cubicBezTo>
                <a:cubicBezTo>
                  <a:pt x="561" y="2868"/>
                  <a:pt x="583" y="2862"/>
                  <a:pt x="603" y="2848"/>
                </a:cubicBezTo>
                <a:cubicBezTo>
                  <a:pt x="680" y="2809"/>
                  <a:pt x="752" y="2763"/>
                  <a:pt x="810" y="2699"/>
                </a:cubicBezTo>
                <a:cubicBezTo>
                  <a:pt x="1011" y="2517"/>
                  <a:pt x="1192" y="2317"/>
                  <a:pt x="1367" y="2109"/>
                </a:cubicBezTo>
                <a:cubicBezTo>
                  <a:pt x="1390" y="2080"/>
                  <a:pt x="1404" y="2066"/>
                  <a:pt x="1418" y="2066"/>
                </a:cubicBezTo>
                <a:cubicBezTo>
                  <a:pt x="1432" y="2066"/>
                  <a:pt x="1445" y="2080"/>
                  <a:pt x="1464" y="2109"/>
                </a:cubicBezTo>
                <a:cubicBezTo>
                  <a:pt x="1542" y="2232"/>
                  <a:pt x="1626" y="2349"/>
                  <a:pt x="1717" y="2459"/>
                </a:cubicBezTo>
                <a:cubicBezTo>
                  <a:pt x="1807" y="2556"/>
                  <a:pt x="1885" y="2653"/>
                  <a:pt x="1969" y="2750"/>
                </a:cubicBezTo>
                <a:cubicBezTo>
                  <a:pt x="1995" y="2789"/>
                  <a:pt x="2014" y="2835"/>
                  <a:pt x="2060" y="2861"/>
                </a:cubicBezTo>
                <a:cubicBezTo>
                  <a:pt x="2083" y="2879"/>
                  <a:pt x="2108" y="2888"/>
                  <a:pt x="2133" y="2888"/>
                </a:cubicBezTo>
                <a:cubicBezTo>
                  <a:pt x="2192" y="2888"/>
                  <a:pt x="2246" y="2839"/>
                  <a:pt x="2241" y="2770"/>
                </a:cubicBezTo>
                <a:cubicBezTo>
                  <a:pt x="2248" y="2744"/>
                  <a:pt x="2248" y="2718"/>
                  <a:pt x="2241" y="2699"/>
                </a:cubicBezTo>
                <a:cubicBezTo>
                  <a:pt x="2196" y="2440"/>
                  <a:pt x="2131" y="2194"/>
                  <a:pt x="2047" y="1947"/>
                </a:cubicBezTo>
                <a:cubicBezTo>
                  <a:pt x="2008" y="1857"/>
                  <a:pt x="1969" y="1773"/>
                  <a:pt x="1937" y="1675"/>
                </a:cubicBezTo>
                <a:cubicBezTo>
                  <a:pt x="1917" y="1598"/>
                  <a:pt x="1937" y="1565"/>
                  <a:pt x="2014" y="1565"/>
                </a:cubicBezTo>
                <a:cubicBezTo>
                  <a:pt x="2099" y="1559"/>
                  <a:pt x="2176" y="1539"/>
                  <a:pt x="2261" y="1533"/>
                </a:cubicBezTo>
                <a:cubicBezTo>
                  <a:pt x="2397" y="1520"/>
                  <a:pt x="2526" y="1494"/>
                  <a:pt x="2656" y="1449"/>
                </a:cubicBezTo>
                <a:cubicBezTo>
                  <a:pt x="2681" y="1436"/>
                  <a:pt x="2707" y="1423"/>
                  <a:pt x="2733" y="1410"/>
                </a:cubicBezTo>
                <a:cubicBezTo>
                  <a:pt x="2805" y="1371"/>
                  <a:pt x="2837" y="1287"/>
                  <a:pt x="2811" y="1209"/>
                </a:cubicBezTo>
                <a:cubicBezTo>
                  <a:pt x="2772" y="1154"/>
                  <a:pt x="2710" y="1122"/>
                  <a:pt x="2644" y="1122"/>
                </a:cubicBezTo>
                <a:cubicBezTo>
                  <a:pt x="2633" y="1122"/>
                  <a:pt x="2622" y="1123"/>
                  <a:pt x="2610" y="1125"/>
                </a:cubicBezTo>
                <a:cubicBezTo>
                  <a:pt x="2504" y="1139"/>
                  <a:pt x="2398" y="1146"/>
                  <a:pt x="2292" y="1146"/>
                </a:cubicBezTo>
                <a:cubicBezTo>
                  <a:pt x="2153" y="1146"/>
                  <a:pt x="2015" y="1134"/>
                  <a:pt x="1878" y="1112"/>
                </a:cubicBezTo>
                <a:cubicBezTo>
                  <a:pt x="1794" y="1099"/>
                  <a:pt x="1775" y="1073"/>
                  <a:pt x="1762" y="989"/>
                </a:cubicBezTo>
                <a:cubicBezTo>
                  <a:pt x="1742" y="866"/>
                  <a:pt x="1730" y="749"/>
                  <a:pt x="1710" y="626"/>
                </a:cubicBezTo>
                <a:cubicBezTo>
                  <a:pt x="1684" y="477"/>
                  <a:pt x="1658" y="329"/>
                  <a:pt x="1613" y="180"/>
                </a:cubicBezTo>
                <a:cubicBezTo>
                  <a:pt x="1600" y="128"/>
                  <a:pt x="1574" y="82"/>
                  <a:pt x="1535" y="44"/>
                </a:cubicBezTo>
                <a:cubicBezTo>
                  <a:pt x="1504" y="15"/>
                  <a:pt x="1474" y="0"/>
                  <a:pt x="1448"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rot="10800000">
            <a:off x="9065020" y="4105129"/>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rot="10800000">
            <a:off x="-97680" y="1276629"/>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89"/>
        <p:cNvGrpSpPr/>
        <p:nvPr/>
      </p:nvGrpSpPr>
      <p:grpSpPr>
        <a:xfrm>
          <a:off x="0" y="0"/>
          <a:ext cx="0" cy="0"/>
          <a:chOff x="0" y="0"/>
          <a:chExt cx="0" cy="0"/>
        </a:xfrm>
      </p:grpSpPr>
      <p:sp>
        <p:nvSpPr>
          <p:cNvPr id="490" name="Google Shape;490;p18"/>
          <p:cNvSpPr/>
          <p:nvPr/>
        </p:nvSpPr>
        <p:spPr>
          <a:xfrm>
            <a:off x="2407466" y="-3118899"/>
            <a:ext cx="4392806" cy="4588570"/>
          </a:xfrm>
          <a:custGeom>
            <a:avLst/>
            <a:gdLst/>
            <a:ahLst/>
            <a:cxnLst/>
            <a:rect l="l" t="t" r="r" b="b"/>
            <a:pathLst>
              <a:path w="5363" h="5602" extrusionOk="0">
                <a:moveTo>
                  <a:pt x="5103" y="4054"/>
                </a:moveTo>
                <a:cubicBezTo>
                  <a:pt x="5100" y="4057"/>
                  <a:pt x="5098" y="4060"/>
                  <a:pt x="5095" y="4063"/>
                </a:cubicBezTo>
                <a:lnTo>
                  <a:pt x="5095" y="4063"/>
                </a:lnTo>
                <a:cubicBezTo>
                  <a:pt x="5098" y="4061"/>
                  <a:pt x="5100" y="4058"/>
                  <a:pt x="5103" y="4054"/>
                </a:cubicBezTo>
                <a:close/>
                <a:moveTo>
                  <a:pt x="5012" y="3633"/>
                </a:moveTo>
                <a:lnTo>
                  <a:pt x="5012" y="3633"/>
                </a:lnTo>
                <a:cubicBezTo>
                  <a:pt x="5006" y="3659"/>
                  <a:pt x="5006" y="3678"/>
                  <a:pt x="4999" y="3698"/>
                </a:cubicBezTo>
                <a:cubicBezTo>
                  <a:pt x="4999" y="3724"/>
                  <a:pt x="4993" y="3756"/>
                  <a:pt x="4993" y="3775"/>
                </a:cubicBezTo>
                <a:cubicBezTo>
                  <a:pt x="4993" y="3772"/>
                  <a:pt x="4991" y="3771"/>
                  <a:pt x="4989" y="3771"/>
                </a:cubicBezTo>
                <a:cubicBezTo>
                  <a:pt x="4986" y="3771"/>
                  <a:pt x="4981" y="3774"/>
                  <a:pt x="4977" y="3774"/>
                </a:cubicBezTo>
                <a:cubicBezTo>
                  <a:pt x="4975" y="3774"/>
                  <a:pt x="4974" y="3773"/>
                  <a:pt x="4974" y="3769"/>
                </a:cubicBezTo>
                <a:cubicBezTo>
                  <a:pt x="4974" y="3788"/>
                  <a:pt x="4967" y="3814"/>
                  <a:pt x="4961" y="3834"/>
                </a:cubicBezTo>
                <a:lnTo>
                  <a:pt x="4948" y="3899"/>
                </a:lnTo>
                <a:cubicBezTo>
                  <a:pt x="4933" y="3917"/>
                  <a:pt x="4922" y="3927"/>
                  <a:pt x="4916" y="3927"/>
                </a:cubicBezTo>
                <a:cubicBezTo>
                  <a:pt x="4911" y="3927"/>
                  <a:pt x="4909" y="3922"/>
                  <a:pt x="4909" y="3911"/>
                </a:cubicBezTo>
                <a:cubicBezTo>
                  <a:pt x="4889" y="3944"/>
                  <a:pt x="4870" y="3996"/>
                  <a:pt x="4857" y="4028"/>
                </a:cubicBezTo>
                <a:cubicBezTo>
                  <a:pt x="4846" y="4056"/>
                  <a:pt x="4830" y="4084"/>
                  <a:pt x="4817" y="4087"/>
                </a:cubicBezTo>
                <a:lnTo>
                  <a:pt x="4817" y="4087"/>
                </a:lnTo>
                <a:cubicBezTo>
                  <a:pt x="4894" y="3942"/>
                  <a:pt x="4961" y="3791"/>
                  <a:pt x="5012" y="3633"/>
                </a:cubicBezTo>
                <a:close/>
                <a:moveTo>
                  <a:pt x="4727" y="4222"/>
                </a:moveTo>
                <a:lnTo>
                  <a:pt x="4714" y="4255"/>
                </a:lnTo>
                <a:lnTo>
                  <a:pt x="4714" y="4248"/>
                </a:lnTo>
                <a:lnTo>
                  <a:pt x="4727" y="4222"/>
                </a:lnTo>
                <a:close/>
                <a:moveTo>
                  <a:pt x="4896" y="3983"/>
                </a:moveTo>
                <a:cubicBezTo>
                  <a:pt x="4909" y="3983"/>
                  <a:pt x="4896" y="4009"/>
                  <a:pt x="4876" y="4034"/>
                </a:cubicBezTo>
                <a:cubicBezTo>
                  <a:pt x="4863" y="4060"/>
                  <a:pt x="4844" y="4093"/>
                  <a:pt x="4850" y="4106"/>
                </a:cubicBezTo>
                <a:cubicBezTo>
                  <a:pt x="4857" y="4119"/>
                  <a:pt x="4850" y="4158"/>
                  <a:pt x="4825" y="4190"/>
                </a:cubicBezTo>
                <a:cubicBezTo>
                  <a:pt x="4792" y="4216"/>
                  <a:pt x="4760" y="4248"/>
                  <a:pt x="4740" y="4281"/>
                </a:cubicBezTo>
                <a:lnTo>
                  <a:pt x="4753" y="4203"/>
                </a:lnTo>
                <a:cubicBezTo>
                  <a:pt x="4770" y="4174"/>
                  <a:pt x="4786" y="4145"/>
                  <a:pt x="4802" y="4116"/>
                </a:cubicBezTo>
                <a:lnTo>
                  <a:pt x="4802" y="4116"/>
                </a:lnTo>
                <a:cubicBezTo>
                  <a:pt x="4811" y="4109"/>
                  <a:pt x="4842" y="4067"/>
                  <a:pt x="4850" y="4067"/>
                </a:cubicBezTo>
                <a:lnTo>
                  <a:pt x="4850" y="4073"/>
                </a:lnTo>
                <a:cubicBezTo>
                  <a:pt x="4863" y="4041"/>
                  <a:pt x="4876" y="4009"/>
                  <a:pt x="4896" y="3983"/>
                </a:cubicBezTo>
                <a:close/>
                <a:moveTo>
                  <a:pt x="4131" y="5054"/>
                </a:moveTo>
                <a:lnTo>
                  <a:pt x="4131" y="5054"/>
                </a:lnTo>
                <a:cubicBezTo>
                  <a:pt x="4129" y="5055"/>
                  <a:pt x="4127" y="5057"/>
                  <a:pt x="4125" y="5058"/>
                </a:cubicBezTo>
                <a:cubicBezTo>
                  <a:pt x="4125" y="5058"/>
                  <a:pt x="4124" y="5059"/>
                  <a:pt x="4124" y="5060"/>
                </a:cubicBezTo>
                <a:lnTo>
                  <a:pt x="4124" y="5060"/>
                </a:lnTo>
                <a:cubicBezTo>
                  <a:pt x="4126" y="5058"/>
                  <a:pt x="4129" y="5056"/>
                  <a:pt x="4131" y="5054"/>
                </a:cubicBezTo>
                <a:close/>
                <a:moveTo>
                  <a:pt x="4124" y="5060"/>
                </a:moveTo>
                <a:cubicBezTo>
                  <a:pt x="4110" y="5072"/>
                  <a:pt x="4096" y="5084"/>
                  <a:pt x="4080" y="5097"/>
                </a:cubicBezTo>
                <a:lnTo>
                  <a:pt x="4067" y="5129"/>
                </a:lnTo>
                <a:lnTo>
                  <a:pt x="4093" y="5109"/>
                </a:lnTo>
                <a:lnTo>
                  <a:pt x="4093" y="5109"/>
                </a:lnTo>
                <a:cubicBezTo>
                  <a:pt x="4073" y="5148"/>
                  <a:pt x="4047" y="5181"/>
                  <a:pt x="4015" y="5207"/>
                </a:cubicBezTo>
                <a:cubicBezTo>
                  <a:pt x="4047" y="5187"/>
                  <a:pt x="4073" y="5161"/>
                  <a:pt x="4093" y="5129"/>
                </a:cubicBezTo>
                <a:cubicBezTo>
                  <a:pt x="4105" y="5104"/>
                  <a:pt x="4112" y="5085"/>
                  <a:pt x="4124" y="5060"/>
                </a:cubicBezTo>
                <a:close/>
                <a:moveTo>
                  <a:pt x="3620" y="5194"/>
                </a:moveTo>
                <a:lnTo>
                  <a:pt x="3627" y="5207"/>
                </a:lnTo>
                <a:cubicBezTo>
                  <a:pt x="3607" y="5226"/>
                  <a:pt x="3581" y="5252"/>
                  <a:pt x="3568" y="5278"/>
                </a:cubicBezTo>
                <a:cubicBezTo>
                  <a:pt x="3536" y="5304"/>
                  <a:pt x="3504" y="5323"/>
                  <a:pt x="3465" y="5336"/>
                </a:cubicBezTo>
                <a:cubicBezTo>
                  <a:pt x="3465" y="5349"/>
                  <a:pt x="3439" y="5362"/>
                  <a:pt x="3400" y="5381"/>
                </a:cubicBezTo>
                <a:cubicBezTo>
                  <a:pt x="3361" y="5394"/>
                  <a:pt x="3316" y="5407"/>
                  <a:pt x="3277" y="5414"/>
                </a:cubicBezTo>
                <a:lnTo>
                  <a:pt x="3322" y="5420"/>
                </a:lnTo>
                <a:cubicBezTo>
                  <a:pt x="3296" y="5438"/>
                  <a:pt x="3285" y="5440"/>
                  <a:pt x="3278" y="5440"/>
                </a:cubicBezTo>
                <a:cubicBezTo>
                  <a:pt x="3275" y="5440"/>
                  <a:pt x="3273" y="5440"/>
                  <a:pt x="3270" y="5440"/>
                </a:cubicBezTo>
                <a:cubicBezTo>
                  <a:pt x="3265" y="5437"/>
                  <a:pt x="3260" y="5434"/>
                  <a:pt x="3252" y="5434"/>
                </a:cubicBezTo>
                <a:cubicBezTo>
                  <a:pt x="3243" y="5434"/>
                  <a:pt x="3228" y="5438"/>
                  <a:pt x="3199" y="5453"/>
                </a:cubicBezTo>
                <a:lnTo>
                  <a:pt x="3154" y="5440"/>
                </a:lnTo>
                <a:cubicBezTo>
                  <a:pt x="3141" y="5433"/>
                  <a:pt x="3128" y="5427"/>
                  <a:pt x="3115" y="5420"/>
                </a:cubicBezTo>
                <a:cubicBezTo>
                  <a:pt x="3096" y="5407"/>
                  <a:pt x="3089" y="5394"/>
                  <a:pt x="3115" y="5381"/>
                </a:cubicBezTo>
                <a:cubicBezTo>
                  <a:pt x="3089" y="5381"/>
                  <a:pt x="3057" y="5388"/>
                  <a:pt x="3031" y="5394"/>
                </a:cubicBezTo>
                <a:cubicBezTo>
                  <a:pt x="3005" y="5401"/>
                  <a:pt x="2979" y="5407"/>
                  <a:pt x="2947" y="5414"/>
                </a:cubicBezTo>
                <a:cubicBezTo>
                  <a:pt x="2927" y="5407"/>
                  <a:pt x="2934" y="5394"/>
                  <a:pt x="2940" y="5388"/>
                </a:cubicBezTo>
                <a:cubicBezTo>
                  <a:pt x="3005" y="5381"/>
                  <a:pt x="3070" y="5368"/>
                  <a:pt x="3134" y="5356"/>
                </a:cubicBezTo>
                <a:lnTo>
                  <a:pt x="3134" y="5356"/>
                </a:lnTo>
                <a:cubicBezTo>
                  <a:pt x="3121" y="5362"/>
                  <a:pt x="3121" y="5368"/>
                  <a:pt x="3141" y="5368"/>
                </a:cubicBezTo>
                <a:cubicBezTo>
                  <a:pt x="3145" y="5370"/>
                  <a:pt x="3150" y="5370"/>
                  <a:pt x="3154" y="5370"/>
                </a:cubicBezTo>
                <a:cubicBezTo>
                  <a:pt x="3173" y="5370"/>
                  <a:pt x="3189" y="5359"/>
                  <a:pt x="3199" y="5343"/>
                </a:cubicBezTo>
                <a:cubicBezTo>
                  <a:pt x="3290" y="5323"/>
                  <a:pt x="3374" y="5297"/>
                  <a:pt x="3458" y="5265"/>
                </a:cubicBezTo>
                <a:cubicBezTo>
                  <a:pt x="3471" y="5265"/>
                  <a:pt x="3491" y="5258"/>
                  <a:pt x="3504" y="5252"/>
                </a:cubicBezTo>
                <a:cubicBezTo>
                  <a:pt x="3523" y="5245"/>
                  <a:pt x="3555" y="5239"/>
                  <a:pt x="3588" y="5226"/>
                </a:cubicBezTo>
                <a:cubicBezTo>
                  <a:pt x="3581" y="5220"/>
                  <a:pt x="3575" y="5220"/>
                  <a:pt x="3575" y="5220"/>
                </a:cubicBezTo>
                <a:lnTo>
                  <a:pt x="3620" y="5194"/>
                </a:lnTo>
                <a:close/>
                <a:moveTo>
                  <a:pt x="2713" y="5466"/>
                </a:moveTo>
                <a:lnTo>
                  <a:pt x="2713" y="5466"/>
                </a:lnTo>
                <a:cubicBezTo>
                  <a:pt x="2717" y="5467"/>
                  <a:pt x="2720" y="5467"/>
                  <a:pt x="2723" y="5468"/>
                </a:cubicBezTo>
                <a:lnTo>
                  <a:pt x="2723" y="5468"/>
                </a:lnTo>
                <a:cubicBezTo>
                  <a:pt x="2720" y="5467"/>
                  <a:pt x="2717" y="5466"/>
                  <a:pt x="2713" y="5466"/>
                </a:cubicBezTo>
                <a:close/>
                <a:moveTo>
                  <a:pt x="2636" y="0"/>
                </a:moveTo>
                <a:cubicBezTo>
                  <a:pt x="2577" y="0"/>
                  <a:pt x="2532" y="13"/>
                  <a:pt x="2480" y="20"/>
                </a:cubicBezTo>
                <a:cubicBezTo>
                  <a:pt x="2383" y="32"/>
                  <a:pt x="2286" y="52"/>
                  <a:pt x="2202" y="58"/>
                </a:cubicBezTo>
                <a:cubicBezTo>
                  <a:pt x="2182" y="65"/>
                  <a:pt x="2150" y="71"/>
                  <a:pt x="2131" y="84"/>
                </a:cubicBezTo>
                <a:cubicBezTo>
                  <a:pt x="2105" y="91"/>
                  <a:pt x="2092" y="104"/>
                  <a:pt x="2105" y="104"/>
                </a:cubicBezTo>
                <a:cubicBezTo>
                  <a:pt x="2110" y="103"/>
                  <a:pt x="2115" y="102"/>
                  <a:pt x="2119" y="102"/>
                </a:cubicBezTo>
                <a:cubicBezTo>
                  <a:pt x="2147" y="102"/>
                  <a:pt x="2157" y="118"/>
                  <a:pt x="2157" y="130"/>
                </a:cubicBezTo>
                <a:cubicBezTo>
                  <a:pt x="2131" y="136"/>
                  <a:pt x="2105" y="143"/>
                  <a:pt x="2079" y="149"/>
                </a:cubicBezTo>
                <a:lnTo>
                  <a:pt x="2046" y="149"/>
                </a:lnTo>
                <a:cubicBezTo>
                  <a:pt x="2039" y="145"/>
                  <a:pt x="2034" y="142"/>
                  <a:pt x="2021" y="142"/>
                </a:cubicBezTo>
                <a:cubicBezTo>
                  <a:pt x="2011" y="142"/>
                  <a:pt x="1997" y="144"/>
                  <a:pt x="1975" y="149"/>
                </a:cubicBezTo>
                <a:cubicBezTo>
                  <a:pt x="1956" y="143"/>
                  <a:pt x="1969" y="130"/>
                  <a:pt x="1988" y="123"/>
                </a:cubicBezTo>
                <a:cubicBezTo>
                  <a:pt x="2008" y="110"/>
                  <a:pt x="2034" y="104"/>
                  <a:pt x="2027" y="91"/>
                </a:cubicBezTo>
                <a:lnTo>
                  <a:pt x="2027" y="91"/>
                </a:lnTo>
                <a:cubicBezTo>
                  <a:pt x="1982" y="104"/>
                  <a:pt x="1936" y="130"/>
                  <a:pt x="1891" y="149"/>
                </a:cubicBezTo>
                <a:cubicBezTo>
                  <a:pt x="1810" y="162"/>
                  <a:pt x="1735" y="204"/>
                  <a:pt x="1665" y="225"/>
                </a:cubicBezTo>
                <a:lnTo>
                  <a:pt x="1665" y="225"/>
                </a:lnTo>
                <a:cubicBezTo>
                  <a:pt x="1684" y="217"/>
                  <a:pt x="1665" y="202"/>
                  <a:pt x="1710" y="195"/>
                </a:cubicBezTo>
                <a:lnTo>
                  <a:pt x="1710" y="195"/>
                </a:lnTo>
                <a:cubicBezTo>
                  <a:pt x="1710" y="196"/>
                  <a:pt x="1710" y="198"/>
                  <a:pt x="1703" y="201"/>
                </a:cubicBezTo>
                <a:cubicBezTo>
                  <a:pt x="1736" y="194"/>
                  <a:pt x="1768" y="181"/>
                  <a:pt x="1794" y="162"/>
                </a:cubicBezTo>
                <a:cubicBezTo>
                  <a:pt x="1813" y="149"/>
                  <a:pt x="1833" y="136"/>
                  <a:pt x="1852" y="130"/>
                </a:cubicBezTo>
                <a:lnTo>
                  <a:pt x="1852" y="130"/>
                </a:lnTo>
                <a:lnTo>
                  <a:pt x="1794" y="149"/>
                </a:lnTo>
                <a:lnTo>
                  <a:pt x="1716" y="181"/>
                </a:lnTo>
                <a:cubicBezTo>
                  <a:pt x="1664" y="207"/>
                  <a:pt x="1613" y="227"/>
                  <a:pt x="1567" y="246"/>
                </a:cubicBezTo>
                <a:cubicBezTo>
                  <a:pt x="1593" y="253"/>
                  <a:pt x="1509" y="285"/>
                  <a:pt x="1490" y="304"/>
                </a:cubicBezTo>
                <a:lnTo>
                  <a:pt x="1483" y="304"/>
                </a:lnTo>
                <a:cubicBezTo>
                  <a:pt x="1483" y="317"/>
                  <a:pt x="1444" y="343"/>
                  <a:pt x="1425" y="356"/>
                </a:cubicBezTo>
                <a:lnTo>
                  <a:pt x="1399" y="343"/>
                </a:lnTo>
                <a:lnTo>
                  <a:pt x="1399" y="343"/>
                </a:lnTo>
                <a:cubicBezTo>
                  <a:pt x="1367" y="363"/>
                  <a:pt x="1412" y="350"/>
                  <a:pt x="1379" y="369"/>
                </a:cubicBezTo>
                <a:cubicBezTo>
                  <a:pt x="1347" y="389"/>
                  <a:pt x="1302" y="421"/>
                  <a:pt x="1256" y="453"/>
                </a:cubicBezTo>
                <a:cubicBezTo>
                  <a:pt x="1210" y="477"/>
                  <a:pt x="1169" y="500"/>
                  <a:pt x="1151" y="500"/>
                </a:cubicBezTo>
                <a:cubicBezTo>
                  <a:pt x="1149" y="500"/>
                  <a:pt x="1148" y="499"/>
                  <a:pt x="1146" y="499"/>
                </a:cubicBezTo>
                <a:cubicBezTo>
                  <a:pt x="1127" y="518"/>
                  <a:pt x="1107" y="531"/>
                  <a:pt x="1088" y="551"/>
                </a:cubicBezTo>
                <a:cubicBezTo>
                  <a:pt x="1069" y="570"/>
                  <a:pt x="1049" y="589"/>
                  <a:pt x="1030" y="602"/>
                </a:cubicBezTo>
                <a:cubicBezTo>
                  <a:pt x="1030" y="596"/>
                  <a:pt x="1043" y="583"/>
                  <a:pt x="1043" y="576"/>
                </a:cubicBezTo>
                <a:lnTo>
                  <a:pt x="1043" y="576"/>
                </a:lnTo>
                <a:cubicBezTo>
                  <a:pt x="920" y="674"/>
                  <a:pt x="803" y="777"/>
                  <a:pt x="693" y="894"/>
                </a:cubicBezTo>
                <a:lnTo>
                  <a:pt x="667" y="926"/>
                </a:lnTo>
                <a:lnTo>
                  <a:pt x="641" y="959"/>
                </a:lnTo>
                <a:cubicBezTo>
                  <a:pt x="622" y="978"/>
                  <a:pt x="609" y="997"/>
                  <a:pt x="596" y="1017"/>
                </a:cubicBezTo>
                <a:cubicBezTo>
                  <a:pt x="570" y="1056"/>
                  <a:pt x="551" y="1095"/>
                  <a:pt x="531" y="1133"/>
                </a:cubicBezTo>
                <a:cubicBezTo>
                  <a:pt x="545" y="1115"/>
                  <a:pt x="580" y="1072"/>
                  <a:pt x="588" y="1072"/>
                </a:cubicBezTo>
                <a:cubicBezTo>
                  <a:pt x="591" y="1072"/>
                  <a:pt x="590" y="1078"/>
                  <a:pt x="583" y="1095"/>
                </a:cubicBezTo>
                <a:cubicBezTo>
                  <a:pt x="564" y="1127"/>
                  <a:pt x="544" y="1166"/>
                  <a:pt x="518" y="1198"/>
                </a:cubicBezTo>
                <a:cubicBezTo>
                  <a:pt x="518" y="1197"/>
                  <a:pt x="518" y="1197"/>
                  <a:pt x="517" y="1197"/>
                </a:cubicBezTo>
                <a:cubicBezTo>
                  <a:pt x="512" y="1197"/>
                  <a:pt x="479" y="1238"/>
                  <a:pt x="475" y="1238"/>
                </a:cubicBezTo>
                <a:cubicBezTo>
                  <a:pt x="473" y="1238"/>
                  <a:pt x="477" y="1229"/>
                  <a:pt x="492" y="1205"/>
                </a:cubicBezTo>
                <a:cubicBezTo>
                  <a:pt x="455" y="1205"/>
                  <a:pt x="389" y="1368"/>
                  <a:pt x="366" y="1368"/>
                </a:cubicBezTo>
                <a:cubicBezTo>
                  <a:pt x="365" y="1368"/>
                  <a:pt x="364" y="1367"/>
                  <a:pt x="363" y="1366"/>
                </a:cubicBezTo>
                <a:cubicBezTo>
                  <a:pt x="350" y="1399"/>
                  <a:pt x="337" y="1431"/>
                  <a:pt x="324" y="1457"/>
                </a:cubicBezTo>
                <a:cubicBezTo>
                  <a:pt x="304" y="1490"/>
                  <a:pt x="292" y="1528"/>
                  <a:pt x="279" y="1567"/>
                </a:cubicBezTo>
                <a:cubicBezTo>
                  <a:pt x="266" y="1567"/>
                  <a:pt x="304" y="1496"/>
                  <a:pt x="298" y="1490"/>
                </a:cubicBezTo>
                <a:lnTo>
                  <a:pt x="298" y="1490"/>
                </a:lnTo>
                <a:lnTo>
                  <a:pt x="272" y="1548"/>
                </a:lnTo>
                <a:lnTo>
                  <a:pt x="266" y="1541"/>
                </a:lnTo>
                <a:cubicBezTo>
                  <a:pt x="246" y="1580"/>
                  <a:pt x="233" y="1619"/>
                  <a:pt x="227" y="1664"/>
                </a:cubicBezTo>
                <a:cubicBezTo>
                  <a:pt x="220" y="1690"/>
                  <a:pt x="220" y="1723"/>
                  <a:pt x="214" y="1749"/>
                </a:cubicBezTo>
                <a:lnTo>
                  <a:pt x="201" y="1800"/>
                </a:lnTo>
                <a:lnTo>
                  <a:pt x="201" y="1736"/>
                </a:lnTo>
                <a:cubicBezTo>
                  <a:pt x="175" y="1807"/>
                  <a:pt x="181" y="1852"/>
                  <a:pt x="156" y="1936"/>
                </a:cubicBezTo>
                <a:lnTo>
                  <a:pt x="149" y="1943"/>
                </a:lnTo>
                <a:cubicBezTo>
                  <a:pt x="149" y="1956"/>
                  <a:pt x="143" y="1975"/>
                  <a:pt x="143" y="1988"/>
                </a:cubicBezTo>
                <a:cubicBezTo>
                  <a:pt x="143" y="1982"/>
                  <a:pt x="143" y="1982"/>
                  <a:pt x="136" y="1982"/>
                </a:cubicBezTo>
                <a:cubicBezTo>
                  <a:pt x="136" y="2021"/>
                  <a:pt x="136" y="2053"/>
                  <a:pt x="123" y="2085"/>
                </a:cubicBezTo>
                <a:cubicBezTo>
                  <a:pt x="117" y="2118"/>
                  <a:pt x="110" y="2157"/>
                  <a:pt x="117" y="2189"/>
                </a:cubicBezTo>
                <a:cubicBezTo>
                  <a:pt x="104" y="2221"/>
                  <a:pt x="71" y="2241"/>
                  <a:pt x="84" y="2286"/>
                </a:cubicBezTo>
                <a:lnTo>
                  <a:pt x="58" y="2273"/>
                </a:lnTo>
                <a:cubicBezTo>
                  <a:pt x="58" y="2260"/>
                  <a:pt x="65" y="2241"/>
                  <a:pt x="71" y="2221"/>
                </a:cubicBezTo>
                <a:cubicBezTo>
                  <a:pt x="71" y="2215"/>
                  <a:pt x="78" y="2208"/>
                  <a:pt x="84" y="2202"/>
                </a:cubicBezTo>
                <a:cubicBezTo>
                  <a:pt x="91" y="2176"/>
                  <a:pt x="97" y="2150"/>
                  <a:pt x="104" y="2118"/>
                </a:cubicBezTo>
                <a:lnTo>
                  <a:pt x="104" y="2118"/>
                </a:lnTo>
                <a:cubicBezTo>
                  <a:pt x="65" y="2189"/>
                  <a:pt x="39" y="2260"/>
                  <a:pt x="33" y="2331"/>
                </a:cubicBezTo>
                <a:cubicBezTo>
                  <a:pt x="13" y="2422"/>
                  <a:pt x="0" y="2513"/>
                  <a:pt x="0" y="2610"/>
                </a:cubicBezTo>
                <a:lnTo>
                  <a:pt x="0" y="2720"/>
                </a:lnTo>
                <a:lnTo>
                  <a:pt x="0" y="2843"/>
                </a:lnTo>
                <a:cubicBezTo>
                  <a:pt x="0" y="2875"/>
                  <a:pt x="0" y="2914"/>
                  <a:pt x="7" y="2947"/>
                </a:cubicBezTo>
                <a:cubicBezTo>
                  <a:pt x="7" y="2972"/>
                  <a:pt x="20" y="2998"/>
                  <a:pt x="33" y="3018"/>
                </a:cubicBezTo>
                <a:lnTo>
                  <a:pt x="13" y="3005"/>
                </a:lnTo>
                <a:lnTo>
                  <a:pt x="13" y="3005"/>
                </a:lnTo>
                <a:cubicBezTo>
                  <a:pt x="13" y="3076"/>
                  <a:pt x="20" y="3154"/>
                  <a:pt x="26" y="3225"/>
                </a:cubicBezTo>
                <a:cubicBezTo>
                  <a:pt x="45" y="3406"/>
                  <a:pt x="97" y="3575"/>
                  <a:pt x="168" y="3737"/>
                </a:cubicBezTo>
                <a:lnTo>
                  <a:pt x="168" y="3782"/>
                </a:lnTo>
                <a:cubicBezTo>
                  <a:pt x="194" y="3821"/>
                  <a:pt x="220" y="3860"/>
                  <a:pt x="240" y="3905"/>
                </a:cubicBezTo>
                <a:cubicBezTo>
                  <a:pt x="253" y="3931"/>
                  <a:pt x="266" y="3957"/>
                  <a:pt x="279" y="3989"/>
                </a:cubicBezTo>
                <a:lnTo>
                  <a:pt x="324" y="4067"/>
                </a:lnTo>
                <a:cubicBezTo>
                  <a:pt x="337" y="4093"/>
                  <a:pt x="356" y="4119"/>
                  <a:pt x="369" y="4145"/>
                </a:cubicBezTo>
                <a:cubicBezTo>
                  <a:pt x="382" y="4164"/>
                  <a:pt x="402" y="4190"/>
                  <a:pt x="415" y="4209"/>
                </a:cubicBezTo>
                <a:cubicBezTo>
                  <a:pt x="434" y="4242"/>
                  <a:pt x="460" y="4268"/>
                  <a:pt x="492" y="4287"/>
                </a:cubicBezTo>
                <a:cubicBezTo>
                  <a:pt x="505" y="4312"/>
                  <a:pt x="507" y="4321"/>
                  <a:pt x="503" y="4321"/>
                </a:cubicBezTo>
                <a:cubicBezTo>
                  <a:pt x="501" y="4321"/>
                  <a:pt x="497" y="4318"/>
                  <a:pt x="492" y="4313"/>
                </a:cubicBezTo>
                <a:cubicBezTo>
                  <a:pt x="486" y="4300"/>
                  <a:pt x="460" y="4281"/>
                  <a:pt x="453" y="4274"/>
                </a:cubicBezTo>
                <a:lnTo>
                  <a:pt x="453" y="4274"/>
                </a:lnTo>
                <a:cubicBezTo>
                  <a:pt x="466" y="4294"/>
                  <a:pt x="473" y="4306"/>
                  <a:pt x="486" y="4319"/>
                </a:cubicBezTo>
                <a:lnTo>
                  <a:pt x="525" y="4365"/>
                </a:lnTo>
                <a:cubicBezTo>
                  <a:pt x="551" y="4391"/>
                  <a:pt x="570" y="4423"/>
                  <a:pt x="583" y="4455"/>
                </a:cubicBezTo>
                <a:cubicBezTo>
                  <a:pt x="583" y="4455"/>
                  <a:pt x="570" y="4442"/>
                  <a:pt x="557" y="4430"/>
                </a:cubicBezTo>
                <a:cubicBezTo>
                  <a:pt x="550" y="4422"/>
                  <a:pt x="545" y="4417"/>
                  <a:pt x="543" y="4417"/>
                </a:cubicBezTo>
                <a:cubicBezTo>
                  <a:pt x="541" y="4417"/>
                  <a:pt x="541" y="4421"/>
                  <a:pt x="544" y="4430"/>
                </a:cubicBezTo>
                <a:cubicBezTo>
                  <a:pt x="564" y="4475"/>
                  <a:pt x="596" y="4468"/>
                  <a:pt x="615" y="4520"/>
                </a:cubicBezTo>
                <a:cubicBezTo>
                  <a:pt x="615" y="4516"/>
                  <a:pt x="616" y="4515"/>
                  <a:pt x="619" y="4515"/>
                </a:cubicBezTo>
                <a:cubicBezTo>
                  <a:pt x="624" y="4515"/>
                  <a:pt x="636" y="4524"/>
                  <a:pt x="654" y="4533"/>
                </a:cubicBezTo>
                <a:cubicBezTo>
                  <a:pt x="687" y="4559"/>
                  <a:pt x="712" y="4585"/>
                  <a:pt x="738" y="4611"/>
                </a:cubicBezTo>
                <a:cubicBezTo>
                  <a:pt x="732" y="4604"/>
                  <a:pt x="732" y="4604"/>
                  <a:pt x="725" y="4598"/>
                </a:cubicBezTo>
                <a:cubicBezTo>
                  <a:pt x="725" y="4595"/>
                  <a:pt x="727" y="4593"/>
                  <a:pt x="729" y="4593"/>
                </a:cubicBezTo>
                <a:cubicBezTo>
                  <a:pt x="738" y="4593"/>
                  <a:pt x="766" y="4625"/>
                  <a:pt x="782" y="4642"/>
                </a:cubicBezTo>
                <a:lnTo>
                  <a:pt x="782" y="4642"/>
                </a:lnTo>
                <a:cubicBezTo>
                  <a:pt x="781" y="4640"/>
                  <a:pt x="779" y="4638"/>
                  <a:pt x="777" y="4637"/>
                </a:cubicBezTo>
                <a:lnTo>
                  <a:pt x="777" y="4637"/>
                </a:lnTo>
                <a:lnTo>
                  <a:pt x="784" y="4643"/>
                </a:lnTo>
                <a:cubicBezTo>
                  <a:pt x="783" y="4643"/>
                  <a:pt x="783" y="4642"/>
                  <a:pt x="782" y="4642"/>
                </a:cubicBezTo>
                <a:lnTo>
                  <a:pt x="782" y="4642"/>
                </a:lnTo>
                <a:cubicBezTo>
                  <a:pt x="917" y="4776"/>
                  <a:pt x="1071" y="4904"/>
                  <a:pt x="1231" y="5012"/>
                </a:cubicBezTo>
                <a:cubicBezTo>
                  <a:pt x="1392" y="5122"/>
                  <a:pt x="1567" y="5213"/>
                  <a:pt x="1749" y="5297"/>
                </a:cubicBezTo>
                <a:lnTo>
                  <a:pt x="1684" y="5278"/>
                </a:lnTo>
                <a:lnTo>
                  <a:pt x="1684" y="5278"/>
                </a:lnTo>
                <a:cubicBezTo>
                  <a:pt x="1716" y="5291"/>
                  <a:pt x="1749" y="5297"/>
                  <a:pt x="1781" y="5310"/>
                </a:cubicBezTo>
                <a:cubicBezTo>
                  <a:pt x="1813" y="5323"/>
                  <a:pt x="1839" y="5336"/>
                  <a:pt x="1859" y="5343"/>
                </a:cubicBezTo>
                <a:lnTo>
                  <a:pt x="1852" y="5343"/>
                </a:lnTo>
                <a:cubicBezTo>
                  <a:pt x="1865" y="5356"/>
                  <a:pt x="1891" y="5368"/>
                  <a:pt x="1910" y="5375"/>
                </a:cubicBezTo>
                <a:cubicBezTo>
                  <a:pt x="1923" y="5375"/>
                  <a:pt x="1936" y="5381"/>
                  <a:pt x="1949" y="5381"/>
                </a:cubicBezTo>
                <a:cubicBezTo>
                  <a:pt x="1982" y="5381"/>
                  <a:pt x="2014" y="5388"/>
                  <a:pt x="2040" y="5407"/>
                </a:cubicBezTo>
                <a:lnTo>
                  <a:pt x="2021" y="5407"/>
                </a:lnTo>
                <a:cubicBezTo>
                  <a:pt x="2085" y="5420"/>
                  <a:pt x="2131" y="5440"/>
                  <a:pt x="2176" y="5453"/>
                </a:cubicBezTo>
                <a:cubicBezTo>
                  <a:pt x="2202" y="5459"/>
                  <a:pt x="2228" y="5466"/>
                  <a:pt x="2254" y="5472"/>
                </a:cubicBezTo>
                <a:cubicBezTo>
                  <a:pt x="2280" y="5479"/>
                  <a:pt x="2306" y="5479"/>
                  <a:pt x="2331" y="5479"/>
                </a:cubicBezTo>
                <a:cubicBezTo>
                  <a:pt x="2364" y="5485"/>
                  <a:pt x="2390" y="5492"/>
                  <a:pt x="2416" y="5504"/>
                </a:cubicBezTo>
                <a:cubicBezTo>
                  <a:pt x="2441" y="5517"/>
                  <a:pt x="2461" y="5524"/>
                  <a:pt x="2480" y="5530"/>
                </a:cubicBezTo>
                <a:cubicBezTo>
                  <a:pt x="2513" y="5530"/>
                  <a:pt x="2545" y="5530"/>
                  <a:pt x="2571" y="5511"/>
                </a:cubicBezTo>
                <a:lnTo>
                  <a:pt x="2545" y="5511"/>
                </a:lnTo>
                <a:cubicBezTo>
                  <a:pt x="2513" y="5498"/>
                  <a:pt x="2603" y="5504"/>
                  <a:pt x="2642" y="5498"/>
                </a:cubicBezTo>
                <a:cubicBezTo>
                  <a:pt x="2616" y="5472"/>
                  <a:pt x="2623" y="5440"/>
                  <a:pt x="2545" y="5414"/>
                </a:cubicBezTo>
                <a:lnTo>
                  <a:pt x="2720" y="5414"/>
                </a:lnTo>
                <a:lnTo>
                  <a:pt x="2713" y="5420"/>
                </a:lnTo>
                <a:lnTo>
                  <a:pt x="2752" y="5420"/>
                </a:lnTo>
                <a:cubicBezTo>
                  <a:pt x="2713" y="5427"/>
                  <a:pt x="2675" y="5433"/>
                  <a:pt x="2636" y="5446"/>
                </a:cubicBezTo>
                <a:cubicBezTo>
                  <a:pt x="2648" y="5443"/>
                  <a:pt x="2658" y="5442"/>
                  <a:pt x="2667" y="5442"/>
                </a:cubicBezTo>
                <a:cubicBezTo>
                  <a:pt x="2690" y="5442"/>
                  <a:pt x="2704" y="5450"/>
                  <a:pt x="2728" y="5450"/>
                </a:cubicBezTo>
                <a:cubicBezTo>
                  <a:pt x="2736" y="5450"/>
                  <a:pt x="2746" y="5449"/>
                  <a:pt x="2759" y="5446"/>
                </a:cubicBezTo>
                <a:lnTo>
                  <a:pt x="2759" y="5446"/>
                </a:lnTo>
                <a:cubicBezTo>
                  <a:pt x="2754" y="5461"/>
                  <a:pt x="2742" y="5468"/>
                  <a:pt x="2728" y="5468"/>
                </a:cubicBezTo>
                <a:cubicBezTo>
                  <a:pt x="2726" y="5468"/>
                  <a:pt x="2724" y="5468"/>
                  <a:pt x="2723" y="5468"/>
                </a:cubicBezTo>
                <a:lnTo>
                  <a:pt x="2723" y="5468"/>
                </a:lnTo>
                <a:cubicBezTo>
                  <a:pt x="2771" y="5478"/>
                  <a:pt x="2818" y="5473"/>
                  <a:pt x="2837" y="5485"/>
                </a:cubicBezTo>
                <a:cubicBezTo>
                  <a:pt x="2830" y="5483"/>
                  <a:pt x="2823" y="5483"/>
                  <a:pt x="2816" y="5483"/>
                </a:cubicBezTo>
                <a:cubicBezTo>
                  <a:pt x="2797" y="5483"/>
                  <a:pt x="2778" y="5489"/>
                  <a:pt x="2759" y="5498"/>
                </a:cubicBezTo>
                <a:cubicBezTo>
                  <a:pt x="2771" y="5500"/>
                  <a:pt x="2783" y="5501"/>
                  <a:pt x="2795" y="5501"/>
                </a:cubicBezTo>
                <a:cubicBezTo>
                  <a:pt x="2828" y="5501"/>
                  <a:pt x="2862" y="5495"/>
                  <a:pt x="2895" y="5485"/>
                </a:cubicBezTo>
                <a:cubicBezTo>
                  <a:pt x="2896" y="5491"/>
                  <a:pt x="2905" y="5493"/>
                  <a:pt x="2917" y="5493"/>
                </a:cubicBezTo>
                <a:cubicBezTo>
                  <a:pt x="2942" y="5493"/>
                  <a:pt x="2984" y="5483"/>
                  <a:pt x="3001" y="5483"/>
                </a:cubicBezTo>
                <a:cubicBezTo>
                  <a:pt x="3008" y="5483"/>
                  <a:pt x="3011" y="5485"/>
                  <a:pt x="3005" y="5492"/>
                </a:cubicBezTo>
                <a:cubicBezTo>
                  <a:pt x="3011" y="5485"/>
                  <a:pt x="3024" y="5485"/>
                  <a:pt x="3037" y="5479"/>
                </a:cubicBezTo>
                <a:cubicBezTo>
                  <a:pt x="3050" y="5479"/>
                  <a:pt x="3070" y="5472"/>
                  <a:pt x="3089" y="5472"/>
                </a:cubicBezTo>
                <a:cubicBezTo>
                  <a:pt x="3089" y="5485"/>
                  <a:pt x="3018" y="5511"/>
                  <a:pt x="2985" y="5524"/>
                </a:cubicBezTo>
                <a:cubicBezTo>
                  <a:pt x="2951" y="5532"/>
                  <a:pt x="2932" y="5534"/>
                  <a:pt x="2924" y="5534"/>
                </a:cubicBezTo>
                <a:cubicBezTo>
                  <a:pt x="2896" y="5534"/>
                  <a:pt x="2976" y="5503"/>
                  <a:pt x="2947" y="5498"/>
                </a:cubicBezTo>
                <a:cubicBezTo>
                  <a:pt x="2914" y="5498"/>
                  <a:pt x="2875" y="5511"/>
                  <a:pt x="2837" y="5511"/>
                </a:cubicBezTo>
                <a:cubicBezTo>
                  <a:pt x="2848" y="5511"/>
                  <a:pt x="2803" y="5531"/>
                  <a:pt x="2848" y="5531"/>
                </a:cubicBezTo>
                <a:cubicBezTo>
                  <a:pt x="2853" y="5531"/>
                  <a:pt x="2860" y="5531"/>
                  <a:pt x="2869" y="5530"/>
                </a:cubicBezTo>
                <a:lnTo>
                  <a:pt x="2869" y="5530"/>
                </a:lnTo>
                <a:cubicBezTo>
                  <a:pt x="2843" y="5543"/>
                  <a:pt x="2817" y="5550"/>
                  <a:pt x="2791" y="5556"/>
                </a:cubicBezTo>
                <a:cubicBezTo>
                  <a:pt x="2778" y="5560"/>
                  <a:pt x="2764" y="5561"/>
                  <a:pt x="2748" y="5561"/>
                </a:cubicBezTo>
                <a:cubicBezTo>
                  <a:pt x="2733" y="5561"/>
                  <a:pt x="2717" y="5560"/>
                  <a:pt x="2701" y="5556"/>
                </a:cubicBezTo>
                <a:lnTo>
                  <a:pt x="2701" y="5556"/>
                </a:lnTo>
                <a:cubicBezTo>
                  <a:pt x="2688" y="5563"/>
                  <a:pt x="2726" y="5563"/>
                  <a:pt x="2746" y="5563"/>
                </a:cubicBezTo>
                <a:cubicBezTo>
                  <a:pt x="2733" y="5569"/>
                  <a:pt x="2655" y="5602"/>
                  <a:pt x="2752" y="5602"/>
                </a:cubicBezTo>
                <a:cubicBezTo>
                  <a:pt x="2726" y="5602"/>
                  <a:pt x="2798" y="5589"/>
                  <a:pt x="2752" y="5582"/>
                </a:cubicBezTo>
                <a:cubicBezTo>
                  <a:pt x="2791" y="5582"/>
                  <a:pt x="2895" y="5582"/>
                  <a:pt x="2856" y="5595"/>
                </a:cubicBezTo>
                <a:cubicBezTo>
                  <a:pt x="2901" y="5589"/>
                  <a:pt x="2992" y="5569"/>
                  <a:pt x="3024" y="5556"/>
                </a:cubicBezTo>
                <a:lnTo>
                  <a:pt x="3024" y="5556"/>
                </a:lnTo>
                <a:cubicBezTo>
                  <a:pt x="3037" y="5569"/>
                  <a:pt x="2992" y="5569"/>
                  <a:pt x="2979" y="5576"/>
                </a:cubicBezTo>
                <a:lnTo>
                  <a:pt x="3044" y="5563"/>
                </a:lnTo>
                <a:lnTo>
                  <a:pt x="3108" y="5550"/>
                </a:lnTo>
                <a:lnTo>
                  <a:pt x="3070" y="5543"/>
                </a:lnTo>
                <a:cubicBezTo>
                  <a:pt x="3115" y="5537"/>
                  <a:pt x="3154" y="5524"/>
                  <a:pt x="3193" y="5504"/>
                </a:cubicBezTo>
                <a:cubicBezTo>
                  <a:pt x="3225" y="5492"/>
                  <a:pt x="3257" y="5472"/>
                  <a:pt x="3296" y="5459"/>
                </a:cubicBezTo>
                <a:lnTo>
                  <a:pt x="3296" y="5459"/>
                </a:lnTo>
                <a:cubicBezTo>
                  <a:pt x="3290" y="5479"/>
                  <a:pt x="3225" y="5498"/>
                  <a:pt x="3180" y="5524"/>
                </a:cubicBezTo>
                <a:cubicBezTo>
                  <a:pt x="3187" y="5526"/>
                  <a:pt x="3193" y="5527"/>
                  <a:pt x="3197" y="5527"/>
                </a:cubicBezTo>
                <a:cubicBezTo>
                  <a:pt x="3226" y="5527"/>
                  <a:pt x="3217" y="5496"/>
                  <a:pt x="3290" y="5485"/>
                </a:cubicBezTo>
                <a:cubicBezTo>
                  <a:pt x="3303" y="5485"/>
                  <a:pt x="3303" y="5492"/>
                  <a:pt x="3303" y="5498"/>
                </a:cubicBezTo>
                <a:lnTo>
                  <a:pt x="3361" y="5459"/>
                </a:lnTo>
                <a:cubicBezTo>
                  <a:pt x="3374" y="5459"/>
                  <a:pt x="3374" y="5459"/>
                  <a:pt x="3368" y="5466"/>
                </a:cubicBezTo>
                <a:cubicBezTo>
                  <a:pt x="3413" y="5440"/>
                  <a:pt x="3406" y="5433"/>
                  <a:pt x="3413" y="5427"/>
                </a:cubicBezTo>
                <a:cubicBezTo>
                  <a:pt x="3413" y="5420"/>
                  <a:pt x="3419" y="5414"/>
                  <a:pt x="3491" y="5388"/>
                </a:cubicBezTo>
                <a:lnTo>
                  <a:pt x="3491" y="5388"/>
                </a:lnTo>
                <a:cubicBezTo>
                  <a:pt x="3406" y="5407"/>
                  <a:pt x="3426" y="5427"/>
                  <a:pt x="3355" y="5446"/>
                </a:cubicBezTo>
                <a:cubicBezTo>
                  <a:pt x="3309" y="5440"/>
                  <a:pt x="3426" y="5394"/>
                  <a:pt x="3445" y="5375"/>
                </a:cubicBezTo>
                <a:cubicBezTo>
                  <a:pt x="3469" y="5368"/>
                  <a:pt x="3487" y="5368"/>
                  <a:pt x="3503" y="5368"/>
                </a:cubicBezTo>
                <a:cubicBezTo>
                  <a:pt x="3508" y="5368"/>
                  <a:pt x="3512" y="5368"/>
                  <a:pt x="3517" y="5368"/>
                </a:cubicBezTo>
                <a:cubicBezTo>
                  <a:pt x="3540" y="5368"/>
                  <a:pt x="3562" y="5366"/>
                  <a:pt x="3596" y="5347"/>
                </a:cubicBezTo>
                <a:lnTo>
                  <a:pt x="3596" y="5347"/>
                </a:lnTo>
                <a:cubicBezTo>
                  <a:pt x="3570" y="5366"/>
                  <a:pt x="3608" y="5360"/>
                  <a:pt x="3529" y="5388"/>
                </a:cubicBezTo>
                <a:cubicBezTo>
                  <a:pt x="3514" y="5399"/>
                  <a:pt x="3513" y="5403"/>
                  <a:pt x="3519" y="5403"/>
                </a:cubicBezTo>
                <a:cubicBezTo>
                  <a:pt x="3528" y="5403"/>
                  <a:pt x="3556" y="5394"/>
                  <a:pt x="3569" y="5394"/>
                </a:cubicBezTo>
                <a:cubicBezTo>
                  <a:pt x="3572" y="5394"/>
                  <a:pt x="3574" y="5394"/>
                  <a:pt x="3575" y="5394"/>
                </a:cubicBezTo>
                <a:cubicBezTo>
                  <a:pt x="3594" y="5381"/>
                  <a:pt x="3549" y="5381"/>
                  <a:pt x="3614" y="5356"/>
                </a:cubicBezTo>
                <a:lnTo>
                  <a:pt x="3665" y="5323"/>
                </a:lnTo>
                <a:lnTo>
                  <a:pt x="3711" y="5291"/>
                </a:lnTo>
                <a:cubicBezTo>
                  <a:pt x="3737" y="5284"/>
                  <a:pt x="3763" y="5271"/>
                  <a:pt x="3782" y="5258"/>
                </a:cubicBezTo>
                <a:lnTo>
                  <a:pt x="3853" y="5213"/>
                </a:lnTo>
                <a:cubicBezTo>
                  <a:pt x="3879" y="5200"/>
                  <a:pt x="3899" y="5181"/>
                  <a:pt x="3918" y="5168"/>
                </a:cubicBezTo>
                <a:cubicBezTo>
                  <a:pt x="3937" y="5161"/>
                  <a:pt x="3957" y="5155"/>
                  <a:pt x="3976" y="5148"/>
                </a:cubicBezTo>
                <a:lnTo>
                  <a:pt x="3950" y="5135"/>
                </a:lnTo>
                <a:cubicBezTo>
                  <a:pt x="3976" y="5116"/>
                  <a:pt x="4009" y="5097"/>
                  <a:pt x="4041" y="5077"/>
                </a:cubicBezTo>
                <a:lnTo>
                  <a:pt x="4086" y="5045"/>
                </a:lnTo>
                <a:cubicBezTo>
                  <a:pt x="4093" y="5038"/>
                  <a:pt x="4106" y="5025"/>
                  <a:pt x="4112" y="5019"/>
                </a:cubicBezTo>
                <a:lnTo>
                  <a:pt x="4112" y="5019"/>
                </a:lnTo>
                <a:cubicBezTo>
                  <a:pt x="4112" y="5025"/>
                  <a:pt x="4106" y="5038"/>
                  <a:pt x="4093" y="5051"/>
                </a:cubicBezTo>
                <a:cubicBezTo>
                  <a:pt x="4080" y="5064"/>
                  <a:pt x="4060" y="5077"/>
                  <a:pt x="4041" y="5090"/>
                </a:cubicBezTo>
                <a:cubicBezTo>
                  <a:pt x="4132" y="5038"/>
                  <a:pt x="4203" y="4967"/>
                  <a:pt x="4268" y="4889"/>
                </a:cubicBezTo>
                <a:lnTo>
                  <a:pt x="4268" y="4889"/>
                </a:lnTo>
                <a:cubicBezTo>
                  <a:pt x="4209" y="4909"/>
                  <a:pt x="4203" y="4915"/>
                  <a:pt x="4158" y="4941"/>
                </a:cubicBezTo>
                <a:cubicBezTo>
                  <a:pt x="4171" y="4915"/>
                  <a:pt x="4196" y="4896"/>
                  <a:pt x="4222" y="4883"/>
                </a:cubicBezTo>
                <a:cubicBezTo>
                  <a:pt x="4255" y="4876"/>
                  <a:pt x="4281" y="4850"/>
                  <a:pt x="4300" y="4825"/>
                </a:cubicBezTo>
                <a:lnTo>
                  <a:pt x="4300" y="4825"/>
                </a:lnTo>
                <a:cubicBezTo>
                  <a:pt x="4319" y="4844"/>
                  <a:pt x="4294" y="4863"/>
                  <a:pt x="4326" y="4863"/>
                </a:cubicBezTo>
                <a:cubicBezTo>
                  <a:pt x="4339" y="4837"/>
                  <a:pt x="4352" y="4818"/>
                  <a:pt x="4371" y="4799"/>
                </a:cubicBezTo>
                <a:cubicBezTo>
                  <a:pt x="4391" y="4779"/>
                  <a:pt x="4404" y="4760"/>
                  <a:pt x="4417" y="4734"/>
                </a:cubicBezTo>
                <a:cubicBezTo>
                  <a:pt x="4436" y="4734"/>
                  <a:pt x="4436" y="4747"/>
                  <a:pt x="4430" y="4766"/>
                </a:cubicBezTo>
                <a:cubicBezTo>
                  <a:pt x="4410" y="4799"/>
                  <a:pt x="4391" y="4825"/>
                  <a:pt x="4358" y="4844"/>
                </a:cubicBezTo>
                <a:cubicBezTo>
                  <a:pt x="4294" y="4883"/>
                  <a:pt x="4248" y="4961"/>
                  <a:pt x="4190" y="4986"/>
                </a:cubicBezTo>
                <a:cubicBezTo>
                  <a:pt x="4203" y="4986"/>
                  <a:pt x="4216" y="4980"/>
                  <a:pt x="4222" y="4973"/>
                </a:cubicBezTo>
                <a:lnTo>
                  <a:pt x="4222" y="4973"/>
                </a:lnTo>
                <a:cubicBezTo>
                  <a:pt x="4196" y="4999"/>
                  <a:pt x="4171" y="5019"/>
                  <a:pt x="4151" y="5038"/>
                </a:cubicBezTo>
                <a:cubicBezTo>
                  <a:pt x="4144" y="5044"/>
                  <a:pt x="4137" y="5049"/>
                  <a:pt x="4131" y="5054"/>
                </a:cubicBezTo>
                <a:lnTo>
                  <a:pt x="4131" y="5054"/>
                </a:lnTo>
                <a:cubicBezTo>
                  <a:pt x="4162" y="5036"/>
                  <a:pt x="4198" y="5018"/>
                  <a:pt x="4229" y="5006"/>
                </a:cubicBezTo>
                <a:cubicBezTo>
                  <a:pt x="4261" y="4999"/>
                  <a:pt x="4281" y="4980"/>
                  <a:pt x="4300" y="4954"/>
                </a:cubicBezTo>
                <a:cubicBezTo>
                  <a:pt x="4301" y="4955"/>
                  <a:pt x="4303" y="4955"/>
                  <a:pt x="4305" y="4955"/>
                </a:cubicBezTo>
                <a:cubicBezTo>
                  <a:pt x="4315" y="4955"/>
                  <a:pt x="4332" y="4948"/>
                  <a:pt x="4339" y="4948"/>
                </a:cubicBezTo>
                <a:cubicBezTo>
                  <a:pt x="4345" y="4948"/>
                  <a:pt x="4345" y="4952"/>
                  <a:pt x="4332" y="4967"/>
                </a:cubicBezTo>
                <a:cubicBezTo>
                  <a:pt x="4307" y="5006"/>
                  <a:pt x="4255" y="5019"/>
                  <a:pt x="4261" y="5038"/>
                </a:cubicBezTo>
                <a:cubicBezTo>
                  <a:pt x="4294" y="5012"/>
                  <a:pt x="4326" y="4986"/>
                  <a:pt x="4358" y="4961"/>
                </a:cubicBezTo>
                <a:cubicBezTo>
                  <a:pt x="4378" y="4909"/>
                  <a:pt x="4404" y="4863"/>
                  <a:pt x="4436" y="4818"/>
                </a:cubicBezTo>
                <a:cubicBezTo>
                  <a:pt x="4455" y="4792"/>
                  <a:pt x="4481" y="4766"/>
                  <a:pt x="4507" y="4740"/>
                </a:cubicBezTo>
                <a:cubicBezTo>
                  <a:pt x="4527" y="4714"/>
                  <a:pt x="4553" y="4695"/>
                  <a:pt x="4572" y="4669"/>
                </a:cubicBezTo>
                <a:lnTo>
                  <a:pt x="4572" y="4669"/>
                </a:lnTo>
                <a:cubicBezTo>
                  <a:pt x="4553" y="4695"/>
                  <a:pt x="4540" y="4721"/>
                  <a:pt x="4520" y="4747"/>
                </a:cubicBezTo>
                <a:cubicBezTo>
                  <a:pt x="4514" y="4766"/>
                  <a:pt x="4507" y="4779"/>
                  <a:pt x="4520" y="4779"/>
                </a:cubicBezTo>
                <a:cubicBezTo>
                  <a:pt x="4540" y="4740"/>
                  <a:pt x="4624" y="4695"/>
                  <a:pt x="4591" y="4689"/>
                </a:cubicBezTo>
                <a:cubicBezTo>
                  <a:pt x="4640" y="4640"/>
                  <a:pt x="4718" y="4539"/>
                  <a:pt x="4749" y="4539"/>
                </a:cubicBezTo>
                <a:cubicBezTo>
                  <a:pt x="4750" y="4539"/>
                  <a:pt x="4752" y="4539"/>
                  <a:pt x="4753" y="4540"/>
                </a:cubicBezTo>
                <a:cubicBezTo>
                  <a:pt x="4747" y="4553"/>
                  <a:pt x="4734" y="4572"/>
                  <a:pt x="4721" y="4585"/>
                </a:cubicBezTo>
                <a:cubicBezTo>
                  <a:pt x="4708" y="4598"/>
                  <a:pt x="4695" y="4611"/>
                  <a:pt x="4689" y="4624"/>
                </a:cubicBezTo>
                <a:cubicBezTo>
                  <a:pt x="4663" y="4650"/>
                  <a:pt x="4637" y="4676"/>
                  <a:pt x="4617" y="4701"/>
                </a:cubicBezTo>
                <a:cubicBezTo>
                  <a:pt x="4627" y="4692"/>
                  <a:pt x="4640" y="4686"/>
                  <a:pt x="4644" y="4686"/>
                </a:cubicBezTo>
                <a:cubicBezTo>
                  <a:pt x="4645" y="4686"/>
                  <a:pt x="4645" y="4687"/>
                  <a:pt x="4643" y="4689"/>
                </a:cubicBezTo>
                <a:lnTo>
                  <a:pt x="4579" y="4760"/>
                </a:lnTo>
                <a:cubicBezTo>
                  <a:pt x="4604" y="4734"/>
                  <a:pt x="4617" y="4727"/>
                  <a:pt x="4637" y="4721"/>
                </a:cubicBezTo>
                <a:cubicBezTo>
                  <a:pt x="4650" y="4708"/>
                  <a:pt x="4650" y="4708"/>
                  <a:pt x="4656" y="4701"/>
                </a:cubicBezTo>
                <a:lnTo>
                  <a:pt x="4689" y="4663"/>
                </a:lnTo>
                <a:cubicBezTo>
                  <a:pt x="4684" y="4663"/>
                  <a:pt x="4680" y="4666"/>
                  <a:pt x="4678" y="4666"/>
                </a:cubicBezTo>
                <a:cubicBezTo>
                  <a:pt x="4676" y="4666"/>
                  <a:pt x="4676" y="4665"/>
                  <a:pt x="4676" y="4663"/>
                </a:cubicBezTo>
                <a:cubicBezTo>
                  <a:pt x="4682" y="4650"/>
                  <a:pt x="4714" y="4624"/>
                  <a:pt x="4727" y="4604"/>
                </a:cubicBezTo>
                <a:lnTo>
                  <a:pt x="4747" y="4617"/>
                </a:lnTo>
                <a:cubicBezTo>
                  <a:pt x="4773" y="4578"/>
                  <a:pt x="4799" y="4540"/>
                  <a:pt x="4831" y="4501"/>
                </a:cubicBezTo>
                <a:cubicBezTo>
                  <a:pt x="4850" y="4481"/>
                  <a:pt x="4870" y="4455"/>
                  <a:pt x="4889" y="4430"/>
                </a:cubicBezTo>
                <a:cubicBezTo>
                  <a:pt x="4896" y="4417"/>
                  <a:pt x="4902" y="4404"/>
                  <a:pt x="4915" y="4391"/>
                </a:cubicBezTo>
                <a:lnTo>
                  <a:pt x="4935" y="4345"/>
                </a:lnTo>
                <a:lnTo>
                  <a:pt x="4935" y="4358"/>
                </a:lnTo>
                <a:cubicBezTo>
                  <a:pt x="4954" y="4332"/>
                  <a:pt x="4974" y="4294"/>
                  <a:pt x="4974" y="4261"/>
                </a:cubicBezTo>
                <a:cubicBezTo>
                  <a:pt x="4980" y="4222"/>
                  <a:pt x="4993" y="4183"/>
                  <a:pt x="5006" y="4145"/>
                </a:cubicBezTo>
                <a:lnTo>
                  <a:pt x="5006" y="4145"/>
                </a:lnTo>
                <a:cubicBezTo>
                  <a:pt x="5001" y="4168"/>
                  <a:pt x="5007" y="4171"/>
                  <a:pt x="5015" y="4171"/>
                </a:cubicBezTo>
                <a:cubicBezTo>
                  <a:pt x="5018" y="4171"/>
                  <a:pt x="5022" y="4170"/>
                  <a:pt x="5025" y="4170"/>
                </a:cubicBezTo>
                <a:cubicBezTo>
                  <a:pt x="5043" y="4135"/>
                  <a:pt x="5067" y="4099"/>
                  <a:pt x="5095" y="4063"/>
                </a:cubicBezTo>
                <a:lnTo>
                  <a:pt x="5095" y="4063"/>
                </a:lnTo>
                <a:cubicBezTo>
                  <a:pt x="5092" y="4067"/>
                  <a:pt x="5089" y="4069"/>
                  <a:pt x="5088" y="4069"/>
                </a:cubicBezTo>
                <a:cubicBezTo>
                  <a:pt x="5079" y="4069"/>
                  <a:pt x="5090" y="4032"/>
                  <a:pt x="5082" y="4032"/>
                </a:cubicBezTo>
                <a:cubicBezTo>
                  <a:pt x="5079" y="4032"/>
                  <a:pt x="5076" y="4035"/>
                  <a:pt x="5071" y="4041"/>
                </a:cubicBezTo>
                <a:cubicBezTo>
                  <a:pt x="5051" y="4034"/>
                  <a:pt x="5097" y="3937"/>
                  <a:pt x="5122" y="3879"/>
                </a:cubicBezTo>
                <a:cubicBezTo>
                  <a:pt x="5124" y="3878"/>
                  <a:pt x="5126" y="3878"/>
                  <a:pt x="5127" y="3878"/>
                </a:cubicBezTo>
                <a:cubicBezTo>
                  <a:pt x="5148" y="3878"/>
                  <a:pt x="5092" y="3998"/>
                  <a:pt x="5109" y="3998"/>
                </a:cubicBezTo>
                <a:cubicBezTo>
                  <a:pt x="5113" y="3998"/>
                  <a:pt x="5119" y="3994"/>
                  <a:pt x="5129" y="3983"/>
                </a:cubicBezTo>
                <a:cubicBezTo>
                  <a:pt x="5142" y="3948"/>
                  <a:pt x="5143" y="3928"/>
                  <a:pt x="5137" y="3928"/>
                </a:cubicBezTo>
                <a:cubicBezTo>
                  <a:pt x="5134" y="3928"/>
                  <a:pt x="5129" y="3933"/>
                  <a:pt x="5122" y="3944"/>
                </a:cubicBezTo>
                <a:cubicBezTo>
                  <a:pt x="5129" y="3931"/>
                  <a:pt x="5135" y="3911"/>
                  <a:pt x="5148" y="3892"/>
                </a:cubicBezTo>
                <a:cubicBezTo>
                  <a:pt x="5155" y="3873"/>
                  <a:pt x="5168" y="3853"/>
                  <a:pt x="5174" y="3834"/>
                </a:cubicBezTo>
                <a:cubicBezTo>
                  <a:pt x="5181" y="3814"/>
                  <a:pt x="5194" y="3795"/>
                  <a:pt x="5200" y="3782"/>
                </a:cubicBezTo>
                <a:cubicBezTo>
                  <a:pt x="5213" y="3763"/>
                  <a:pt x="5220" y="3750"/>
                  <a:pt x="5226" y="3737"/>
                </a:cubicBezTo>
                <a:cubicBezTo>
                  <a:pt x="5233" y="3704"/>
                  <a:pt x="5233" y="3672"/>
                  <a:pt x="5246" y="3633"/>
                </a:cubicBezTo>
                <a:cubicBezTo>
                  <a:pt x="5246" y="3607"/>
                  <a:pt x="5246" y="3581"/>
                  <a:pt x="5246" y="3555"/>
                </a:cubicBezTo>
                <a:lnTo>
                  <a:pt x="5246" y="3555"/>
                </a:lnTo>
                <a:cubicBezTo>
                  <a:pt x="5233" y="3601"/>
                  <a:pt x="5252" y="3607"/>
                  <a:pt x="5226" y="3659"/>
                </a:cubicBezTo>
                <a:lnTo>
                  <a:pt x="5226" y="3594"/>
                </a:lnTo>
                <a:cubicBezTo>
                  <a:pt x="5233" y="3555"/>
                  <a:pt x="5246" y="3523"/>
                  <a:pt x="5258" y="3484"/>
                </a:cubicBezTo>
                <a:cubicBezTo>
                  <a:pt x="5271" y="3458"/>
                  <a:pt x="5284" y="3426"/>
                  <a:pt x="5291" y="3400"/>
                </a:cubicBezTo>
                <a:lnTo>
                  <a:pt x="5291" y="3400"/>
                </a:lnTo>
                <a:lnTo>
                  <a:pt x="5284" y="3458"/>
                </a:lnTo>
                <a:cubicBezTo>
                  <a:pt x="5284" y="3478"/>
                  <a:pt x="5284" y="3497"/>
                  <a:pt x="5278" y="3516"/>
                </a:cubicBezTo>
                <a:cubicBezTo>
                  <a:pt x="5278" y="3536"/>
                  <a:pt x="5271" y="3555"/>
                  <a:pt x="5278" y="3555"/>
                </a:cubicBezTo>
                <a:cubicBezTo>
                  <a:pt x="5278" y="3529"/>
                  <a:pt x="5284" y="3497"/>
                  <a:pt x="5291" y="3471"/>
                </a:cubicBezTo>
                <a:cubicBezTo>
                  <a:pt x="5297" y="3445"/>
                  <a:pt x="5304" y="3413"/>
                  <a:pt x="5304" y="3380"/>
                </a:cubicBezTo>
                <a:cubicBezTo>
                  <a:pt x="5310" y="3329"/>
                  <a:pt x="5323" y="3270"/>
                  <a:pt x="5336" y="3219"/>
                </a:cubicBezTo>
                <a:cubicBezTo>
                  <a:pt x="5349" y="3173"/>
                  <a:pt x="5349" y="3128"/>
                  <a:pt x="5336" y="3083"/>
                </a:cubicBezTo>
                <a:cubicBezTo>
                  <a:pt x="5336" y="3104"/>
                  <a:pt x="5323" y="3139"/>
                  <a:pt x="5314" y="3139"/>
                </a:cubicBezTo>
                <a:cubicBezTo>
                  <a:pt x="5313" y="3139"/>
                  <a:pt x="5311" y="3138"/>
                  <a:pt x="5310" y="3134"/>
                </a:cubicBezTo>
                <a:cubicBezTo>
                  <a:pt x="5323" y="3109"/>
                  <a:pt x="5329" y="3037"/>
                  <a:pt x="5335" y="3037"/>
                </a:cubicBezTo>
                <a:cubicBezTo>
                  <a:pt x="5336" y="3037"/>
                  <a:pt x="5336" y="3037"/>
                  <a:pt x="5336" y="3037"/>
                </a:cubicBezTo>
                <a:lnTo>
                  <a:pt x="5336" y="3063"/>
                </a:lnTo>
                <a:cubicBezTo>
                  <a:pt x="5349" y="3018"/>
                  <a:pt x="5349" y="2966"/>
                  <a:pt x="5349" y="2921"/>
                </a:cubicBezTo>
                <a:cubicBezTo>
                  <a:pt x="5336" y="2901"/>
                  <a:pt x="5323" y="2921"/>
                  <a:pt x="5317" y="2869"/>
                </a:cubicBezTo>
                <a:cubicBezTo>
                  <a:pt x="5320" y="2832"/>
                  <a:pt x="5325" y="2821"/>
                  <a:pt x="5329" y="2821"/>
                </a:cubicBezTo>
                <a:cubicBezTo>
                  <a:pt x="5337" y="2821"/>
                  <a:pt x="5346" y="2860"/>
                  <a:pt x="5353" y="2860"/>
                </a:cubicBezTo>
                <a:cubicBezTo>
                  <a:pt x="5357" y="2860"/>
                  <a:pt x="5359" y="2854"/>
                  <a:pt x="5362" y="2836"/>
                </a:cubicBezTo>
                <a:cubicBezTo>
                  <a:pt x="5343" y="2785"/>
                  <a:pt x="5336" y="2746"/>
                  <a:pt x="5330" y="2707"/>
                </a:cubicBezTo>
                <a:lnTo>
                  <a:pt x="5343" y="2681"/>
                </a:lnTo>
                <a:cubicBezTo>
                  <a:pt x="5343" y="2642"/>
                  <a:pt x="5336" y="2597"/>
                  <a:pt x="5330" y="2558"/>
                </a:cubicBezTo>
                <a:cubicBezTo>
                  <a:pt x="5330" y="2513"/>
                  <a:pt x="5323" y="2474"/>
                  <a:pt x="5310" y="2435"/>
                </a:cubicBezTo>
                <a:lnTo>
                  <a:pt x="5297" y="2377"/>
                </a:lnTo>
                <a:lnTo>
                  <a:pt x="5278" y="2318"/>
                </a:lnTo>
                <a:cubicBezTo>
                  <a:pt x="5271" y="2280"/>
                  <a:pt x="5258" y="2234"/>
                  <a:pt x="5252" y="2189"/>
                </a:cubicBezTo>
                <a:cubicBezTo>
                  <a:pt x="5258" y="2189"/>
                  <a:pt x="5278" y="2215"/>
                  <a:pt x="5284" y="2254"/>
                </a:cubicBezTo>
                <a:cubicBezTo>
                  <a:pt x="5297" y="2286"/>
                  <a:pt x="5304" y="2325"/>
                  <a:pt x="5310" y="2357"/>
                </a:cubicBezTo>
                <a:cubicBezTo>
                  <a:pt x="5323" y="2299"/>
                  <a:pt x="5284" y="2221"/>
                  <a:pt x="5278" y="2137"/>
                </a:cubicBezTo>
                <a:cubicBezTo>
                  <a:pt x="5278" y="2124"/>
                  <a:pt x="5271" y="2105"/>
                  <a:pt x="5265" y="2092"/>
                </a:cubicBezTo>
                <a:cubicBezTo>
                  <a:pt x="5258" y="2079"/>
                  <a:pt x="5252" y="2066"/>
                  <a:pt x="5246" y="2053"/>
                </a:cubicBezTo>
                <a:cubicBezTo>
                  <a:pt x="5241" y="2038"/>
                  <a:pt x="5232" y="2031"/>
                  <a:pt x="5225" y="2031"/>
                </a:cubicBezTo>
                <a:cubicBezTo>
                  <a:pt x="5223" y="2031"/>
                  <a:pt x="5221" y="2032"/>
                  <a:pt x="5220" y="2033"/>
                </a:cubicBezTo>
                <a:cubicBezTo>
                  <a:pt x="5194" y="1956"/>
                  <a:pt x="5220" y="1969"/>
                  <a:pt x="5220" y="1956"/>
                </a:cubicBezTo>
                <a:cubicBezTo>
                  <a:pt x="5194" y="1936"/>
                  <a:pt x="5168" y="1826"/>
                  <a:pt x="5135" y="1762"/>
                </a:cubicBezTo>
                <a:lnTo>
                  <a:pt x="5142" y="1755"/>
                </a:lnTo>
                <a:lnTo>
                  <a:pt x="5116" y="1703"/>
                </a:lnTo>
                <a:lnTo>
                  <a:pt x="5090" y="1658"/>
                </a:lnTo>
                <a:lnTo>
                  <a:pt x="5090" y="1658"/>
                </a:lnTo>
                <a:cubicBezTo>
                  <a:pt x="5093" y="1669"/>
                  <a:pt x="5091" y="1672"/>
                  <a:pt x="5087" y="1672"/>
                </a:cubicBezTo>
                <a:cubicBezTo>
                  <a:pt x="5084" y="1672"/>
                  <a:pt x="5079" y="1669"/>
                  <a:pt x="5075" y="1669"/>
                </a:cubicBezTo>
                <a:cubicBezTo>
                  <a:pt x="5073" y="1669"/>
                  <a:pt x="5072" y="1670"/>
                  <a:pt x="5071" y="1671"/>
                </a:cubicBezTo>
                <a:lnTo>
                  <a:pt x="5058" y="1645"/>
                </a:lnTo>
                <a:lnTo>
                  <a:pt x="5058" y="1645"/>
                </a:lnTo>
                <a:cubicBezTo>
                  <a:pt x="5064" y="1671"/>
                  <a:pt x="5071" y="1697"/>
                  <a:pt x="5084" y="1723"/>
                </a:cubicBezTo>
                <a:cubicBezTo>
                  <a:pt x="5090" y="1749"/>
                  <a:pt x="5103" y="1781"/>
                  <a:pt x="5122" y="1807"/>
                </a:cubicBezTo>
                <a:cubicBezTo>
                  <a:pt x="5135" y="1833"/>
                  <a:pt x="5142" y="1859"/>
                  <a:pt x="5155" y="1885"/>
                </a:cubicBezTo>
                <a:cubicBezTo>
                  <a:pt x="5161" y="1917"/>
                  <a:pt x="5168" y="1943"/>
                  <a:pt x="5168" y="1975"/>
                </a:cubicBezTo>
                <a:cubicBezTo>
                  <a:pt x="5162" y="1966"/>
                  <a:pt x="5159" y="1963"/>
                  <a:pt x="5156" y="1963"/>
                </a:cubicBezTo>
                <a:cubicBezTo>
                  <a:pt x="5153" y="1963"/>
                  <a:pt x="5152" y="1968"/>
                  <a:pt x="5149" y="1968"/>
                </a:cubicBezTo>
                <a:cubicBezTo>
                  <a:pt x="5148" y="1968"/>
                  <a:pt x="5146" y="1965"/>
                  <a:pt x="5142" y="1956"/>
                </a:cubicBezTo>
                <a:cubicBezTo>
                  <a:pt x="5129" y="1930"/>
                  <a:pt x="5135" y="1923"/>
                  <a:pt x="5142" y="1917"/>
                </a:cubicBezTo>
                <a:cubicBezTo>
                  <a:pt x="5134" y="1913"/>
                  <a:pt x="5120" y="1892"/>
                  <a:pt x="5116" y="1892"/>
                </a:cubicBezTo>
                <a:cubicBezTo>
                  <a:pt x="5114" y="1892"/>
                  <a:pt x="5116" y="1899"/>
                  <a:pt x="5122" y="1917"/>
                </a:cubicBezTo>
                <a:cubicBezTo>
                  <a:pt x="5110" y="1917"/>
                  <a:pt x="5097" y="1898"/>
                  <a:pt x="5084" y="1859"/>
                </a:cubicBezTo>
                <a:cubicBezTo>
                  <a:pt x="5064" y="1826"/>
                  <a:pt x="5045" y="1781"/>
                  <a:pt x="5025" y="1742"/>
                </a:cubicBezTo>
                <a:cubicBezTo>
                  <a:pt x="5025" y="1728"/>
                  <a:pt x="5028" y="1723"/>
                  <a:pt x="5031" y="1723"/>
                </a:cubicBezTo>
                <a:cubicBezTo>
                  <a:pt x="5036" y="1723"/>
                  <a:pt x="5044" y="1734"/>
                  <a:pt x="5051" y="1749"/>
                </a:cubicBezTo>
                <a:cubicBezTo>
                  <a:pt x="5071" y="1774"/>
                  <a:pt x="5090" y="1807"/>
                  <a:pt x="5103" y="1820"/>
                </a:cubicBezTo>
                <a:cubicBezTo>
                  <a:pt x="5084" y="1794"/>
                  <a:pt x="5071" y="1762"/>
                  <a:pt x="5058" y="1729"/>
                </a:cubicBezTo>
                <a:lnTo>
                  <a:pt x="5084" y="1729"/>
                </a:lnTo>
                <a:cubicBezTo>
                  <a:pt x="5060" y="1690"/>
                  <a:pt x="5050" y="1679"/>
                  <a:pt x="5045" y="1679"/>
                </a:cubicBezTo>
                <a:cubicBezTo>
                  <a:pt x="5039" y="1679"/>
                  <a:pt x="5040" y="1694"/>
                  <a:pt x="5033" y="1694"/>
                </a:cubicBezTo>
                <a:cubicBezTo>
                  <a:pt x="5031" y="1694"/>
                  <a:pt x="5028" y="1693"/>
                  <a:pt x="5025" y="1690"/>
                </a:cubicBezTo>
                <a:cubicBezTo>
                  <a:pt x="4993" y="1677"/>
                  <a:pt x="4986" y="1600"/>
                  <a:pt x="4967" y="1574"/>
                </a:cubicBezTo>
                <a:lnTo>
                  <a:pt x="4967" y="1574"/>
                </a:lnTo>
                <a:lnTo>
                  <a:pt x="4986" y="1600"/>
                </a:lnTo>
                <a:cubicBezTo>
                  <a:pt x="4967" y="1548"/>
                  <a:pt x="4935" y="1496"/>
                  <a:pt x="4896" y="1444"/>
                </a:cubicBezTo>
                <a:lnTo>
                  <a:pt x="4896" y="1405"/>
                </a:lnTo>
                <a:cubicBezTo>
                  <a:pt x="4909" y="1438"/>
                  <a:pt x="4922" y="1470"/>
                  <a:pt x="4948" y="1490"/>
                </a:cubicBezTo>
                <a:cubicBezTo>
                  <a:pt x="4974" y="1509"/>
                  <a:pt x="4986" y="1528"/>
                  <a:pt x="4993" y="1548"/>
                </a:cubicBezTo>
                <a:cubicBezTo>
                  <a:pt x="4981" y="1508"/>
                  <a:pt x="4981" y="1493"/>
                  <a:pt x="4988" y="1493"/>
                </a:cubicBezTo>
                <a:cubicBezTo>
                  <a:pt x="4992" y="1493"/>
                  <a:pt x="4998" y="1499"/>
                  <a:pt x="5006" y="1509"/>
                </a:cubicBezTo>
                <a:cubicBezTo>
                  <a:pt x="5032" y="1528"/>
                  <a:pt x="5064" y="1574"/>
                  <a:pt x="5084" y="1593"/>
                </a:cubicBezTo>
                <a:cubicBezTo>
                  <a:pt x="5058" y="1548"/>
                  <a:pt x="5038" y="1496"/>
                  <a:pt x="5025" y="1444"/>
                </a:cubicBezTo>
                <a:cubicBezTo>
                  <a:pt x="4993" y="1412"/>
                  <a:pt x="4967" y="1373"/>
                  <a:pt x="4948" y="1328"/>
                </a:cubicBezTo>
                <a:cubicBezTo>
                  <a:pt x="4928" y="1289"/>
                  <a:pt x="4902" y="1250"/>
                  <a:pt x="4863" y="1218"/>
                </a:cubicBezTo>
                <a:cubicBezTo>
                  <a:pt x="4858" y="1206"/>
                  <a:pt x="4859" y="1202"/>
                  <a:pt x="4861" y="1202"/>
                </a:cubicBezTo>
                <a:cubicBezTo>
                  <a:pt x="4866" y="1202"/>
                  <a:pt x="4879" y="1214"/>
                  <a:pt x="4882" y="1214"/>
                </a:cubicBezTo>
                <a:cubicBezTo>
                  <a:pt x="4884" y="1214"/>
                  <a:pt x="4883" y="1210"/>
                  <a:pt x="4876" y="1198"/>
                </a:cubicBezTo>
                <a:cubicBezTo>
                  <a:pt x="4825" y="1120"/>
                  <a:pt x="4760" y="1043"/>
                  <a:pt x="4689" y="971"/>
                </a:cubicBezTo>
                <a:cubicBezTo>
                  <a:pt x="4656" y="933"/>
                  <a:pt x="4669" y="933"/>
                  <a:pt x="4669" y="920"/>
                </a:cubicBezTo>
                <a:cubicBezTo>
                  <a:pt x="4637" y="874"/>
                  <a:pt x="4598" y="835"/>
                  <a:pt x="4559" y="797"/>
                </a:cubicBezTo>
                <a:cubicBezTo>
                  <a:pt x="4520" y="764"/>
                  <a:pt x="4488" y="738"/>
                  <a:pt x="4455" y="706"/>
                </a:cubicBezTo>
                <a:cubicBezTo>
                  <a:pt x="4417" y="680"/>
                  <a:pt x="4384" y="654"/>
                  <a:pt x="4345" y="628"/>
                </a:cubicBezTo>
                <a:cubicBezTo>
                  <a:pt x="4300" y="596"/>
                  <a:pt x="4261" y="564"/>
                  <a:pt x="4209" y="518"/>
                </a:cubicBezTo>
                <a:lnTo>
                  <a:pt x="4209" y="518"/>
                </a:lnTo>
                <a:lnTo>
                  <a:pt x="4242" y="538"/>
                </a:lnTo>
                <a:cubicBezTo>
                  <a:pt x="4203" y="499"/>
                  <a:pt x="4164" y="466"/>
                  <a:pt x="4132" y="466"/>
                </a:cubicBezTo>
                <a:cubicBezTo>
                  <a:pt x="4119" y="447"/>
                  <a:pt x="4106" y="428"/>
                  <a:pt x="4086" y="415"/>
                </a:cubicBezTo>
                <a:cubicBezTo>
                  <a:pt x="4060" y="402"/>
                  <a:pt x="4028" y="382"/>
                  <a:pt x="4002" y="369"/>
                </a:cubicBezTo>
                <a:cubicBezTo>
                  <a:pt x="3976" y="363"/>
                  <a:pt x="3950" y="343"/>
                  <a:pt x="3924" y="330"/>
                </a:cubicBezTo>
                <a:cubicBezTo>
                  <a:pt x="3899" y="317"/>
                  <a:pt x="3879" y="298"/>
                  <a:pt x="3860" y="279"/>
                </a:cubicBezTo>
                <a:cubicBezTo>
                  <a:pt x="3827" y="259"/>
                  <a:pt x="3788" y="240"/>
                  <a:pt x="3750" y="240"/>
                </a:cubicBezTo>
                <a:cubicBezTo>
                  <a:pt x="3717" y="233"/>
                  <a:pt x="3685" y="227"/>
                  <a:pt x="3652" y="214"/>
                </a:cubicBezTo>
                <a:cubicBezTo>
                  <a:pt x="3652" y="207"/>
                  <a:pt x="3685" y="201"/>
                  <a:pt x="3646" y="181"/>
                </a:cubicBezTo>
                <a:cubicBezTo>
                  <a:pt x="3510" y="130"/>
                  <a:pt x="3368" y="91"/>
                  <a:pt x="3225" y="58"/>
                </a:cubicBezTo>
                <a:cubicBezTo>
                  <a:pt x="3076" y="32"/>
                  <a:pt x="2921" y="13"/>
                  <a:pt x="2772" y="7"/>
                </a:cubicBezTo>
                <a:cubicBezTo>
                  <a:pt x="2778" y="7"/>
                  <a:pt x="2785" y="0"/>
                  <a:pt x="2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8"/>
          <p:cNvSpPr txBox="1">
            <a:spLocks noGrp="1"/>
          </p:cNvSpPr>
          <p:nvPr>
            <p:ph type="subTitle" idx="1"/>
          </p:nvPr>
        </p:nvSpPr>
        <p:spPr>
          <a:xfrm>
            <a:off x="1940974" y="2132154"/>
            <a:ext cx="2330700" cy="77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2" name="Google Shape;492;p18"/>
          <p:cNvSpPr txBox="1">
            <a:spLocks noGrp="1"/>
          </p:cNvSpPr>
          <p:nvPr>
            <p:ph type="subTitle" idx="2"/>
          </p:nvPr>
        </p:nvSpPr>
        <p:spPr>
          <a:xfrm>
            <a:off x="1940962" y="1726850"/>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Caveat"/>
              <a:buNone/>
              <a:defRPr sz="2500" b="1">
                <a:latin typeface="Caveat"/>
                <a:ea typeface="Caveat"/>
                <a:cs typeface="Caveat"/>
                <a:sym typeface="Caveat"/>
              </a:defRPr>
            </a:lvl1pPr>
            <a:lvl2pPr lvl="1" rtl="0">
              <a:spcBef>
                <a:spcPts val="0"/>
              </a:spcBef>
              <a:spcAft>
                <a:spcPts val="0"/>
              </a:spcAft>
              <a:buSzPts val="2000"/>
              <a:buFont typeface="Caveat"/>
              <a:buNone/>
              <a:defRPr sz="2000">
                <a:latin typeface="Caveat"/>
                <a:ea typeface="Caveat"/>
                <a:cs typeface="Caveat"/>
                <a:sym typeface="Caveat"/>
              </a:defRPr>
            </a:lvl2pPr>
            <a:lvl3pPr lvl="2" rtl="0">
              <a:spcBef>
                <a:spcPts val="0"/>
              </a:spcBef>
              <a:spcAft>
                <a:spcPts val="0"/>
              </a:spcAft>
              <a:buSzPts val="2000"/>
              <a:buFont typeface="Caveat"/>
              <a:buNone/>
              <a:defRPr sz="2000">
                <a:latin typeface="Caveat"/>
                <a:ea typeface="Caveat"/>
                <a:cs typeface="Caveat"/>
                <a:sym typeface="Caveat"/>
              </a:defRPr>
            </a:lvl3pPr>
            <a:lvl4pPr lvl="3" rtl="0">
              <a:spcBef>
                <a:spcPts val="0"/>
              </a:spcBef>
              <a:spcAft>
                <a:spcPts val="0"/>
              </a:spcAft>
              <a:buSzPts val="2000"/>
              <a:buFont typeface="Caveat"/>
              <a:buNone/>
              <a:defRPr sz="2000">
                <a:latin typeface="Caveat"/>
                <a:ea typeface="Caveat"/>
                <a:cs typeface="Caveat"/>
                <a:sym typeface="Caveat"/>
              </a:defRPr>
            </a:lvl4pPr>
            <a:lvl5pPr lvl="4" rtl="0">
              <a:spcBef>
                <a:spcPts val="0"/>
              </a:spcBef>
              <a:spcAft>
                <a:spcPts val="0"/>
              </a:spcAft>
              <a:buSzPts val="2000"/>
              <a:buFont typeface="Caveat"/>
              <a:buNone/>
              <a:defRPr sz="2000">
                <a:latin typeface="Caveat"/>
                <a:ea typeface="Caveat"/>
                <a:cs typeface="Caveat"/>
                <a:sym typeface="Caveat"/>
              </a:defRPr>
            </a:lvl5pPr>
            <a:lvl6pPr lvl="5" rtl="0">
              <a:spcBef>
                <a:spcPts val="0"/>
              </a:spcBef>
              <a:spcAft>
                <a:spcPts val="0"/>
              </a:spcAft>
              <a:buSzPts val="2000"/>
              <a:buFont typeface="Caveat"/>
              <a:buNone/>
              <a:defRPr sz="2000">
                <a:latin typeface="Caveat"/>
                <a:ea typeface="Caveat"/>
                <a:cs typeface="Caveat"/>
                <a:sym typeface="Caveat"/>
              </a:defRPr>
            </a:lvl6pPr>
            <a:lvl7pPr lvl="6" rtl="0">
              <a:spcBef>
                <a:spcPts val="0"/>
              </a:spcBef>
              <a:spcAft>
                <a:spcPts val="0"/>
              </a:spcAft>
              <a:buSzPts val="2000"/>
              <a:buFont typeface="Caveat"/>
              <a:buNone/>
              <a:defRPr sz="2000">
                <a:latin typeface="Caveat"/>
                <a:ea typeface="Caveat"/>
                <a:cs typeface="Caveat"/>
                <a:sym typeface="Caveat"/>
              </a:defRPr>
            </a:lvl7pPr>
            <a:lvl8pPr lvl="7" rtl="0">
              <a:spcBef>
                <a:spcPts val="0"/>
              </a:spcBef>
              <a:spcAft>
                <a:spcPts val="0"/>
              </a:spcAft>
              <a:buSzPts val="2000"/>
              <a:buFont typeface="Caveat"/>
              <a:buNone/>
              <a:defRPr sz="2000">
                <a:latin typeface="Caveat"/>
                <a:ea typeface="Caveat"/>
                <a:cs typeface="Caveat"/>
                <a:sym typeface="Caveat"/>
              </a:defRPr>
            </a:lvl8pPr>
            <a:lvl9pPr lvl="8" rtl="0">
              <a:spcBef>
                <a:spcPts val="0"/>
              </a:spcBef>
              <a:spcAft>
                <a:spcPts val="0"/>
              </a:spcAft>
              <a:buSzPts val="2000"/>
              <a:buFont typeface="Caveat"/>
              <a:buNone/>
              <a:defRPr sz="2000">
                <a:latin typeface="Caveat"/>
                <a:ea typeface="Caveat"/>
                <a:cs typeface="Caveat"/>
                <a:sym typeface="Caveat"/>
              </a:defRPr>
            </a:lvl9pPr>
          </a:lstStyle>
          <a:p>
            <a:endParaRPr/>
          </a:p>
        </p:txBody>
      </p:sp>
      <p:sp>
        <p:nvSpPr>
          <p:cNvPr id="493" name="Google Shape;493;p18"/>
          <p:cNvSpPr txBox="1">
            <a:spLocks noGrp="1"/>
          </p:cNvSpPr>
          <p:nvPr>
            <p:ph type="subTitle" idx="3"/>
          </p:nvPr>
        </p:nvSpPr>
        <p:spPr>
          <a:xfrm>
            <a:off x="5821479" y="2132154"/>
            <a:ext cx="2330700" cy="77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4" name="Google Shape;494;p18"/>
          <p:cNvSpPr txBox="1">
            <a:spLocks noGrp="1"/>
          </p:cNvSpPr>
          <p:nvPr>
            <p:ph type="subTitle" idx="4"/>
          </p:nvPr>
        </p:nvSpPr>
        <p:spPr>
          <a:xfrm>
            <a:off x="5821467" y="1726850"/>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Caveat"/>
              <a:buNone/>
              <a:defRPr sz="2500" b="1">
                <a:latin typeface="Caveat"/>
                <a:ea typeface="Caveat"/>
                <a:cs typeface="Caveat"/>
                <a:sym typeface="Caveat"/>
              </a:defRPr>
            </a:lvl1pPr>
            <a:lvl2pPr lvl="1" rtl="0">
              <a:spcBef>
                <a:spcPts val="0"/>
              </a:spcBef>
              <a:spcAft>
                <a:spcPts val="0"/>
              </a:spcAft>
              <a:buSzPts val="2000"/>
              <a:buFont typeface="Caveat"/>
              <a:buNone/>
              <a:defRPr sz="2000">
                <a:latin typeface="Caveat"/>
                <a:ea typeface="Caveat"/>
                <a:cs typeface="Caveat"/>
                <a:sym typeface="Caveat"/>
              </a:defRPr>
            </a:lvl2pPr>
            <a:lvl3pPr lvl="2" rtl="0">
              <a:spcBef>
                <a:spcPts val="0"/>
              </a:spcBef>
              <a:spcAft>
                <a:spcPts val="0"/>
              </a:spcAft>
              <a:buSzPts val="2000"/>
              <a:buFont typeface="Caveat"/>
              <a:buNone/>
              <a:defRPr sz="2000">
                <a:latin typeface="Caveat"/>
                <a:ea typeface="Caveat"/>
                <a:cs typeface="Caveat"/>
                <a:sym typeface="Caveat"/>
              </a:defRPr>
            </a:lvl3pPr>
            <a:lvl4pPr lvl="3" rtl="0">
              <a:spcBef>
                <a:spcPts val="0"/>
              </a:spcBef>
              <a:spcAft>
                <a:spcPts val="0"/>
              </a:spcAft>
              <a:buSzPts val="2000"/>
              <a:buFont typeface="Caveat"/>
              <a:buNone/>
              <a:defRPr sz="2000">
                <a:latin typeface="Caveat"/>
                <a:ea typeface="Caveat"/>
                <a:cs typeface="Caveat"/>
                <a:sym typeface="Caveat"/>
              </a:defRPr>
            </a:lvl4pPr>
            <a:lvl5pPr lvl="4" rtl="0">
              <a:spcBef>
                <a:spcPts val="0"/>
              </a:spcBef>
              <a:spcAft>
                <a:spcPts val="0"/>
              </a:spcAft>
              <a:buSzPts val="2000"/>
              <a:buFont typeface="Caveat"/>
              <a:buNone/>
              <a:defRPr sz="2000">
                <a:latin typeface="Caveat"/>
                <a:ea typeface="Caveat"/>
                <a:cs typeface="Caveat"/>
                <a:sym typeface="Caveat"/>
              </a:defRPr>
            </a:lvl5pPr>
            <a:lvl6pPr lvl="5" rtl="0">
              <a:spcBef>
                <a:spcPts val="0"/>
              </a:spcBef>
              <a:spcAft>
                <a:spcPts val="0"/>
              </a:spcAft>
              <a:buSzPts val="2000"/>
              <a:buFont typeface="Caveat"/>
              <a:buNone/>
              <a:defRPr sz="2000">
                <a:latin typeface="Caveat"/>
                <a:ea typeface="Caveat"/>
                <a:cs typeface="Caveat"/>
                <a:sym typeface="Caveat"/>
              </a:defRPr>
            </a:lvl6pPr>
            <a:lvl7pPr lvl="6" rtl="0">
              <a:spcBef>
                <a:spcPts val="0"/>
              </a:spcBef>
              <a:spcAft>
                <a:spcPts val="0"/>
              </a:spcAft>
              <a:buSzPts val="2000"/>
              <a:buFont typeface="Caveat"/>
              <a:buNone/>
              <a:defRPr sz="2000">
                <a:latin typeface="Caveat"/>
                <a:ea typeface="Caveat"/>
                <a:cs typeface="Caveat"/>
                <a:sym typeface="Caveat"/>
              </a:defRPr>
            </a:lvl7pPr>
            <a:lvl8pPr lvl="7" rtl="0">
              <a:spcBef>
                <a:spcPts val="0"/>
              </a:spcBef>
              <a:spcAft>
                <a:spcPts val="0"/>
              </a:spcAft>
              <a:buSzPts val="2000"/>
              <a:buFont typeface="Caveat"/>
              <a:buNone/>
              <a:defRPr sz="2000">
                <a:latin typeface="Caveat"/>
                <a:ea typeface="Caveat"/>
                <a:cs typeface="Caveat"/>
                <a:sym typeface="Caveat"/>
              </a:defRPr>
            </a:lvl8pPr>
            <a:lvl9pPr lvl="8" rtl="0">
              <a:spcBef>
                <a:spcPts val="0"/>
              </a:spcBef>
              <a:spcAft>
                <a:spcPts val="0"/>
              </a:spcAft>
              <a:buSzPts val="2000"/>
              <a:buFont typeface="Caveat"/>
              <a:buNone/>
              <a:defRPr sz="2000">
                <a:latin typeface="Caveat"/>
                <a:ea typeface="Caveat"/>
                <a:cs typeface="Caveat"/>
                <a:sym typeface="Caveat"/>
              </a:defRPr>
            </a:lvl9pPr>
          </a:lstStyle>
          <a:p>
            <a:endParaRPr/>
          </a:p>
        </p:txBody>
      </p:sp>
      <p:sp>
        <p:nvSpPr>
          <p:cNvPr id="495" name="Google Shape;495;p18"/>
          <p:cNvSpPr txBox="1">
            <a:spLocks noGrp="1"/>
          </p:cNvSpPr>
          <p:nvPr>
            <p:ph type="subTitle" idx="5"/>
          </p:nvPr>
        </p:nvSpPr>
        <p:spPr>
          <a:xfrm>
            <a:off x="1940974" y="3647854"/>
            <a:ext cx="2330700" cy="77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6" name="Google Shape;496;p18"/>
          <p:cNvSpPr txBox="1">
            <a:spLocks noGrp="1"/>
          </p:cNvSpPr>
          <p:nvPr>
            <p:ph type="subTitle" idx="6"/>
          </p:nvPr>
        </p:nvSpPr>
        <p:spPr>
          <a:xfrm>
            <a:off x="1940962" y="3242550"/>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Caveat"/>
              <a:buNone/>
              <a:defRPr sz="2500" b="1">
                <a:latin typeface="Caveat"/>
                <a:ea typeface="Caveat"/>
                <a:cs typeface="Caveat"/>
                <a:sym typeface="Caveat"/>
              </a:defRPr>
            </a:lvl1pPr>
            <a:lvl2pPr lvl="1" rtl="0">
              <a:spcBef>
                <a:spcPts val="0"/>
              </a:spcBef>
              <a:spcAft>
                <a:spcPts val="0"/>
              </a:spcAft>
              <a:buSzPts val="2000"/>
              <a:buFont typeface="Caveat"/>
              <a:buNone/>
              <a:defRPr sz="2000">
                <a:latin typeface="Caveat"/>
                <a:ea typeface="Caveat"/>
                <a:cs typeface="Caveat"/>
                <a:sym typeface="Caveat"/>
              </a:defRPr>
            </a:lvl2pPr>
            <a:lvl3pPr lvl="2" rtl="0">
              <a:spcBef>
                <a:spcPts val="0"/>
              </a:spcBef>
              <a:spcAft>
                <a:spcPts val="0"/>
              </a:spcAft>
              <a:buSzPts val="2000"/>
              <a:buFont typeface="Caveat"/>
              <a:buNone/>
              <a:defRPr sz="2000">
                <a:latin typeface="Caveat"/>
                <a:ea typeface="Caveat"/>
                <a:cs typeface="Caveat"/>
                <a:sym typeface="Caveat"/>
              </a:defRPr>
            </a:lvl3pPr>
            <a:lvl4pPr lvl="3" rtl="0">
              <a:spcBef>
                <a:spcPts val="0"/>
              </a:spcBef>
              <a:spcAft>
                <a:spcPts val="0"/>
              </a:spcAft>
              <a:buSzPts val="2000"/>
              <a:buFont typeface="Caveat"/>
              <a:buNone/>
              <a:defRPr sz="2000">
                <a:latin typeface="Caveat"/>
                <a:ea typeface="Caveat"/>
                <a:cs typeface="Caveat"/>
                <a:sym typeface="Caveat"/>
              </a:defRPr>
            </a:lvl4pPr>
            <a:lvl5pPr lvl="4" rtl="0">
              <a:spcBef>
                <a:spcPts val="0"/>
              </a:spcBef>
              <a:spcAft>
                <a:spcPts val="0"/>
              </a:spcAft>
              <a:buSzPts val="2000"/>
              <a:buFont typeface="Caveat"/>
              <a:buNone/>
              <a:defRPr sz="2000">
                <a:latin typeface="Caveat"/>
                <a:ea typeface="Caveat"/>
                <a:cs typeface="Caveat"/>
                <a:sym typeface="Caveat"/>
              </a:defRPr>
            </a:lvl5pPr>
            <a:lvl6pPr lvl="5" rtl="0">
              <a:spcBef>
                <a:spcPts val="0"/>
              </a:spcBef>
              <a:spcAft>
                <a:spcPts val="0"/>
              </a:spcAft>
              <a:buSzPts val="2000"/>
              <a:buFont typeface="Caveat"/>
              <a:buNone/>
              <a:defRPr sz="2000">
                <a:latin typeface="Caveat"/>
                <a:ea typeface="Caveat"/>
                <a:cs typeface="Caveat"/>
                <a:sym typeface="Caveat"/>
              </a:defRPr>
            </a:lvl6pPr>
            <a:lvl7pPr lvl="6" rtl="0">
              <a:spcBef>
                <a:spcPts val="0"/>
              </a:spcBef>
              <a:spcAft>
                <a:spcPts val="0"/>
              </a:spcAft>
              <a:buSzPts val="2000"/>
              <a:buFont typeface="Caveat"/>
              <a:buNone/>
              <a:defRPr sz="2000">
                <a:latin typeface="Caveat"/>
                <a:ea typeface="Caveat"/>
                <a:cs typeface="Caveat"/>
                <a:sym typeface="Caveat"/>
              </a:defRPr>
            </a:lvl7pPr>
            <a:lvl8pPr lvl="7" rtl="0">
              <a:spcBef>
                <a:spcPts val="0"/>
              </a:spcBef>
              <a:spcAft>
                <a:spcPts val="0"/>
              </a:spcAft>
              <a:buSzPts val="2000"/>
              <a:buFont typeface="Caveat"/>
              <a:buNone/>
              <a:defRPr sz="2000">
                <a:latin typeface="Caveat"/>
                <a:ea typeface="Caveat"/>
                <a:cs typeface="Caveat"/>
                <a:sym typeface="Caveat"/>
              </a:defRPr>
            </a:lvl8pPr>
            <a:lvl9pPr lvl="8" rtl="0">
              <a:spcBef>
                <a:spcPts val="0"/>
              </a:spcBef>
              <a:spcAft>
                <a:spcPts val="0"/>
              </a:spcAft>
              <a:buSzPts val="2000"/>
              <a:buFont typeface="Caveat"/>
              <a:buNone/>
              <a:defRPr sz="2000">
                <a:latin typeface="Caveat"/>
                <a:ea typeface="Caveat"/>
                <a:cs typeface="Caveat"/>
                <a:sym typeface="Caveat"/>
              </a:defRPr>
            </a:lvl9pPr>
          </a:lstStyle>
          <a:p>
            <a:endParaRPr/>
          </a:p>
        </p:txBody>
      </p:sp>
      <p:sp>
        <p:nvSpPr>
          <p:cNvPr id="497" name="Google Shape;497;p18"/>
          <p:cNvSpPr txBox="1">
            <a:spLocks noGrp="1"/>
          </p:cNvSpPr>
          <p:nvPr>
            <p:ph type="subTitle" idx="7"/>
          </p:nvPr>
        </p:nvSpPr>
        <p:spPr>
          <a:xfrm>
            <a:off x="5821479" y="3647854"/>
            <a:ext cx="2330700" cy="77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8" name="Google Shape;498;p18"/>
          <p:cNvSpPr txBox="1">
            <a:spLocks noGrp="1"/>
          </p:cNvSpPr>
          <p:nvPr>
            <p:ph type="subTitle" idx="8"/>
          </p:nvPr>
        </p:nvSpPr>
        <p:spPr>
          <a:xfrm>
            <a:off x="5821467" y="3242550"/>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Caveat"/>
              <a:buNone/>
              <a:defRPr sz="2500" b="1">
                <a:latin typeface="Caveat"/>
                <a:ea typeface="Caveat"/>
                <a:cs typeface="Caveat"/>
                <a:sym typeface="Caveat"/>
              </a:defRPr>
            </a:lvl1pPr>
            <a:lvl2pPr lvl="1" rtl="0">
              <a:spcBef>
                <a:spcPts val="0"/>
              </a:spcBef>
              <a:spcAft>
                <a:spcPts val="0"/>
              </a:spcAft>
              <a:buSzPts val="2000"/>
              <a:buFont typeface="Caveat"/>
              <a:buNone/>
              <a:defRPr sz="2000">
                <a:latin typeface="Caveat"/>
                <a:ea typeface="Caveat"/>
                <a:cs typeface="Caveat"/>
                <a:sym typeface="Caveat"/>
              </a:defRPr>
            </a:lvl2pPr>
            <a:lvl3pPr lvl="2" rtl="0">
              <a:spcBef>
                <a:spcPts val="0"/>
              </a:spcBef>
              <a:spcAft>
                <a:spcPts val="0"/>
              </a:spcAft>
              <a:buSzPts val="2000"/>
              <a:buFont typeface="Caveat"/>
              <a:buNone/>
              <a:defRPr sz="2000">
                <a:latin typeface="Caveat"/>
                <a:ea typeface="Caveat"/>
                <a:cs typeface="Caveat"/>
                <a:sym typeface="Caveat"/>
              </a:defRPr>
            </a:lvl3pPr>
            <a:lvl4pPr lvl="3" rtl="0">
              <a:spcBef>
                <a:spcPts val="0"/>
              </a:spcBef>
              <a:spcAft>
                <a:spcPts val="0"/>
              </a:spcAft>
              <a:buSzPts val="2000"/>
              <a:buFont typeface="Caveat"/>
              <a:buNone/>
              <a:defRPr sz="2000">
                <a:latin typeface="Caveat"/>
                <a:ea typeface="Caveat"/>
                <a:cs typeface="Caveat"/>
                <a:sym typeface="Caveat"/>
              </a:defRPr>
            </a:lvl4pPr>
            <a:lvl5pPr lvl="4" rtl="0">
              <a:spcBef>
                <a:spcPts val="0"/>
              </a:spcBef>
              <a:spcAft>
                <a:spcPts val="0"/>
              </a:spcAft>
              <a:buSzPts val="2000"/>
              <a:buFont typeface="Caveat"/>
              <a:buNone/>
              <a:defRPr sz="2000">
                <a:latin typeface="Caveat"/>
                <a:ea typeface="Caveat"/>
                <a:cs typeface="Caveat"/>
                <a:sym typeface="Caveat"/>
              </a:defRPr>
            </a:lvl5pPr>
            <a:lvl6pPr lvl="5" rtl="0">
              <a:spcBef>
                <a:spcPts val="0"/>
              </a:spcBef>
              <a:spcAft>
                <a:spcPts val="0"/>
              </a:spcAft>
              <a:buSzPts val="2000"/>
              <a:buFont typeface="Caveat"/>
              <a:buNone/>
              <a:defRPr sz="2000">
                <a:latin typeface="Caveat"/>
                <a:ea typeface="Caveat"/>
                <a:cs typeface="Caveat"/>
                <a:sym typeface="Caveat"/>
              </a:defRPr>
            </a:lvl6pPr>
            <a:lvl7pPr lvl="6" rtl="0">
              <a:spcBef>
                <a:spcPts val="0"/>
              </a:spcBef>
              <a:spcAft>
                <a:spcPts val="0"/>
              </a:spcAft>
              <a:buSzPts val="2000"/>
              <a:buFont typeface="Caveat"/>
              <a:buNone/>
              <a:defRPr sz="2000">
                <a:latin typeface="Caveat"/>
                <a:ea typeface="Caveat"/>
                <a:cs typeface="Caveat"/>
                <a:sym typeface="Caveat"/>
              </a:defRPr>
            </a:lvl7pPr>
            <a:lvl8pPr lvl="7" rtl="0">
              <a:spcBef>
                <a:spcPts val="0"/>
              </a:spcBef>
              <a:spcAft>
                <a:spcPts val="0"/>
              </a:spcAft>
              <a:buSzPts val="2000"/>
              <a:buFont typeface="Caveat"/>
              <a:buNone/>
              <a:defRPr sz="2000">
                <a:latin typeface="Caveat"/>
                <a:ea typeface="Caveat"/>
                <a:cs typeface="Caveat"/>
                <a:sym typeface="Caveat"/>
              </a:defRPr>
            </a:lvl8pPr>
            <a:lvl9pPr lvl="8" rtl="0">
              <a:spcBef>
                <a:spcPts val="0"/>
              </a:spcBef>
              <a:spcAft>
                <a:spcPts val="0"/>
              </a:spcAft>
              <a:buSzPts val="2000"/>
              <a:buFont typeface="Caveat"/>
              <a:buNone/>
              <a:defRPr sz="2000">
                <a:latin typeface="Caveat"/>
                <a:ea typeface="Caveat"/>
                <a:cs typeface="Caveat"/>
                <a:sym typeface="Caveat"/>
              </a:defRPr>
            </a:lvl9pPr>
          </a:lstStyle>
          <a:p>
            <a:endParaRPr/>
          </a:p>
        </p:txBody>
      </p:sp>
      <p:sp>
        <p:nvSpPr>
          <p:cNvPr id="499" name="Google Shape;499;p18"/>
          <p:cNvSpPr txBox="1">
            <a:spLocks noGrp="1"/>
          </p:cNvSpPr>
          <p:nvPr>
            <p:ph type="title"/>
          </p:nvPr>
        </p:nvSpPr>
        <p:spPr>
          <a:xfrm>
            <a:off x="726150" y="542575"/>
            <a:ext cx="7691700" cy="54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atin typeface="Caveat SemiBold"/>
                <a:ea typeface="Caveat SemiBold"/>
                <a:cs typeface="Caveat SemiBold"/>
                <a:sym typeface="Caveat Semi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00" name="Google Shape;500;p18"/>
          <p:cNvGrpSpPr/>
          <p:nvPr/>
        </p:nvGrpSpPr>
        <p:grpSpPr>
          <a:xfrm>
            <a:off x="346697" y="255223"/>
            <a:ext cx="8494886" cy="4697039"/>
            <a:chOff x="346697" y="255223"/>
            <a:chExt cx="8494886" cy="4697039"/>
          </a:xfrm>
        </p:grpSpPr>
        <p:grpSp>
          <p:nvGrpSpPr>
            <p:cNvPr id="501" name="Google Shape;501;p18"/>
            <p:cNvGrpSpPr/>
            <p:nvPr/>
          </p:nvGrpSpPr>
          <p:grpSpPr>
            <a:xfrm rot="10800000" flipH="1">
              <a:off x="1157966" y="255223"/>
              <a:ext cx="7683617" cy="4697029"/>
              <a:chOff x="1157966" y="379975"/>
              <a:chExt cx="7683617" cy="4697029"/>
            </a:xfrm>
          </p:grpSpPr>
          <p:sp>
            <p:nvSpPr>
              <p:cNvPr id="502" name="Google Shape;502;p18"/>
              <p:cNvSpPr/>
              <p:nvPr/>
            </p:nvSpPr>
            <p:spPr>
              <a:xfrm rot="10800000" flipH="1">
                <a:off x="7482072" y="379975"/>
                <a:ext cx="123703" cy="162605"/>
              </a:xfrm>
              <a:custGeom>
                <a:avLst/>
                <a:gdLst/>
                <a:ahLst/>
                <a:cxnLst/>
                <a:rect l="l" t="t" r="r" b="b"/>
                <a:pathLst>
                  <a:path w="512" h="673" extrusionOk="0">
                    <a:moveTo>
                      <a:pt x="223" y="0"/>
                    </a:moveTo>
                    <a:cubicBezTo>
                      <a:pt x="218" y="0"/>
                      <a:pt x="213" y="2"/>
                      <a:pt x="207" y="5"/>
                    </a:cubicBezTo>
                    <a:cubicBezTo>
                      <a:pt x="175" y="11"/>
                      <a:pt x="149" y="44"/>
                      <a:pt x="149" y="82"/>
                    </a:cubicBezTo>
                    <a:lnTo>
                      <a:pt x="149" y="173"/>
                    </a:lnTo>
                    <a:cubicBezTo>
                      <a:pt x="156" y="212"/>
                      <a:pt x="130" y="238"/>
                      <a:pt x="97" y="238"/>
                    </a:cubicBezTo>
                    <a:lnTo>
                      <a:pt x="45" y="238"/>
                    </a:lnTo>
                    <a:cubicBezTo>
                      <a:pt x="26" y="238"/>
                      <a:pt x="0" y="244"/>
                      <a:pt x="0" y="277"/>
                    </a:cubicBezTo>
                    <a:cubicBezTo>
                      <a:pt x="0" y="303"/>
                      <a:pt x="20" y="309"/>
                      <a:pt x="45" y="316"/>
                    </a:cubicBezTo>
                    <a:cubicBezTo>
                      <a:pt x="65" y="322"/>
                      <a:pt x="123" y="329"/>
                      <a:pt x="130" y="374"/>
                    </a:cubicBezTo>
                    <a:lnTo>
                      <a:pt x="130" y="380"/>
                    </a:lnTo>
                    <a:cubicBezTo>
                      <a:pt x="123" y="387"/>
                      <a:pt x="130" y="387"/>
                      <a:pt x="136" y="393"/>
                    </a:cubicBezTo>
                    <a:cubicBezTo>
                      <a:pt x="136" y="400"/>
                      <a:pt x="136" y="406"/>
                      <a:pt x="136" y="413"/>
                    </a:cubicBezTo>
                    <a:cubicBezTo>
                      <a:pt x="136" y="477"/>
                      <a:pt x="136" y="542"/>
                      <a:pt x="136" y="613"/>
                    </a:cubicBezTo>
                    <a:cubicBezTo>
                      <a:pt x="136" y="656"/>
                      <a:pt x="139" y="673"/>
                      <a:pt x="160" y="673"/>
                    </a:cubicBezTo>
                    <a:cubicBezTo>
                      <a:pt x="172" y="673"/>
                      <a:pt x="189" y="668"/>
                      <a:pt x="214" y="659"/>
                    </a:cubicBezTo>
                    <a:cubicBezTo>
                      <a:pt x="246" y="646"/>
                      <a:pt x="253" y="613"/>
                      <a:pt x="272" y="594"/>
                    </a:cubicBezTo>
                    <a:cubicBezTo>
                      <a:pt x="287" y="565"/>
                      <a:pt x="312" y="550"/>
                      <a:pt x="340" y="550"/>
                    </a:cubicBezTo>
                    <a:cubicBezTo>
                      <a:pt x="350" y="550"/>
                      <a:pt x="360" y="552"/>
                      <a:pt x="369" y="555"/>
                    </a:cubicBezTo>
                    <a:cubicBezTo>
                      <a:pt x="393" y="560"/>
                      <a:pt x="413" y="563"/>
                      <a:pt x="430" y="563"/>
                    </a:cubicBezTo>
                    <a:cubicBezTo>
                      <a:pt x="500" y="563"/>
                      <a:pt x="511" y="518"/>
                      <a:pt x="479" y="419"/>
                    </a:cubicBezTo>
                    <a:cubicBezTo>
                      <a:pt x="473" y="406"/>
                      <a:pt x="466" y="400"/>
                      <a:pt x="460" y="393"/>
                    </a:cubicBezTo>
                    <a:cubicBezTo>
                      <a:pt x="453" y="387"/>
                      <a:pt x="441" y="380"/>
                      <a:pt x="434" y="374"/>
                    </a:cubicBezTo>
                    <a:cubicBezTo>
                      <a:pt x="415" y="341"/>
                      <a:pt x="415" y="309"/>
                      <a:pt x="434" y="283"/>
                    </a:cubicBezTo>
                    <a:cubicBezTo>
                      <a:pt x="447" y="264"/>
                      <a:pt x="466" y="238"/>
                      <a:pt x="479" y="212"/>
                    </a:cubicBezTo>
                    <a:cubicBezTo>
                      <a:pt x="499" y="193"/>
                      <a:pt x="512" y="167"/>
                      <a:pt x="492" y="134"/>
                    </a:cubicBezTo>
                    <a:cubicBezTo>
                      <a:pt x="484" y="120"/>
                      <a:pt x="475" y="116"/>
                      <a:pt x="464" y="116"/>
                    </a:cubicBezTo>
                    <a:cubicBezTo>
                      <a:pt x="451" y="116"/>
                      <a:pt x="436" y="124"/>
                      <a:pt x="421" y="128"/>
                    </a:cubicBezTo>
                    <a:cubicBezTo>
                      <a:pt x="391" y="134"/>
                      <a:pt x="371" y="139"/>
                      <a:pt x="356" y="139"/>
                    </a:cubicBezTo>
                    <a:cubicBezTo>
                      <a:pt x="325" y="139"/>
                      <a:pt x="315" y="121"/>
                      <a:pt x="285" y="70"/>
                    </a:cubicBezTo>
                    <a:cubicBezTo>
                      <a:pt x="272" y="57"/>
                      <a:pt x="259" y="44"/>
                      <a:pt x="246" y="24"/>
                    </a:cubicBezTo>
                    <a:cubicBezTo>
                      <a:pt x="241" y="14"/>
                      <a:pt x="236" y="0"/>
                      <a:pt x="223" y="0"/>
                    </a:cubicBezTo>
                    <a:close/>
                  </a:path>
                </a:pathLst>
              </a:custGeom>
              <a:solidFill>
                <a:srgbClr val="FFFFFF">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8"/>
              <p:cNvSpPr/>
              <p:nvPr/>
            </p:nvSpPr>
            <p:spPr>
              <a:xfrm rot="10800000" flipH="1">
                <a:off x="1509648" y="542569"/>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rot="10800000" flipH="1">
                <a:off x="1157966" y="4925254"/>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8"/>
              <p:cNvSpPr/>
              <p:nvPr/>
            </p:nvSpPr>
            <p:spPr>
              <a:xfrm rot="10800000">
                <a:off x="8691783" y="3943579"/>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8"/>
              <p:cNvSpPr/>
              <p:nvPr/>
            </p:nvSpPr>
            <p:spPr>
              <a:xfrm rot="10800000">
                <a:off x="8008491" y="4825344"/>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7" name="Google Shape;507;p18"/>
            <p:cNvSpPr/>
            <p:nvPr/>
          </p:nvSpPr>
          <p:spPr>
            <a:xfrm rot="10800000" flipH="1">
              <a:off x="346697" y="894375"/>
              <a:ext cx="123703" cy="162605"/>
            </a:xfrm>
            <a:custGeom>
              <a:avLst/>
              <a:gdLst/>
              <a:ahLst/>
              <a:cxnLst/>
              <a:rect l="l" t="t" r="r" b="b"/>
              <a:pathLst>
                <a:path w="512" h="673" extrusionOk="0">
                  <a:moveTo>
                    <a:pt x="223" y="0"/>
                  </a:moveTo>
                  <a:cubicBezTo>
                    <a:pt x="218" y="0"/>
                    <a:pt x="213" y="2"/>
                    <a:pt x="207" y="5"/>
                  </a:cubicBezTo>
                  <a:cubicBezTo>
                    <a:pt x="175" y="11"/>
                    <a:pt x="149" y="44"/>
                    <a:pt x="149" y="82"/>
                  </a:cubicBezTo>
                  <a:lnTo>
                    <a:pt x="149" y="173"/>
                  </a:lnTo>
                  <a:cubicBezTo>
                    <a:pt x="156" y="212"/>
                    <a:pt x="130" y="238"/>
                    <a:pt x="97" y="238"/>
                  </a:cubicBezTo>
                  <a:lnTo>
                    <a:pt x="45" y="238"/>
                  </a:lnTo>
                  <a:cubicBezTo>
                    <a:pt x="26" y="238"/>
                    <a:pt x="0" y="244"/>
                    <a:pt x="0" y="277"/>
                  </a:cubicBezTo>
                  <a:cubicBezTo>
                    <a:pt x="0" y="303"/>
                    <a:pt x="20" y="309"/>
                    <a:pt x="45" y="316"/>
                  </a:cubicBezTo>
                  <a:cubicBezTo>
                    <a:pt x="65" y="322"/>
                    <a:pt x="123" y="329"/>
                    <a:pt x="130" y="374"/>
                  </a:cubicBezTo>
                  <a:lnTo>
                    <a:pt x="130" y="380"/>
                  </a:lnTo>
                  <a:cubicBezTo>
                    <a:pt x="123" y="387"/>
                    <a:pt x="130" y="387"/>
                    <a:pt x="136" y="393"/>
                  </a:cubicBezTo>
                  <a:cubicBezTo>
                    <a:pt x="136" y="400"/>
                    <a:pt x="136" y="406"/>
                    <a:pt x="136" y="413"/>
                  </a:cubicBezTo>
                  <a:cubicBezTo>
                    <a:pt x="136" y="477"/>
                    <a:pt x="136" y="542"/>
                    <a:pt x="136" y="613"/>
                  </a:cubicBezTo>
                  <a:cubicBezTo>
                    <a:pt x="136" y="656"/>
                    <a:pt x="139" y="673"/>
                    <a:pt x="160" y="673"/>
                  </a:cubicBezTo>
                  <a:cubicBezTo>
                    <a:pt x="172" y="673"/>
                    <a:pt x="189" y="668"/>
                    <a:pt x="214" y="659"/>
                  </a:cubicBezTo>
                  <a:cubicBezTo>
                    <a:pt x="246" y="646"/>
                    <a:pt x="253" y="613"/>
                    <a:pt x="272" y="594"/>
                  </a:cubicBezTo>
                  <a:cubicBezTo>
                    <a:pt x="287" y="565"/>
                    <a:pt x="312" y="550"/>
                    <a:pt x="340" y="550"/>
                  </a:cubicBezTo>
                  <a:cubicBezTo>
                    <a:pt x="350" y="550"/>
                    <a:pt x="360" y="552"/>
                    <a:pt x="369" y="555"/>
                  </a:cubicBezTo>
                  <a:cubicBezTo>
                    <a:pt x="393" y="560"/>
                    <a:pt x="413" y="563"/>
                    <a:pt x="430" y="563"/>
                  </a:cubicBezTo>
                  <a:cubicBezTo>
                    <a:pt x="500" y="563"/>
                    <a:pt x="511" y="518"/>
                    <a:pt x="479" y="419"/>
                  </a:cubicBezTo>
                  <a:cubicBezTo>
                    <a:pt x="473" y="406"/>
                    <a:pt x="466" y="400"/>
                    <a:pt x="460" y="393"/>
                  </a:cubicBezTo>
                  <a:cubicBezTo>
                    <a:pt x="453" y="387"/>
                    <a:pt x="441" y="380"/>
                    <a:pt x="434" y="374"/>
                  </a:cubicBezTo>
                  <a:cubicBezTo>
                    <a:pt x="415" y="341"/>
                    <a:pt x="415" y="309"/>
                    <a:pt x="434" y="283"/>
                  </a:cubicBezTo>
                  <a:cubicBezTo>
                    <a:pt x="447" y="264"/>
                    <a:pt x="466" y="238"/>
                    <a:pt x="479" y="212"/>
                  </a:cubicBezTo>
                  <a:cubicBezTo>
                    <a:pt x="499" y="193"/>
                    <a:pt x="512" y="167"/>
                    <a:pt x="492" y="134"/>
                  </a:cubicBezTo>
                  <a:cubicBezTo>
                    <a:pt x="484" y="120"/>
                    <a:pt x="475" y="116"/>
                    <a:pt x="464" y="116"/>
                  </a:cubicBezTo>
                  <a:cubicBezTo>
                    <a:pt x="451" y="116"/>
                    <a:pt x="436" y="124"/>
                    <a:pt x="421" y="128"/>
                  </a:cubicBezTo>
                  <a:cubicBezTo>
                    <a:pt x="391" y="134"/>
                    <a:pt x="371" y="139"/>
                    <a:pt x="356" y="139"/>
                  </a:cubicBezTo>
                  <a:cubicBezTo>
                    <a:pt x="325" y="139"/>
                    <a:pt x="315" y="121"/>
                    <a:pt x="285" y="70"/>
                  </a:cubicBezTo>
                  <a:cubicBezTo>
                    <a:pt x="272" y="57"/>
                    <a:pt x="259" y="44"/>
                    <a:pt x="246" y="24"/>
                  </a:cubicBezTo>
                  <a:cubicBezTo>
                    <a:pt x="241" y="14"/>
                    <a:pt x="236" y="0"/>
                    <a:pt x="223" y="0"/>
                  </a:cubicBezTo>
                  <a:close/>
                </a:path>
              </a:pathLst>
            </a:custGeom>
            <a:solidFill>
              <a:srgbClr val="FFFFFF">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8"/>
            <p:cNvSpPr/>
            <p:nvPr/>
          </p:nvSpPr>
          <p:spPr>
            <a:xfrm flipH="1">
              <a:off x="1257421" y="1149497"/>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8"/>
            <p:cNvSpPr/>
            <p:nvPr/>
          </p:nvSpPr>
          <p:spPr>
            <a:xfrm flipH="1">
              <a:off x="6450271" y="4599847"/>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rgbClr val="FFF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flipH="1">
              <a:off x="2641671" y="4903172"/>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18"/>
          <p:cNvSpPr/>
          <p:nvPr/>
        </p:nvSpPr>
        <p:spPr>
          <a:xfrm flipH="1">
            <a:off x="7879122" y="1139421"/>
            <a:ext cx="321453" cy="327225"/>
          </a:xfrm>
          <a:custGeom>
            <a:avLst/>
            <a:gdLst/>
            <a:ahLst/>
            <a:cxnLst/>
            <a:rect l="l" t="t" r="r" b="b"/>
            <a:pathLst>
              <a:path w="2837" h="2888" extrusionOk="0">
                <a:moveTo>
                  <a:pt x="1448" y="0"/>
                </a:moveTo>
                <a:cubicBezTo>
                  <a:pt x="1415" y="0"/>
                  <a:pt x="1386" y="23"/>
                  <a:pt x="1360" y="70"/>
                </a:cubicBezTo>
                <a:cubicBezTo>
                  <a:pt x="1328" y="128"/>
                  <a:pt x="1302" y="193"/>
                  <a:pt x="1289" y="257"/>
                </a:cubicBezTo>
                <a:cubicBezTo>
                  <a:pt x="1231" y="516"/>
                  <a:pt x="1173" y="782"/>
                  <a:pt x="1114" y="1041"/>
                </a:cubicBezTo>
                <a:cubicBezTo>
                  <a:pt x="1087" y="1145"/>
                  <a:pt x="1083" y="1166"/>
                  <a:pt x="1004" y="1166"/>
                </a:cubicBezTo>
                <a:cubicBezTo>
                  <a:pt x="989" y="1166"/>
                  <a:pt x="972" y="1165"/>
                  <a:pt x="952" y="1164"/>
                </a:cubicBezTo>
                <a:lnTo>
                  <a:pt x="914" y="1164"/>
                </a:lnTo>
                <a:cubicBezTo>
                  <a:pt x="713" y="1144"/>
                  <a:pt x="512" y="1125"/>
                  <a:pt x="318" y="1125"/>
                </a:cubicBezTo>
                <a:lnTo>
                  <a:pt x="104" y="1125"/>
                </a:lnTo>
                <a:cubicBezTo>
                  <a:pt x="65" y="1125"/>
                  <a:pt x="26" y="1157"/>
                  <a:pt x="13" y="1196"/>
                </a:cubicBezTo>
                <a:cubicBezTo>
                  <a:pt x="1" y="1242"/>
                  <a:pt x="13" y="1293"/>
                  <a:pt x="46" y="1319"/>
                </a:cubicBezTo>
                <a:cubicBezTo>
                  <a:pt x="65" y="1332"/>
                  <a:pt x="78" y="1345"/>
                  <a:pt x="98" y="1352"/>
                </a:cubicBezTo>
                <a:cubicBezTo>
                  <a:pt x="305" y="1449"/>
                  <a:pt x="506" y="1572"/>
                  <a:pt x="739" y="1591"/>
                </a:cubicBezTo>
                <a:cubicBezTo>
                  <a:pt x="791" y="1598"/>
                  <a:pt x="804" y="1630"/>
                  <a:pt x="791" y="1669"/>
                </a:cubicBezTo>
                <a:cubicBezTo>
                  <a:pt x="771" y="1734"/>
                  <a:pt x="752" y="1792"/>
                  <a:pt x="726" y="1857"/>
                </a:cubicBezTo>
                <a:cubicBezTo>
                  <a:pt x="622" y="2096"/>
                  <a:pt x="544" y="2349"/>
                  <a:pt x="454" y="2589"/>
                </a:cubicBezTo>
                <a:cubicBezTo>
                  <a:pt x="428" y="2647"/>
                  <a:pt x="421" y="2705"/>
                  <a:pt x="428" y="2763"/>
                </a:cubicBezTo>
                <a:cubicBezTo>
                  <a:pt x="433" y="2824"/>
                  <a:pt x="485" y="2868"/>
                  <a:pt x="540" y="2868"/>
                </a:cubicBezTo>
                <a:cubicBezTo>
                  <a:pt x="561" y="2868"/>
                  <a:pt x="583" y="2862"/>
                  <a:pt x="603" y="2848"/>
                </a:cubicBezTo>
                <a:cubicBezTo>
                  <a:pt x="680" y="2809"/>
                  <a:pt x="752" y="2763"/>
                  <a:pt x="810" y="2699"/>
                </a:cubicBezTo>
                <a:cubicBezTo>
                  <a:pt x="1011" y="2517"/>
                  <a:pt x="1192" y="2317"/>
                  <a:pt x="1367" y="2109"/>
                </a:cubicBezTo>
                <a:cubicBezTo>
                  <a:pt x="1390" y="2080"/>
                  <a:pt x="1404" y="2066"/>
                  <a:pt x="1418" y="2066"/>
                </a:cubicBezTo>
                <a:cubicBezTo>
                  <a:pt x="1432" y="2066"/>
                  <a:pt x="1445" y="2080"/>
                  <a:pt x="1464" y="2109"/>
                </a:cubicBezTo>
                <a:cubicBezTo>
                  <a:pt x="1542" y="2232"/>
                  <a:pt x="1626" y="2349"/>
                  <a:pt x="1717" y="2459"/>
                </a:cubicBezTo>
                <a:cubicBezTo>
                  <a:pt x="1807" y="2556"/>
                  <a:pt x="1885" y="2653"/>
                  <a:pt x="1969" y="2750"/>
                </a:cubicBezTo>
                <a:cubicBezTo>
                  <a:pt x="1995" y="2789"/>
                  <a:pt x="2014" y="2835"/>
                  <a:pt x="2060" y="2861"/>
                </a:cubicBezTo>
                <a:cubicBezTo>
                  <a:pt x="2083" y="2879"/>
                  <a:pt x="2108" y="2888"/>
                  <a:pt x="2133" y="2888"/>
                </a:cubicBezTo>
                <a:cubicBezTo>
                  <a:pt x="2192" y="2888"/>
                  <a:pt x="2246" y="2839"/>
                  <a:pt x="2241" y="2770"/>
                </a:cubicBezTo>
                <a:cubicBezTo>
                  <a:pt x="2248" y="2744"/>
                  <a:pt x="2248" y="2718"/>
                  <a:pt x="2241" y="2699"/>
                </a:cubicBezTo>
                <a:cubicBezTo>
                  <a:pt x="2196" y="2440"/>
                  <a:pt x="2131" y="2194"/>
                  <a:pt x="2047" y="1947"/>
                </a:cubicBezTo>
                <a:cubicBezTo>
                  <a:pt x="2008" y="1857"/>
                  <a:pt x="1969" y="1773"/>
                  <a:pt x="1937" y="1675"/>
                </a:cubicBezTo>
                <a:cubicBezTo>
                  <a:pt x="1917" y="1598"/>
                  <a:pt x="1937" y="1565"/>
                  <a:pt x="2014" y="1565"/>
                </a:cubicBezTo>
                <a:cubicBezTo>
                  <a:pt x="2099" y="1559"/>
                  <a:pt x="2176" y="1539"/>
                  <a:pt x="2261" y="1533"/>
                </a:cubicBezTo>
                <a:cubicBezTo>
                  <a:pt x="2397" y="1520"/>
                  <a:pt x="2526" y="1494"/>
                  <a:pt x="2656" y="1449"/>
                </a:cubicBezTo>
                <a:cubicBezTo>
                  <a:pt x="2681" y="1436"/>
                  <a:pt x="2707" y="1423"/>
                  <a:pt x="2733" y="1410"/>
                </a:cubicBezTo>
                <a:cubicBezTo>
                  <a:pt x="2805" y="1371"/>
                  <a:pt x="2837" y="1287"/>
                  <a:pt x="2811" y="1209"/>
                </a:cubicBezTo>
                <a:cubicBezTo>
                  <a:pt x="2772" y="1154"/>
                  <a:pt x="2710" y="1122"/>
                  <a:pt x="2644" y="1122"/>
                </a:cubicBezTo>
                <a:cubicBezTo>
                  <a:pt x="2633" y="1122"/>
                  <a:pt x="2622" y="1123"/>
                  <a:pt x="2610" y="1125"/>
                </a:cubicBezTo>
                <a:cubicBezTo>
                  <a:pt x="2504" y="1139"/>
                  <a:pt x="2398" y="1146"/>
                  <a:pt x="2292" y="1146"/>
                </a:cubicBezTo>
                <a:cubicBezTo>
                  <a:pt x="2153" y="1146"/>
                  <a:pt x="2015" y="1134"/>
                  <a:pt x="1878" y="1112"/>
                </a:cubicBezTo>
                <a:cubicBezTo>
                  <a:pt x="1794" y="1099"/>
                  <a:pt x="1775" y="1073"/>
                  <a:pt x="1762" y="989"/>
                </a:cubicBezTo>
                <a:cubicBezTo>
                  <a:pt x="1742" y="866"/>
                  <a:pt x="1730" y="749"/>
                  <a:pt x="1710" y="626"/>
                </a:cubicBezTo>
                <a:cubicBezTo>
                  <a:pt x="1684" y="477"/>
                  <a:pt x="1658" y="329"/>
                  <a:pt x="1613" y="180"/>
                </a:cubicBezTo>
                <a:cubicBezTo>
                  <a:pt x="1600" y="128"/>
                  <a:pt x="1574" y="82"/>
                  <a:pt x="1535" y="44"/>
                </a:cubicBezTo>
                <a:cubicBezTo>
                  <a:pt x="1504" y="15"/>
                  <a:pt x="1474" y="0"/>
                  <a:pt x="1448"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rot="10800000" flipH="1">
            <a:off x="7355477" y="371404"/>
            <a:ext cx="109161" cy="119439"/>
          </a:xfrm>
          <a:custGeom>
            <a:avLst/>
            <a:gdLst/>
            <a:ahLst/>
            <a:cxnLst/>
            <a:rect l="l" t="t" r="r" b="b"/>
            <a:pathLst>
              <a:path w="563" h="616" extrusionOk="0">
                <a:moveTo>
                  <a:pt x="195" y="1"/>
                </a:moveTo>
                <a:cubicBezTo>
                  <a:pt x="188" y="1"/>
                  <a:pt x="181" y="2"/>
                  <a:pt x="175" y="3"/>
                </a:cubicBezTo>
                <a:cubicBezTo>
                  <a:pt x="149" y="16"/>
                  <a:pt x="130" y="42"/>
                  <a:pt x="130" y="74"/>
                </a:cubicBezTo>
                <a:cubicBezTo>
                  <a:pt x="136" y="94"/>
                  <a:pt x="136" y="113"/>
                  <a:pt x="143" y="133"/>
                </a:cubicBezTo>
                <a:cubicBezTo>
                  <a:pt x="156" y="191"/>
                  <a:pt x="143" y="204"/>
                  <a:pt x="84" y="223"/>
                </a:cubicBezTo>
                <a:cubicBezTo>
                  <a:pt x="71" y="230"/>
                  <a:pt x="58" y="230"/>
                  <a:pt x="45" y="236"/>
                </a:cubicBezTo>
                <a:cubicBezTo>
                  <a:pt x="20" y="236"/>
                  <a:pt x="7" y="262"/>
                  <a:pt x="7" y="282"/>
                </a:cubicBezTo>
                <a:cubicBezTo>
                  <a:pt x="0" y="308"/>
                  <a:pt x="20" y="333"/>
                  <a:pt x="39" y="346"/>
                </a:cubicBezTo>
                <a:cubicBezTo>
                  <a:pt x="58" y="353"/>
                  <a:pt x="78" y="359"/>
                  <a:pt x="104" y="366"/>
                </a:cubicBezTo>
                <a:cubicBezTo>
                  <a:pt x="175" y="379"/>
                  <a:pt x="194" y="418"/>
                  <a:pt x="156" y="489"/>
                </a:cubicBezTo>
                <a:cubicBezTo>
                  <a:pt x="149" y="502"/>
                  <a:pt x="143" y="515"/>
                  <a:pt x="136" y="534"/>
                </a:cubicBezTo>
                <a:cubicBezTo>
                  <a:pt x="123" y="560"/>
                  <a:pt x="130" y="592"/>
                  <a:pt x="156" y="605"/>
                </a:cubicBezTo>
                <a:cubicBezTo>
                  <a:pt x="165" y="613"/>
                  <a:pt x="175" y="615"/>
                  <a:pt x="184" y="615"/>
                </a:cubicBezTo>
                <a:cubicBezTo>
                  <a:pt x="200" y="615"/>
                  <a:pt x="214" y="607"/>
                  <a:pt x="227" y="599"/>
                </a:cubicBezTo>
                <a:cubicBezTo>
                  <a:pt x="253" y="573"/>
                  <a:pt x="279" y="547"/>
                  <a:pt x="298" y="521"/>
                </a:cubicBezTo>
                <a:cubicBezTo>
                  <a:pt x="320" y="495"/>
                  <a:pt x="330" y="484"/>
                  <a:pt x="343" y="484"/>
                </a:cubicBezTo>
                <a:cubicBezTo>
                  <a:pt x="354" y="484"/>
                  <a:pt x="366" y="491"/>
                  <a:pt x="389" y="502"/>
                </a:cubicBezTo>
                <a:cubicBezTo>
                  <a:pt x="415" y="515"/>
                  <a:pt x="440" y="528"/>
                  <a:pt x="473" y="534"/>
                </a:cubicBezTo>
                <a:cubicBezTo>
                  <a:pt x="476" y="535"/>
                  <a:pt x="478" y="535"/>
                  <a:pt x="481" y="535"/>
                </a:cubicBezTo>
                <a:cubicBezTo>
                  <a:pt x="528" y="535"/>
                  <a:pt x="563" y="480"/>
                  <a:pt x="544" y="431"/>
                </a:cubicBezTo>
                <a:cubicBezTo>
                  <a:pt x="538" y="411"/>
                  <a:pt x="525" y="392"/>
                  <a:pt x="512" y="379"/>
                </a:cubicBezTo>
                <a:cubicBezTo>
                  <a:pt x="447" y="333"/>
                  <a:pt x="434" y="230"/>
                  <a:pt x="492" y="172"/>
                </a:cubicBezTo>
                <a:cubicBezTo>
                  <a:pt x="512" y="152"/>
                  <a:pt x="512" y="113"/>
                  <a:pt x="486" y="94"/>
                </a:cubicBezTo>
                <a:cubicBezTo>
                  <a:pt x="477" y="77"/>
                  <a:pt x="460" y="68"/>
                  <a:pt x="442" y="68"/>
                </a:cubicBezTo>
                <a:cubicBezTo>
                  <a:pt x="433" y="68"/>
                  <a:pt x="423" y="70"/>
                  <a:pt x="415" y="74"/>
                </a:cubicBezTo>
                <a:cubicBezTo>
                  <a:pt x="387" y="93"/>
                  <a:pt x="365" y="100"/>
                  <a:pt x="346" y="100"/>
                </a:cubicBezTo>
                <a:cubicBezTo>
                  <a:pt x="310" y="100"/>
                  <a:pt x="284" y="73"/>
                  <a:pt x="259" y="36"/>
                </a:cubicBezTo>
                <a:cubicBezTo>
                  <a:pt x="253" y="29"/>
                  <a:pt x="246" y="23"/>
                  <a:pt x="246" y="23"/>
                </a:cubicBezTo>
                <a:cubicBezTo>
                  <a:pt x="236" y="8"/>
                  <a:pt x="216"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rot="10800000" flipH="1">
            <a:off x="483565" y="260868"/>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rot="10800000" flipH="1">
            <a:off x="8762153" y="542578"/>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rot="10800000" flipH="1">
            <a:off x="3892331" y="4719703"/>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rot="10800000" flipH="1">
            <a:off x="8802740" y="2239193"/>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rot="10800000" flipH="1">
            <a:off x="8316981" y="3066253"/>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flipH="1">
            <a:off x="278899" y="2941625"/>
            <a:ext cx="265827" cy="270598"/>
          </a:xfrm>
          <a:custGeom>
            <a:avLst/>
            <a:gdLst/>
            <a:ahLst/>
            <a:cxnLst/>
            <a:rect l="l" t="t" r="r" b="b"/>
            <a:pathLst>
              <a:path w="2837" h="2888" extrusionOk="0">
                <a:moveTo>
                  <a:pt x="1448" y="0"/>
                </a:moveTo>
                <a:cubicBezTo>
                  <a:pt x="1415" y="0"/>
                  <a:pt x="1386" y="23"/>
                  <a:pt x="1360" y="70"/>
                </a:cubicBezTo>
                <a:cubicBezTo>
                  <a:pt x="1328" y="128"/>
                  <a:pt x="1302" y="193"/>
                  <a:pt x="1289" y="257"/>
                </a:cubicBezTo>
                <a:cubicBezTo>
                  <a:pt x="1231" y="516"/>
                  <a:pt x="1173" y="782"/>
                  <a:pt x="1114" y="1041"/>
                </a:cubicBezTo>
                <a:cubicBezTo>
                  <a:pt x="1087" y="1145"/>
                  <a:pt x="1083" y="1166"/>
                  <a:pt x="1004" y="1166"/>
                </a:cubicBezTo>
                <a:cubicBezTo>
                  <a:pt x="989" y="1166"/>
                  <a:pt x="972" y="1165"/>
                  <a:pt x="952" y="1164"/>
                </a:cubicBezTo>
                <a:lnTo>
                  <a:pt x="914" y="1164"/>
                </a:lnTo>
                <a:cubicBezTo>
                  <a:pt x="713" y="1144"/>
                  <a:pt x="512" y="1125"/>
                  <a:pt x="318" y="1125"/>
                </a:cubicBezTo>
                <a:lnTo>
                  <a:pt x="104" y="1125"/>
                </a:lnTo>
                <a:cubicBezTo>
                  <a:pt x="65" y="1125"/>
                  <a:pt x="26" y="1157"/>
                  <a:pt x="13" y="1196"/>
                </a:cubicBezTo>
                <a:cubicBezTo>
                  <a:pt x="1" y="1242"/>
                  <a:pt x="13" y="1293"/>
                  <a:pt x="46" y="1319"/>
                </a:cubicBezTo>
                <a:cubicBezTo>
                  <a:pt x="65" y="1332"/>
                  <a:pt x="78" y="1345"/>
                  <a:pt x="98" y="1352"/>
                </a:cubicBezTo>
                <a:cubicBezTo>
                  <a:pt x="305" y="1449"/>
                  <a:pt x="506" y="1572"/>
                  <a:pt x="739" y="1591"/>
                </a:cubicBezTo>
                <a:cubicBezTo>
                  <a:pt x="791" y="1598"/>
                  <a:pt x="804" y="1630"/>
                  <a:pt x="791" y="1669"/>
                </a:cubicBezTo>
                <a:cubicBezTo>
                  <a:pt x="771" y="1734"/>
                  <a:pt x="752" y="1792"/>
                  <a:pt x="726" y="1857"/>
                </a:cubicBezTo>
                <a:cubicBezTo>
                  <a:pt x="622" y="2096"/>
                  <a:pt x="544" y="2349"/>
                  <a:pt x="454" y="2589"/>
                </a:cubicBezTo>
                <a:cubicBezTo>
                  <a:pt x="428" y="2647"/>
                  <a:pt x="421" y="2705"/>
                  <a:pt x="428" y="2763"/>
                </a:cubicBezTo>
                <a:cubicBezTo>
                  <a:pt x="433" y="2824"/>
                  <a:pt x="485" y="2868"/>
                  <a:pt x="540" y="2868"/>
                </a:cubicBezTo>
                <a:cubicBezTo>
                  <a:pt x="561" y="2868"/>
                  <a:pt x="583" y="2862"/>
                  <a:pt x="603" y="2848"/>
                </a:cubicBezTo>
                <a:cubicBezTo>
                  <a:pt x="680" y="2809"/>
                  <a:pt x="752" y="2763"/>
                  <a:pt x="810" y="2699"/>
                </a:cubicBezTo>
                <a:cubicBezTo>
                  <a:pt x="1011" y="2517"/>
                  <a:pt x="1192" y="2317"/>
                  <a:pt x="1367" y="2109"/>
                </a:cubicBezTo>
                <a:cubicBezTo>
                  <a:pt x="1390" y="2080"/>
                  <a:pt x="1404" y="2066"/>
                  <a:pt x="1418" y="2066"/>
                </a:cubicBezTo>
                <a:cubicBezTo>
                  <a:pt x="1432" y="2066"/>
                  <a:pt x="1445" y="2080"/>
                  <a:pt x="1464" y="2109"/>
                </a:cubicBezTo>
                <a:cubicBezTo>
                  <a:pt x="1542" y="2232"/>
                  <a:pt x="1626" y="2349"/>
                  <a:pt x="1717" y="2459"/>
                </a:cubicBezTo>
                <a:cubicBezTo>
                  <a:pt x="1807" y="2556"/>
                  <a:pt x="1885" y="2653"/>
                  <a:pt x="1969" y="2750"/>
                </a:cubicBezTo>
                <a:cubicBezTo>
                  <a:pt x="1995" y="2789"/>
                  <a:pt x="2014" y="2835"/>
                  <a:pt x="2060" y="2861"/>
                </a:cubicBezTo>
                <a:cubicBezTo>
                  <a:pt x="2083" y="2879"/>
                  <a:pt x="2108" y="2888"/>
                  <a:pt x="2133" y="2888"/>
                </a:cubicBezTo>
                <a:cubicBezTo>
                  <a:pt x="2192" y="2888"/>
                  <a:pt x="2246" y="2839"/>
                  <a:pt x="2241" y="2770"/>
                </a:cubicBezTo>
                <a:cubicBezTo>
                  <a:pt x="2248" y="2744"/>
                  <a:pt x="2248" y="2718"/>
                  <a:pt x="2241" y="2699"/>
                </a:cubicBezTo>
                <a:cubicBezTo>
                  <a:pt x="2196" y="2440"/>
                  <a:pt x="2131" y="2194"/>
                  <a:pt x="2047" y="1947"/>
                </a:cubicBezTo>
                <a:cubicBezTo>
                  <a:pt x="2008" y="1857"/>
                  <a:pt x="1969" y="1773"/>
                  <a:pt x="1937" y="1675"/>
                </a:cubicBezTo>
                <a:cubicBezTo>
                  <a:pt x="1917" y="1598"/>
                  <a:pt x="1937" y="1565"/>
                  <a:pt x="2014" y="1565"/>
                </a:cubicBezTo>
                <a:cubicBezTo>
                  <a:pt x="2099" y="1559"/>
                  <a:pt x="2176" y="1539"/>
                  <a:pt x="2261" y="1533"/>
                </a:cubicBezTo>
                <a:cubicBezTo>
                  <a:pt x="2397" y="1520"/>
                  <a:pt x="2526" y="1494"/>
                  <a:pt x="2656" y="1449"/>
                </a:cubicBezTo>
                <a:cubicBezTo>
                  <a:pt x="2681" y="1436"/>
                  <a:pt x="2707" y="1423"/>
                  <a:pt x="2733" y="1410"/>
                </a:cubicBezTo>
                <a:cubicBezTo>
                  <a:pt x="2805" y="1371"/>
                  <a:pt x="2837" y="1287"/>
                  <a:pt x="2811" y="1209"/>
                </a:cubicBezTo>
                <a:cubicBezTo>
                  <a:pt x="2772" y="1154"/>
                  <a:pt x="2710" y="1122"/>
                  <a:pt x="2644" y="1122"/>
                </a:cubicBezTo>
                <a:cubicBezTo>
                  <a:pt x="2633" y="1122"/>
                  <a:pt x="2622" y="1123"/>
                  <a:pt x="2610" y="1125"/>
                </a:cubicBezTo>
                <a:cubicBezTo>
                  <a:pt x="2504" y="1139"/>
                  <a:pt x="2398" y="1146"/>
                  <a:pt x="2292" y="1146"/>
                </a:cubicBezTo>
                <a:cubicBezTo>
                  <a:pt x="2153" y="1146"/>
                  <a:pt x="2015" y="1134"/>
                  <a:pt x="1878" y="1112"/>
                </a:cubicBezTo>
                <a:cubicBezTo>
                  <a:pt x="1794" y="1099"/>
                  <a:pt x="1775" y="1073"/>
                  <a:pt x="1762" y="989"/>
                </a:cubicBezTo>
                <a:cubicBezTo>
                  <a:pt x="1742" y="866"/>
                  <a:pt x="1730" y="749"/>
                  <a:pt x="1710" y="626"/>
                </a:cubicBezTo>
                <a:cubicBezTo>
                  <a:pt x="1684" y="477"/>
                  <a:pt x="1658" y="329"/>
                  <a:pt x="1613" y="180"/>
                </a:cubicBezTo>
                <a:cubicBezTo>
                  <a:pt x="1600" y="128"/>
                  <a:pt x="1574" y="82"/>
                  <a:pt x="1535" y="44"/>
                </a:cubicBezTo>
                <a:cubicBezTo>
                  <a:pt x="1504" y="15"/>
                  <a:pt x="1474" y="0"/>
                  <a:pt x="1448" y="0"/>
                </a:cubicBezTo>
                <a:close/>
              </a:path>
            </a:pathLst>
          </a:custGeom>
          <a:solidFill>
            <a:srgbClr val="BA8C77">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flipH="1">
            <a:off x="8604245" y="5066624"/>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flipH="1">
            <a:off x="278895" y="5066624"/>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rot="10800000" flipH="1">
            <a:off x="544731" y="1846103"/>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774"/>
        <p:cNvGrpSpPr/>
        <p:nvPr/>
      </p:nvGrpSpPr>
      <p:grpSpPr>
        <a:xfrm>
          <a:off x="0" y="0"/>
          <a:ext cx="0" cy="0"/>
          <a:chOff x="0" y="0"/>
          <a:chExt cx="0" cy="0"/>
        </a:xfrm>
      </p:grpSpPr>
      <p:grpSp>
        <p:nvGrpSpPr>
          <p:cNvPr id="775" name="Google Shape;775;p26"/>
          <p:cNvGrpSpPr/>
          <p:nvPr/>
        </p:nvGrpSpPr>
        <p:grpSpPr>
          <a:xfrm flipH="1">
            <a:off x="8151324" y="542580"/>
            <a:ext cx="636180" cy="631789"/>
            <a:chOff x="421795" y="882369"/>
            <a:chExt cx="482429" cy="479100"/>
          </a:xfrm>
        </p:grpSpPr>
        <p:sp>
          <p:nvSpPr>
            <p:cNvPr id="776" name="Google Shape;776;p26"/>
            <p:cNvSpPr/>
            <p:nvPr/>
          </p:nvSpPr>
          <p:spPr>
            <a:xfrm rot="10800000" flipH="1">
              <a:off x="553399" y="1008190"/>
              <a:ext cx="210110" cy="226582"/>
            </a:xfrm>
            <a:custGeom>
              <a:avLst/>
              <a:gdLst/>
              <a:ahLst/>
              <a:cxnLst/>
              <a:rect l="l" t="t" r="r" b="b"/>
              <a:pathLst>
                <a:path w="1199" h="1293" extrusionOk="0">
                  <a:moveTo>
                    <a:pt x="648" y="0"/>
                  </a:moveTo>
                  <a:cubicBezTo>
                    <a:pt x="442" y="0"/>
                    <a:pt x="229" y="128"/>
                    <a:pt x="111" y="327"/>
                  </a:cubicBezTo>
                  <a:cubicBezTo>
                    <a:pt x="65" y="418"/>
                    <a:pt x="39" y="515"/>
                    <a:pt x="33" y="618"/>
                  </a:cubicBezTo>
                  <a:cubicBezTo>
                    <a:pt x="1" y="890"/>
                    <a:pt x="156" y="1156"/>
                    <a:pt x="415" y="1260"/>
                  </a:cubicBezTo>
                  <a:cubicBezTo>
                    <a:pt x="476" y="1282"/>
                    <a:pt x="540" y="1292"/>
                    <a:pt x="602" y="1292"/>
                  </a:cubicBezTo>
                  <a:cubicBezTo>
                    <a:pt x="797" y="1292"/>
                    <a:pt x="986" y="1190"/>
                    <a:pt x="1088" y="1013"/>
                  </a:cubicBezTo>
                  <a:cubicBezTo>
                    <a:pt x="1166" y="910"/>
                    <a:pt x="1199" y="774"/>
                    <a:pt x="1192" y="644"/>
                  </a:cubicBezTo>
                  <a:cubicBezTo>
                    <a:pt x="1192" y="314"/>
                    <a:pt x="1030" y="81"/>
                    <a:pt x="771" y="16"/>
                  </a:cubicBezTo>
                  <a:cubicBezTo>
                    <a:pt x="731" y="5"/>
                    <a:pt x="689" y="0"/>
                    <a:pt x="648"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6"/>
            <p:cNvSpPr/>
            <p:nvPr/>
          </p:nvSpPr>
          <p:spPr>
            <a:xfrm rot="10800000" flipH="1">
              <a:off x="774724" y="983306"/>
              <a:ext cx="83063" cy="47139"/>
            </a:xfrm>
            <a:custGeom>
              <a:avLst/>
              <a:gdLst/>
              <a:ahLst/>
              <a:cxnLst/>
              <a:rect l="l" t="t" r="r" b="b"/>
              <a:pathLst>
                <a:path w="474" h="269" extrusionOk="0">
                  <a:moveTo>
                    <a:pt x="80" y="0"/>
                  </a:moveTo>
                  <a:cubicBezTo>
                    <a:pt x="48" y="0"/>
                    <a:pt x="17" y="11"/>
                    <a:pt x="7" y="55"/>
                  </a:cubicBezTo>
                  <a:cubicBezTo>
                    <a:pt x="0" y="94"/>
                    <a:pt x="33" y="119"/>
                    <a:pt x="65" y="132"/>
                  </a:cubicBezTo>
                  <a:cubicBezTo>
                    <a:pt x="201" y="178"/>
                    <a:pt x="337" y="223"/>
                    <a:pt x="473" y="268"/>
                  </a:cubicBezTo>
                  <a:cubicBezTo>
                    <a:pt x="415" y="87"/>
                    <a:pt x="272" y="35"/>
                    <a:pt x="110" y="3"/>
                  </a:cubicBezTo>
                  <a:cubicBezTo>
                    <a:pt x="101" y="1"/>
                    <a:pt x="90" y="0"/>
                    <a:pt x="80"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6"/>
            <p:cNvSpPr/>
            <p:nvPr/>
          </p:nvSpPr>
          <p:spPr>
            <a:xfrm rot="10800000" flipH="1">
              <a:off x="421795" y="1054452"/>
              <a:ext cx="89722" cy="28739"/>
            </a:xfrm>
            <a:custGeom>
              <a:avLst/>
              <a:gdLst/>
              <a:ahLst/>
              <a:cxnLst/>
              <a:rect l="l" t="t" r="r" b="b"/>
              <a:pathLst>
                <a:path w="512" h="164" extrusionOk="0">
                  <a:moveTo>
                    <a:pt x="326" y="1"/>
                  </a:moveTo>
                  <a:cubicBezTo>
                    <a:pt x="234" y="1"/>
                    <a:pt x="152" y="27"/>
                    <a:pt x="72" y="51"/>
                  </a:cubicBezTo>
                  <a:cubicBezTo>
                    <a:pt x="39" y="58"/>
                    <a:pt x="0" y="77"/>
                    <a:pt x="20" y="129"/>
                  </a:cubicBezTo>
                  <a:cubicBezTo>
                    <a:pt x="31" y="150"/>
                    <a:pt x="50" y="163"/>
                    <a:pt x="75" y="163"/>
                  </a:cubicBezTo>
                  <a:cubicBezTo>
                    <a:pt x="80" y="163"/>
                    <a:pt x="85" y="163"/>
                    <a:pt x="91" y="161"/>
                  </a:cubicBezTo>
                  <a:cubicBezTo>
                    <a:pt x="221" y="129"/>
                    <a:pt x="363" y="142"/>
                    <a:pt x="512" y="38"/>
                  </a:cubicBezTo>
                  <a:cubicBezTo>
                    <a:pt x="445" y="11"/>
                    <a:pt x="384" y="1"/>
                    <a:pt x="326"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6"/>
            <p:cNvSpPr/>
            <p:nvPr/>
          </p:nvSpPr>
          <p:spPr>
            <a:xfrm rot="10800000" flipH="1">
              <a:off x="675890" y="882369"/>
              <a:ext cx="34347" cy="85866"/>
            </a:xfrm>
            <a:custGeom>
              <a:avLst/>
              <a:gdLst/>
              <a:ahLst/>
              <a:cxnLst/>
              <a:rect l="l" t="t" r="r" b="b"/>
              <a:pathLst>
                <a:path w="196" h="490" extrusionOk="0">
                  <a:moveTo>
                    <a:pt x="79" y="0"/>
                  </a:moveTo>
                  <a:cubicBezTo>
                    <a:pt x="71" y="0"/>
                    <a:pt x="62" y="1"/>
                    <a:pt x="53" y="4"/>
                  </a:cubicBezTo>
                  <a:cubicBezTo>
                    <a:pt x="1" y="23"/>
                    <a:pt x="7" y="69"/>
                    <a:pt x="20" y="114"/>
                  </a:cubicBezTo>
                  <a:cubicBezTo>
                    <a:pt x="66" y="244"/>
                    <a:pt x="92" y="380"/>
                    <a:pt x="182" y="490"/>
                  </a:cubicBezTo>
                  <a:cubicBezTo>
                    <a:pt x="195" y="360"/>
                    <a:pt x="182" y="224"/>
                    <a:pt x="150" y="95"/>
                  </a:cubicBezTo>
                  <a:cubicBezTo>
                    <a:pt x="139" y="50"/>
                    <a:pt x="127" y="0"/>
                    <a:pt x="79"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6"/>
            <p:cNvSpPr/>
            <p:nvPr/>
          </p:nvSpPr>
          <p:spPr>
            <a:xfrm rot="10800000" flipH="1">
              <a:off x="521681" y="900418"/>
              <a:ext cx="48891" cy="67116"/>
            </a:xfrm>
            <a:custGeom>
              <a:avLst/>
              <a:gdLst/>
              <a:ahLst/>
              <a:cxnLst/>
              <a:rect l="l" t="t" r="r" b="b"/>
              <a:pathLst>
                <a:path w="279" h="383" extrusionOk="0">
                  <a:moveTo>
                    <a:pt x="279" y="0"/>
                  </a:moveTo>
                  <a:lnTo>
                    <a:pt x="279" y="0"/>
                  </a:lnTo>
                  <a:cubicBezTo>
                    <a:pt x="59" y="97"/>
                    <a:pt x="0" y="188"/>
                    <a:pt x="7" y="382"/>
                  </a:cubicBezTo>
                  <a:cubicBezTo>
                    <a:pt x="136" y="285"/>
                    <a:pt x="233" y="149"/>
                    <a:pt x="279"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6"/>
            <p:cNvSpPr/>
            <p:nvPr/>
          </p:nvSpPr>
          <p:spPr>
            <a:xfrm rot="10800000" flipH="1">
              <a:off x="470512" y="1189911"/>
              <a:ext cx="73950" cy="52396"/>
            </a:xfrm>
            <a:custGeom>
              <a:avLst/>
              <a:gdLst/>
              <a:ahLst/>
              <a:cxnLst/>
              <a:rect l="l" t="t" r="r" b="b"/>
              <a:pathLst>
                <a:path w="422" h="299" extrusionOk="0">
                  <a:moveTo>
                    <a:pt x="77" y="1"/>
                  </a:moveTo>
                  <a:cubicBezTo>
                    <a:pt x="58" y="1"/>
                    <a:pt x="40" y="10"/>
                    <a:pt x="27" y="27"/>
                  </a:cubicBezTo>
                  <a:cubicBezTo>
                    <a:pt x="1" y="66"/>
                    <a:pt x="27" y="92"/>
                    <a:pt x="59" y="111"/>
                  </a:cubicBezTo>
                  <a:cubicBezTo>
                    <a:pt x="169" y="176"/>
                    <a:pt x="279" y="234"/>
                    <a:pt x="389" y="299"/>
                  </a:cubicBezTo>
                  <a:lnTo>
                    <a:pt x="422" y="273"/>
                  </a:lnTo>
                  <a:cubicBezTo>
                    <a:pt x="351" y="150"/>
                    <a:pt x="240" y="59"/>
                    <a:pt x="104" y="7"/>
                  </a:cubicBezTo>
                  <a:cubicBezTo>
                    <a:pt x="96" y="3"/>
                    <a:pt x="86" y="1"/>
                    <a:pt x="77"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6"/>
            <p:cNvSpPr/>
            <p:nvPr/>
          </p:nvSpPr>
          <p:spPr>
            <a:xfrm rot="10800000" flipH="1">
              <a:off x="749665" y="1233195"/>
              <a:ext cx="45562" cy="65714"/>
            </a:xfrm>
            <a:custGeom>
              <a:avLst/>
              <a:gdLst/>
              <a:ahLst/>
              <a:cxnLst/>
              <a:rect l="l" t="t" r="r" b="b"/>
              <a:pathLst>
                <a:path w="260" h="375" extrusionOk="0">
                  <a:moveTo>
                    <a:pt x="260" y="0"/>
                  </a:moveTo>
                  <a:lnTo>
                    <a:pt x="260" y="0"/>
                  </a:lnTo>
                  <a:cubicBezTo>
                    <a:pt x="143" y="65"/>
                    <a:pt x="59" y="168"/>
                    <a:pt x="20" y="292"/>
                  </a:cubicBezTo>
                  <a:cubicBezTo>
                    <a:pt x="1" y="317"/>
                    <a:pt x="14" y="350"/>
                    <a:pt x="40" y="369"/>
                  </a:cubicBezTo>
                  <a:cubicBezTo>
                    <a:pt x="47" y="373"/>
                    <a:pt x="55" y="374"/>
                    <a:pt x="62" y="374"/>
                  </a:cubicBezTo>
                  <a:cubicBezTo>
                    <a:pt x="82" y="374"/>
                    <a:pt x="102" y="364"/>
                    <a:pt x="111" y="350"/>
                  </a:cubicBezTo>
                  <a:cubicBezTo>
                    <a:pt x="195" y="246"/>
                    <a:pt x="247" y="130"/>
                    <a:pt x="260" y="0"/>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6"/>
            <p:cNvSpPr/>
            <p:nvPr/>
          </p:nvSpPr>
          <p:spPr>
            <a:xfrm rot="10800000" flipH="1">
              <a:off x="817833" y="1143298"/>
              <a:ext cx="86392" cy="21729"/>
            </a:xfrm>
            <a:custGeom>
              <a:avLst/>
              <a:gdLst/>
              <a:ahLst/>
              <a:cxnLst/>
              <a:rect l="l" t="t" r="r" b="b"/>
              <a:pathLst>
                <a:path w="493" h="124" extrusionOk="0">
                  <a:moveTo>
                    <a:pt x="361" y="1"/>
                  </a:moveTo>
                  <a:cubicBezTo>
                    <a:pt x="234" y="1"/>
                    <a:pt x="112" y="36"/>
                    <a:pt x="0" y="104"/>
                  </a:cubicBezTo>
                  <a:cubicBezTo>
                    <a:pt x="50" y="117"/>
                    <a:pt x="101" y="124"/>
                    <a:pt x="152" y="124"/>
                  </a:cubicBezTo>
                  <a:cubicBezTo>
                    <a:pt x="272" y="124"/>
                    <a:pt x="392" y="86"/>
                    <a:pt x="493" y="13"/>
                  </a:cubicBezTo>
                  <a:cubicBezTo>
                    <a:pt x="448" y="5"/>
                    <a:pt x="404" y="1"/>
                    <a:pt x="361"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6"/>
            <p:cNvSpPr/>
            <p:nvPr/>
          </p:nvSpPr>
          <p:spPr>
            <a:xfrm rot="10800000" flipH="1">
              <a:off x="612454" y="1296456"/>
              <a:ext cx="31893" cy="65013"/>
            </a:xfrm>
            <a:custGeom>
              <a:avLst/>
              <a:gdLst/>
              <a:ahLst/>
              <a:cxnLst/>
              <a:rect l="l" t="t" r="r" b="b"/>
              <a:pathLst>
                <a:path w="182" h="371" extrusionOk="0">
                  <a:moveTo>
                    <a:pt x="65" y="1"/>
                  </a:moveTo>
                  <a:cubicBezTo>
                    <a:pt x="0" y="1"/>
                    <a:pt x="13" y="59"/>
                    <a:pt x="13" y="98"/>
                  </a:cubicBezTo>
                  <a:cubicBezTo>
                    <a:pt x="20" y="189"/>
                    <a:pt x="39" y="286"/>
                    <a:pt x="65" y="370"/>
                  </a:cubicBezTo>
                  <a:cubicBezTo>
                    <a:pt x="182" y="331"/>
                    <a:pt x="117" y="254"/>
                    <a:pt x="110" y="189"/>
                  </a:cubicBezTo>
                  <a:cubicBezTo>
                    <a:pt x="110" y="156"/>
                    <a:pt x="117" y="118"/>
                    <a:pt x="110" y="85"/>
                  </a:cubicBezTo>
                  <a:cubicBezTo>
                    <a:pt x="110" y="46"/>
                    <a:pt x="110" y="1"/>
                    <a:pt x="65"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6"/>
            <p:cNvSpPr/>
            <p:nvPr/>
          </p:nvSpPr>
          <p:spPr>
            <a:xfrm rot="10800000" flipH="1">
              <a:off x="623845" y="1261408"/>
              <a:ext cx="19451" cy="67116"/>
            </a:xfrm>
            <a:custGeom>
              <a:avLst/>
              <a:gdLst/>
              <a:ahLst/>
              <a:cxnLst/>
              <a:rect l="l" t="t" r="r" b="b"/>
              <a:pathLst>
                <a:path w="111" h="383" extrusionOk="0">
                  <a:moveTo>
                    <a:pt x="45" y="1"/>
                  </a:moveTo>
                  <a:cubicBezTo>
                    <a:pt x="32" y="66"/>
                    <a:pt x="58" y="130"/>
                    <a:pt x="0" y="182"/>
                  </a:cubicBezTo>
                  <a:cubicBezTo>
                    <a:pt x="0" y="260"/>
                    <a:pt x="32" y="337"/>
                    <a:pt x="91" y="383"/>
                  </a:cubicBezTo>
                  <a:cubicBezTo>
                    <a:pt x="84" y="240"/>
                    <a:pt x="110" y="117"/>
                    <a:pt x="45" y="1"/>
                  </a:cubicBezTo>
                  <a:close/>
                </a:path>
              </a:pathLst>
            </a:custGeom>
            <a:solidFill>
              <a:srgbClr val="FFFF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 name="Google Shape;786;p26"/>
          <p:cNvSpPr/>
          <p:nvPr/>
        </p:nvSpPr>
        <p:spPr>
          <a:xfrm rot="8723810" flipH="1">
            <a:off x="666793" y="3144785"/>
            <a:ext cx="596494" cy="705587"/>
          </a:xfrm>
          <a:custGeom>
            <a:avLst/>
            <a:gdLst/>
            <a:ahLst/>
            <a:cxnLst/>
            <a:rect l="l" t="t" r="r" b="b"/>
            <a:pathLst>
              <a:path w="4068" h="4812" extrusionOk="0">
                <a:moveTo>
                  <a:pt x="2066" y="1"/>
                </a:moveTo>
                <a:cubicBezTo>
                  <a:pt x="2021" y="1"/>
                  <a:pt x="1969" y="33"/>
                  <a:pt x="1930" y="40"/>
                </a:cubicBezTo>
                <a:cubicBezTo>
                  <a:pt x="1885" y="53"/>
                  <a:pt x="1833" y="53"/>
                  <a:pt x="1794" y="59"/>
                </a:cubicBezTo>
                <a:cubicBezTo>
                  <a:pt x="1723" y="72"/>
                  <a:pt x="1671" y="104"/>
                  <a:pt x="1594" y="111"/>
                </a:cubicBezTo>
                <a:cubicBezTo>
                  <a:pt x="1529" y="117"/>
                  <a:pt x="1464" y="130"/>
                  <a:pt x="1399" y="156"/>
                </a:cubicBezTo>
                <a:cubicBezTo>
                  <a:pt x="1276" y="201"/>
                  <a:pt x="1153" y="260"/>
                  <a:pt x="1030" y="318"/>
                </a:cubicBezTo>
                <a:cubicBezTo>
                  <a:pt x="966" y="350"/>
                  <a:pt x="927" y="396"/>
                  <a:pt x="868" y="428"/>
                </a:cubicBezTo>
                <a:cubicBezTo>
                  <a:pt x="810" y="460"/>
                  <a:pt x="758" y="493"/>
                  <a:pt x="707" y="532"/>
                </a:cubicBezTo>
                <a:cubicBezTo>
                  <a:pt x="681" y="558"/>
                  <a:pt x="668" y="590"/>
                  <a:pt x="642" y="616"/>
                </a:cubicBezTo>
                <a:cubicBezTo>
                  <a:pt x="616" y="635"/>
                  <a:pt x="596" y="635"/>
                  <a:pt x="577" y="655"/>
                </a:cubicBezTo>
                <a:cubicBezTo>
                  <a:pt x="532" y="687"/>
                  <a:pt x="525" y="732"/>
                  <a:pt x="493" y="778"/>
                </a:cubicBezTo>
                <a:cubicBezTo>
                  <a:pt x="422" y="881"/>
                  <a:pt x="350" y="991"/>
                  <a:pt x="299" y="1102"/>
                </a:cubicBezTo>
                <a:cubicBezTo>
                  <a:pt x="188" y="1361"/>
                  <a:pt x="111" y="1639"/>
                  <a:pt x="72" y="1918"/>
                </a:cubicBezTo>
                <a:cubicBezTo>
                  <a:pt x="33" y="2183"/>
                  <a:pt x="1" y="2468"/>
                  <a:pt x="85" y="2733"/>
                </a:cubicBezTo>
                <a:cubicBezTo>
                  <a:pt x="143" y="2889"/>
                  <a:pt x="188" y="3038"/>
                  <a:pt x="253" y="3193"/>
                </a:cubicBezTo>
                <a:cubicBezTo>
                  <a:pt x="324" y="3362"/>
                  <a:pt x="415" y="3523"/>
                  <a:pt x="519" y="3679"/>
                </a:cubicBezTo>
                <a:cubicBezTo>
                  <a:pt x="642" y="3847"/>
                  <a:pt x="739" y="4055"/>
                  <a:pt x="894" y="4203"/>
                </a:cubicBezTo>
                <a:cubicBezTo>
                  <a:pt x="1017" y="4314"/>
                  <a:pt x="1160" y="4411"/>
                  <a:pt x="1315" y="4488"/>
                </a:cubicBezTo>
                <a:cubicBezTo>
                  <a:pt x="1633" y="4663"/>
                  <a:pt x="1982" y="4767"/>
                  <a:pt x="2345" y="4806"/>
                </a:cubicBezTo>
                <a:cubicBezTo>
                  <a:pt x="2400" y="4810"/>
                  <a:pt x="2456" y="4812"/>
                  <a:pt x="2511" y="4812"/>
                </a:cubicBezTo>
                <a:cubicBezTo>
                  <a:pt x="2630" y="4812"/>
                  <a:pt x="2750" y="4802"/>
                  <a:pt x="2869" y="4780"/>
                </a:cubicBezTo>
                <a:cubicBezTo>
                  <a:pt x="2941" y="4773"/>
                  <a:pt x="3012" y="4767"/>
                  <a:pt x="3083" y="4754"/>
                </a:cubicBezTo>
                <a:cubicBezTo>
                  <a:pt x="3148" y="4741"/>
                  <a:pt x="3226" y="4709"/>
                  <a:pt x="3303" y="4696"/>
                </a:cubicBezTo>
                <a:cubicBezTo>
                  <a:pt x="3465" y="4670"/>
                  <a:pt x="3621" y="4618"/>
                  <a:pt x="3770" y="4540"/>
                </a:cubicBezTo>
                <a:cubicBezTo>
                  <a:pt x="3834" y="4508"/>
                  <a:pt x="3893" y="4475"/>
                  <a:pt x="3951" y="4430"/>
                </a:cubicBezTo>
                <a:cubicBezTo>
                  <a:pt x="3990" y="4404"/>
                  <a:pt x="4061" y="4378"/>
                  <a:pt x="4067" y="4314"/>
                </a:cubicBezTo>
                <a:cubicBezTo>
                  <a:pt x="4043" y="4312"/>
                  <a:pt x="4019" y="4311"/>
                  <a:pt x="3994" y="4311"/>
                </a:cubicBezTo>
                <a:cubicBezTo>
                  <a:pt x="3928" y="4311"/>
                  <a:pt x="3860" y="4317"/>
                  <a:pt x="3789" y="4326"/>
                </a:cubicBezTo>
                <a:cubicBezTo>
                  <a:pt x="3757" y="4330"/>
                  <a:pt x="3723" y="4331"/>
                  <a:pt x="3688" y="4331"/>
                </a:cubicBezTo>
                <a:cubicBezTo>
                  <a:pt x="3653" y="4331"/>
                  <a:pt x="3617" y="4330"/>
                  <a:pt x="3582" y="4326"/>
                </a:cubicBezTo>
                <a:cubicBezTo>
                  <a:pt x="3534" y="4329"/>
                  <a:pt x="3486" y="4330"/>
                  <a:pt x="3438" y="4330"/>
                </a:cubicBezTo>
                <a:cubicBezTo>
                  <a:pt x="3341" y="4330"/>
                  <a:pt x="3243" y="4324"/>
                  <a:pt x="3148" y="4307"/>
                </a:cubicBezTo>
                <a:cubicBezTo>
                  <a:pt x="2947" y="4281"/>
                  <a:pt x="2746" y="4236"/>
                  <a:pt x="2546" y="4184"/>
                </a:cubicBezTo>
                <a:cubicBezTo>
                  <a:pt x="2449" y="4145"/>
                  <a:pt x="2358" y="4100"/>
                  <a:pt x="2261" y="4061"/>
                </a:cubicBezTo>
                <a:cubicBezTo>
                  <a:pt x="2170" y="4029"/>
                  <a:pt x="2060" y="3996"/>
                  <a:pt x="1969" y="3944"/>
                </a:cubicBezTo>
                <a:cubicBezTo>
                  <a:pt x="1879" y="3893"/>
                  <a:pt x="1801" y="3821"/>
                  <a:pt x="1743" y="3737"/>
                </a:cubicBezTo>
                <a:cubicBezTo>
                  <a:pt x="1658" y="3647"/>
                  <a:pt x="1587" y="3543"/>
                  <a:pt x="1535" y="3439"/>
                </a:cubicBezTo>
                <a:cubicBezTo>
                  <a:pt x="1451" y="3252"/>
                  <a:pt x="1367" y="3077"/>
                  <a:pt x="1302" y="2895"/>
                </a:cubicBezTo>
                <a:cubicBezTo>
                  <a:pt x="1225" y="2649"/>
                  <a:pt x="1173" y="2397"/>
                  <a:pt x="1147" y="2138"/>
                </a:cubicBezTo>
                <a:cubicBezTo>
                  <a:pt x="1127" y="1918"/>
                  <a:pt x="1147" y="1704"/>
                  <a:pt x="1192" y="1490"/>
                </a:cubicBezTo>
                <a:cubicBezTo>
                  <a:pt x="1205" y="1445"/>
                  <a:pt x="1218" y="1406"/>
                  <a:pt x="1218" y="1361"/>
                </a:cubicBezTo>
                <a:cubicBezTo>
                  <a:pt x="1231" y="1309"/>
                  <a:pt x="1238" y="1263"/>
                  <a:pt x="1251" y="1218"/>
                </a:cubicBezTo>
                <a:cubicBezTo>
                  <a:pt x="1276" y="1127"/>
                  <a:pt x="1309" y="1056"/>
                  <a:pt x="1335" y="972"/>
                </a:cubicBezTo>
                <a:cubicBezTo>
                  <a:pt x="1406" y="765"/>
                  <a:pt x="1542" y="609"/>
                  <a:pt x="1671" y="441"/>
                </a:cubicBezTo>
                <a:cubicBezTo>
                  <a:pt x="1794" y="299"/>
                  <a:pt x="1930" y="169"/>
                  <a:pt x="2079" y="46"/>
                </a:cubicBezTo>
                <a:lnTo>
                  <a:pt x="2079" y="46"/>
                </a:lnTo>
                <a:cubicBezTo>
                  <a:pt x="2079" y="47"/>
                  <a:pt x="2079" y="47"/>
                  <a:pt x="2079" y="47"/>
                </a:cubicBezTo>
                <a:cubicBezTo>
                  <a:pt x="2079" y="47"/>
                  <a:pt x="2079" y="46"/>
                  <a:pt x="2079" y="46"/>
                </a:cubicBezTo>
                <a:lnTo>
                  <a:pt x="2079" y="46"/>
                </a:lnTo>
                <a:cubicBezTo>
                  <a:pt x="2079" y="46"/>
                  <a:pt x="2079" y="46"/>
                  <a:pt x="2079" y="46"/>
                </a:cubicBezTo>
                <a:lnTo>
                  <a:pt x="2079" y="46"/>
                </a:lnTo>
                <a:cubicBezTo>
                  <a:pt x="2077" y="43"/>
                  <a:pt x="2066" y="1"/>
                  <a:pt x="2066" y="1"/>
                </a:cubicBezTo>
                <a:close/>
              </a:path>
            </a:pathLst>
          </a:custGeom>
          <a:solidFill>
            <a:srgbClr val="BA8C77">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26"/>
          <p:cNvGrpSpPr/>
          <p:nvPr/>
        </p:nvGrpSpPr>
        <p:grpSpPr>
          <a:xfrm flipH="1">
            <a:off x="232503" y="313085"/>
            <a:ext cx="9010707" cy="4585719"/>
            <a:chOff x="-26078" y="293210"/>
            <a:chExt cx="9010707" cy="4585719"/>
          </a:xfrm>
        </p:grpSpPr>
        <p:grpSp>
          <p:nvGrpSpPr>
            <p:cNvPr id="788" name="Google Shape;788;p26"/>
            <p:cNvGrpSpPr/>
            <p:nvPr/>
          </p:nvGrpSpPr>
          <p:grpSpPr>
            <a:xfrm flipH="1">
              <a:off x="-26078" y="293210"/>
              <a:ext cx="9010707" cy="4534390"/>
              <a:chOff x="309546" y="293210"/>
              <a:chExt cx="9010707" cy="4534390"/>
            </a:xfrm>
          </p:grpSpPr>
          <p:grpSp>
            <p:nvGrpSpPr>
              <p:cNvPr id="789" name="Google Shape;789;p26"/>
              <p:cNvGrpSpPr/>
              <p:nvPr/>
            </p:nvGrpSpPr>
            <p:grpSpPr>
              <a:xfrm flipH="1">
                <a:off x="2094696" y="453425"/>
                <a:ext cx="6889933" cy="4374175"/>
                <a:chOff x="110185" y="453425"/>
                <a:chExt cx="6889933" cy="4374175"/>
              </a:xfrm>
            </p:grpSpPr>
            <p:grpSp>
              <p:nvGrpSpPr>
                <p:cNvPr id="790" name="Google Shape;790;p26"/>
                <p:cNvGrpSpPr/>
                <p:nvPr/>
              </p:nvGrpSpPr>
              <p:grpSpPr>
                <a:xfrm>
                  <a:off x="1177419" y="453425"/>
                  <a:ext cx="5822700" cy="4374175"/>
                  <a:chOff x="1177419" y="453425"/>
                  <a:chExt cx="5822700" cy="4374175"/>
                </a:xfrm>
              </p:grpSpPr>
              <p:sp>
                <p:nvSpPr>
                  <p:cNvPr id="791" name="Google Shape;791;p26"/>
                  <p:cNvSpPr/>
                  <p:nvPr/>
                </p:nvSpPr>
                <p:spPr>
                  <a:xfrm>
                    <a:off x="1177419" y="453425"/>
                    <a:ext cx="61163" cy="61959"/>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6"/>
                  <p:cNvSpPr/>
                  <p:nvPr/>
                </p:nvSpPr>
                <p:spPr>
                  <a:xfrm>
                    <a:off x="6959520" y="4778510"/>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26"/>
                <p:cNvSpPr/>
                <p:nvPr/>
              </p:nvSpPr>
              <p:spPr>
                <a:xfrm>
                  <a:off x="110185" y="3071820"/>
                  <a:ext cx="56785" cy="99904"/>
                </a:xfrm>
                <a:custGeom>
                  <a:avLst/>
                  <a:gdLst/>
                  <a:ahLst/>
                  <a:cxnLst/>
                  <a:rect l="l" t="t" r="r" b="b"/>
                  <a:pathLst>
                    <a:path w="428" h="753" extrusionOk="0">
                      <a:moveTo>
                        <a:pt x="182" y="1"/>
                      </a:moveTo>
                      <a:cubicBezTo>
                        <a:pt x="117" y="104"/>
                        <a:pt x="65" y="221"/>
                        <a:pt x="20" y="338"/>
                      </a:cubicBezTo>
                      <a:cubicBezTo>
                        <a:pt x="0" y="363"/>
                        <a:pt x="0" y="402"/>
                        <a:pt x="20" y="428"/>
                      </a:cubicBezTo>
                      <a:cubicBezTo>
                        <a:pt x="91" y="538"/>
                        <a:pt x="169" y="648"/>
                        <a:pt x="253" y="752"/>
                      </a:cubicBezTo>
                      <a:cubicBezTo>
                        <a:pt x="324" y="635"/>
                        <a:pt x="376" y="512"/>
                        <a:pt x="415" y="376"/>
                      </a:cubicBezTo>
                      <a:cubicBezTo>
                        <a:pt x="415" y="357"/>
                        <a:pt x="428" y="338"/>
                        <a:pt x="415" y="312"/>
                      </a:cubicBezTo>
                      <a:cubicBezTo>
                        <a:pt x="350" y="202"/>
                        <a:pt x="272" y="92"/>
                        <a:pt x="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4" name="Google Shape;794;p26"/>
              <p:cNvSpPr/>
              <p:nvPr/>
            </p:nvSpPr>
            <p:spPr>
              <a:xfrm rot="10800000" flipH="1">
                <a:off x="9170453" y="2243104"/>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6"/>
              <p:cNvSpPr/>
              <p:nvPr/>
            </p:nvSpPr>
            <p:spPr>
              <a:xfrm flipH="1">
                <a:off x="1058958" y="293210"/>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6"/>
              <p:cNvSpPr/>
              <p:nvPr/>
            </p:nvSpPr>
            <p:spPr>
              <a:xfrm flipH="1">
                <a:off x="577871" y="1537735"/>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6"/>
              <p:cNvSpPr/>
              <p:nvPr/>
            </p:nvSpPr>
            <p:spPr>
              <a:xfrm flipH="1">
                <a:off x="309546" y="2547210"/>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26"/>
            <p:cNvSpPr/>
            <p:nvPr/>
          </p:nvSpPr>
          <p:spPr>
            <a:xfrm rot="10800000">
              <a:off x="1865847" y="4727179"/>
              <a:ext cx="149800" cy="151750"/>
            </a:xfrm>
            <a:custGeom>
              <a:avLst/>
              <a:gdLst/>
              <a:ahLst/>
              <a:cxnLst/>
              <a:rect l="l" t="t" r="r" b="b"/>
              <a:pathLst>
                <a:path w="461" h="467" extrusionOk="0">
                  <a:moveTo>
                    <a:pt x="275" y="1"/>
                  </a:moveTo>
                  <a:cubicBezTo>
                    <a:pt x="250" y="1"/>
                    <a:pt x="225" y="7"/>
                    <a:pt x="202" y="21"/>
                  </a:cubicBezTo>
                  <a:cubicBezTo>
                    <a:pt x="169" y="34"/>
                    <a:pt x="143" y="53"/>
                    <a:pt x="111" y="66"/>
                  </a:cubicBezTo>
                  <a:cubicBezTo>
                    <a:pt x="40" y="99"/>
                    <a:pt x="1" y="170"/>
                    <a:pt x="7" y="248"/>
                  </a:cubicBezTo>
                  <a:cubicBezTo>
                    <a:pt x="1" y="332"/>
                    <a:pt x="66" y="371"/>
                    <a:pt x="124" y="423"/>
                  </a:cubicBezTo>
                  <a:cubicBezTo>
                    <a:pt x="150" y="452"/>
                    <a:pt x="185" y="466"/>
                    <a:pt x="222" y="466"/>
                  </a:cubicBezTo>
                  <a:cubicBezTo>
                    <a:pt x="258" y="466"/>
                    <a:pt x="295" y="452"/>
                    <a:pt x="325" y="423"/>
                  </a:cubicBezTo>
                  <a:cubicBezTo>
                    <a:pt x="370" y="371"/>
                    <a:pt x="409" y="312"/>
                    <a:pt x="428" y="241"/>
                  </a:cubicBezTo>
                  <a:cubicBezTo>
                    <a:pt x="461" y="176"/>
                    <a:pt x="448" y="99"/>
                    <a:pt x="396" y="53"/>
                  </a:cubicBezTo>
                  <a:cubicBezTo>
                    <a:pt x="363" y="20"/>
                    <a:pt x="319"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6"/>
            <p:cNvSpPr/>
            <p:nvPr/>
          </p:nvSpPr>
          <p:spPr>
            <a:xfrm>
              <a:off x="1920455" y="1469685"/>
              <a:ext cx="40599" cy="49090"/>
            </a:xfrm>
            <a:custGeom>
              <a:avLst/>
              <a:gdLst/>
              <a:ahLst/>
              <a:cxnLst/>
              <a:rect l="l" t="t" r="r" b="b"/>
              <a:pathLst>
                <a:path w="306" h="370" extrusionOk="0">
                  <a:moveTo>
                    <a:pt x="176" y="1"/>
                  </a:moveTo>
                  <a:cubicBezTo>
                    <a:pt x="85" y="20"/>
                    <a:pt x="20" y="91"/>
                    <a:pt x="1" y="182"/>
                  </a:cubicBezTo>
                  <a:cubicBezTo>
                    <a:pt x="1" y="266"/>
                    <a:pt x="72" y="370"/>
                    <a:pt x="130" y="370"/>
                  </a:cubicBezTo>
                  <a:cubicBezTo>
                    <a:pt x="234" y="370"/>
                    <a:pt x="305" y="286"/>
                    <a:pt x="305" y="163"/>
                  </a:cubicBezTo>
                  <a:cubicBezTo>
                    <a:pt x="305" y="72"/>
                    <a:pt x="247"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0" name="Google Shape;800;p26"/>
          <p:cNvSpPr/>
          <p:nvPr/>
        </p:nvSpPr>
        <p:spPr>
          <a:xfrm>
            <a:off x="1491649" y="941949"/>
            <a:ext cx="263777" cy="268526"/>
          </a:xfrm>
          <a:custGeom>
            <a:avLst/>
            <a:gdLst/>
            <a:ahLst/>
            <a:cxnLst/>
            <a:rect l="l" t="t" r="r" b="b"/>
            <a:pathLst>
              <a:path w="2837" h="2888" extrusionOk="0">
                <a:moveTo>
                  <a:pt x="1448" y="0"/>
                </a:moveTo>
                <a:cubicBezTo>
                  <a:pt x="1415" y="0"/>
                  <a:pt x="1386" y="23"/>
                  <a:pt x="1360" y="70"/>
                </a:cubicBezTo>
                <a:cubicBezTo>
                  <a:pt x="1328" y="128"/>
                  <a:pt x="1302" y="193"/>
                  <a:pt x="1289" y="257"/>
                </a:cubicBezTo>
                <a:cubicBezTo>
                  <a:pt x="1231" y="516"/>
                  <a:pt x="1173" y="782"/>
                  <a:pt x="1114" y="1041"/>
                </a:cubicBezTo>
                <a:cubicBezTo>
                  <a:pt x="1087" y="1145"/>
                  <a:pt x="1083" y="1166"/>
                  <a:pt x="1004" y="1166"/>
                </a:cubicBezTo>
                <a:cubicBezTo>
                  <a:pt x="989" y="1166"/>
                  <a:pt x="972" y="1165"/>
                  <a:pt x="952" y="1164"/>
                </a:cubicBezTo>
                <a:lnTo>
                  <a:pt x="914" y="1164"/>
                </a:lnTo>
                <a:cubicBezTo>
                  <a:pt x="713" y="1144"/>
                  <a:pt x="512" y="1125"/>
                  <a:pt x="318" y="1125"/>
                </a:cubicBezTo>
                <a:lnTo>
                  <a:pt x="104" y="1125"/>
                </a:lnTo>
                <a:cubicBezTo>
                  <a:pt x="65" y="1125"/>
                  <a:pt x="26" y="1157"/>
                  <a:pt x="13" y="1196"/>
                </a:cubicBezTo>
                <a:cubicBezTo>
                  <a:pt x="1" y="1242"/>
                  <a:pt x="13" y="1293"/>
                  <a:pt x="46" y="1319"/>
                </a:cubicBezTo>
                <a:cubicBezTo>
                  <a:pt x="65" y="1332"/>
                  <a:pt x="78" y="1345"/>
                  <a:pt x="98" y="1352"/>
                </a:cubicBezTo>
                <a:cubicBezTo>
                  <a:pt x="305" y="1449"/>
                  <a:pt x="506" y="1572"/>
                  <a:pt x="739" y="1591"/>
                </a:cubicBezTo>
                <a:cubicBezTo>
                  <a:pt x="791" y="1598"/>
                  <a:pt x="804" y="1630"/>
                  <a:pt x="791" y="1669"/>
                </a:cubicBezTo>
                <a:cubicBezTo>
                  <a:pt x="771" y="1734"/>
                  <a:pt x="752" y="1792"/>
                  <a:pt x="726" y="1857"/>
                </a:cubicBezTo>
                <a:cubicBezTo>
                  <a:pt x="622" y="2096"/>
                  <a:pt x="544" y="2349"/>
                  <a:pt x="454" y="2589"/>
                </a:cubicBezTo>
                <a:cubicBezTo>
                  <a:pt x="428" y="2647"/>
                  <a:pt x="421" y="2705"/>
                  <a:pt x="428" y="2763"/>
                </a:cubicBezTo>
                <a:cubicBezTo>
                  <a:pt x="433" y="2824"/>
                  <a:pt x="485" y="2868"/>
                  <a:pt x="540" y="2868"/>
                </a:cubicBezTo>
                <a:cubicBezTo>
                  <a:pt x="561" y="2868"/>
                  <a:pt x="583" y="2862"/>
                  <a:pt x="603" y="2848"/>
                </a:cubicBezTo>
                <a:cubicBezTo>
                  <a:pt x="680" y="2809"/>
                  <a:pt x="752" y="2763"/>
                  <a:pt x="810" y="2699"/>
                </a:cubicBezTo>
                <a:cubicBezTo>
                  <a:pt x="1011" y="2517"/>
                  <a:pt x="1192" y="2317"/>
                  <a:pt x="1367" y="2109"/>
                </a:cubicBezTo>
                <a:cubicBezTo>
                  <a:pt x="1390" y="2080"/>
                  <a:pt x="1404" y="2066"/>
                  <a:pt x="1418" y="2066"/>
                </a:cubicBezTo>
                <a:cubicBezTo>
                  <a:pt x="1432" y="2066"/>
                  <a:pt x="1445" y="2080"/>
                  <a:pt x="1464" y="2109"/>
                </a:cubicBezTo>
                <a:cubicBezTo>
                  <a:pt x="1542" y="2232"/>
                  <a:pt x="1626" y="2349"/>
                  <a:pt x="1717" y="2459"/>
                </a:cubicBezTo>
                <a:cubicBezTo>
                  <a:pt x="1807" y="2556"/>
                  <a:pt x="1885" y="2653"/>
                  <a:pt x="1969" y="2750"/>
                </a:cubicBezTo>
                <a:cubicBezTo>
                  <a:pt x="1995" y="2789"/>
                  <a:pt x="2014" y="2835"/>
                  <a:pt x="2060" y="2861"/>
                </a:cubicBezTo>
                <a:cubicBezTo>
                  <a:pt x="2083" y="2879"/>
                  <a:pt x="2108" y="2888"/>
                  <a:pt x="2133" y="2888"/>
                </a:cubicBezTo>
                <a:cubicBezTo>
                  <a:pt x="2192" y="2888"/>
                  <a:pt x="2246" y="2839"/>
                  <a:pt x="2241" y="2770"/>
                </a:cubicBezTo>
                <a:cubicBezTo>
                  <a:pt x="2248" y="2744"/>
                  <a:pt x="2248" y="2718"/>
                  <a:pt x="2241" y="2699"/>
                </a:cubicBezTo>
                <a:cubicBezTo>
                  <a:pt x="2196" y="2440"/>
                  <a:pt x="2131" y="2194"/>
                  <a:pt x="2047" y="1947"/>
                </a:cubicBezTo>
                <a:cubicBezTo>
                  <a:pt x="2008" y="1857"/>
                  <a:pt x="1969" y="1773"/>
                  <a:pt x="1937" y="1675"/>
                </a:cubicBezTo>
                <a:cubicBezTo>
                  <a:pt x="1917" y="1598"/>
                  <a:pt x="1937" y="1565"/>
                  <a:pt x="2014" y="1565"/>
                </a:cubicBezTo>
                <a:cubicBezTo>
                  <a:pt x="2099" y="1559"/>
                  <a:pt x="2176" y="1539"/>
                  <a:pt x="2261" y="1533"/>
                </a:cubicBezTo>
                <a:cubicBezTo>
                  <a:pt x="2397" y="1520"/>
                  <a:pt x="2526" y="1494"/>
                  <a:pt x="2656" y="1449"/>
                </a:cubicBezTo>
                <a:cubicBezTo>
                  <a:pt x="2681" y="1436"/>
                  <a:pt x="2707" y="1423"/>
                  <a:pt x="2733" y="1410"/>
                </a:cubicBezTo>
                <a:cubicBezTo>
                  <a:pt x="2805" y="1371"/>
                  <a:pt x="2837" y="1287"/>
                  <a:pt x="2811" y="1209"/>
                </a:cubicBezTo>
                <a:cubicBezTo>
                  <a:pt x="2772" y="1154"/>
                  <a:pt x="2710" y="1122"/>
                  <a:pt x="2644" y="1122"/>
                </a:cubicBezTo>
                <a:cubicBezTo>
                  <a:pt x="2633" y="1122"/>
                  <a:pt x="2622" y="1123"/>
                  <a:pt x="2610" y="1125"/>
                </a:cubicBezTo>
                <a:cubicBezTo>
                  <a:pt x="2504" y="1139"/>
                  <a:pt x="2398" y="1146"/>
                  <a:pt x="2292" y="1146"/>
                </a:cubicBezTo>
                <a:cubicBezTo>
                  <a:pt x="2153" y="1146"/>
                  <a:pt x="2015" y="1134"/>
                  <a:pt x="1878" y="1112"/>
                </a:cubicBezTo>
                <a:cubicBezTo>
                  <a:pt x="1794" y="1099"/>
                  <a:pt x="1775" y="1073"/>
                  <a:pt x="1762" y="989"/>
                </a:cubicBezTo>
                <a:cubicBezTo>
                  <a:pt x="1742" y="866"/>
                  <a:pt x="1730" y="749"/>
                  <a:pt x="1710" y="626"/>
                </a:cubicBezTo>
                <a:cubicBezTo>
                  <a:pt x="1684" y="477"/>
                  <a:pt x="1658" y="329"/>
                  <a:pt x="1613" y="180"/>
                </a:cubicBezTo>
                <a:cubicBezTo>
                  <a:pt x="1600" y="128"/>
                  <a:pt x="1574" y="82"/>
                  <a:pt x="1535" y="44"/>
                </a:cubicBezTo>
                <a:cubicBezTo>
                  <a:pt x="1504" y="15"/>
                  <a:pt x="1474" y="0"/>
                  <a:pt x="1448" y="0"/>
                </a:cubicBezTo>
                <a:close/>
              </a:path>
            </a:pathLst>
          </a:custGeom>
          <a:solidFill>
            <a:srgbClr val="FFFFFF">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rot="10800000">
            <a:off x="7571130" y="3037825"/>
            <a:ext cx="123703" cy="162605"/>
          </a:xfrm>
          <a:custGeom>
            <a:avLst/>
            <a:gdLst/>
            <a:ahLst/>
            <a:cxnLst/>
            <a:rect l="l" t="t" r="r" b="b"/>
            <a:pathLst>
              <a:path w="512" h="673" extrusionOk="0">
                <a:moveTo>
                  <a:pt x="223" y="0"/>
                </a:moveTo>
                <a:cubicBezTo>
                  <a:pt x="218" y="0"/>
                  <a:pt x="213" y="2"/>
                  <a:pt x="207" y="5"/>
                </a:cubicBezTo>
                <a:cubicBezTo>
                  <a:pt x="175" y="11"/>
                  <a:pt x="149" y="44"/>
                  <a:pt x="149" y="82"/>
                </a:cubicBezTo>
                <a:lnTo>
                  <a:pt x="149" y="173"/>
                </a:lnTo>
                <a:cubicBezTo>
                  <a:pt x="156" y="212"/>
                  <a:pt x="130" y="238"/>
                  <a:pt x="97" y="238"/>
                </a:cubicBezTo>
                <a:lnTo>
                  <a:pt x="45" y="238"/>
                </a:lnTo>
                <a:cubicBezTo>
                  <a:pt x="26" y="238"/>
                  <a:pt x="0" y="244"/>
                  <a:pt x="0" y="277"/>
                </a:cubicBezTo>
                <a:cubicBezTo>
                  <a:pt x="0" y="303"/>
                  <a:pt x="20" y="309"/>
                  <a:pt x="45" y="316"/>
                </a:cubicBezTo>
                <a:cubicBezTo>
                  <a:pt x="65" y="322"/>
                  <a:pt x="123" y="329"/>
                  <a:pt x="130" y="374"/>
                </a:cubicBezTo>
                <a:lnTo>
                  <a:pt x="130" y="380"/>
                </a:lnTo>
                <a:cubicBezTo>
                  <a:pt x="123" y="387"/>
                  <a:pt x="130" y="387"/>
                  <a:pt x="136" y="393"/>
                </a:cubicBezTo>
                <a:cubicBezTo>
                  <a:pt x="136" y="400"/>
                  <a:pt x="136" y="406"/>
                  <a:pt x="136" y="413"/>
                </a:cubicBezTo>
                <a:cubicBezTo>
                  <a:pt x="136" y="477"/>
                  <a:pt x="136" y="542"/>
                  <a:pt x="136" y="613"/>
                </a:cubicBezTo>
                <a:cubicBezTo>
                  <a:pt x="136" y="656"/>
                  <a:pt x="139" y="673"/>
                  <a:pt x="160" y="673"/>
                </a:cubicBezTo>
                <a:cubicBezTo>
                  <a:pt x="172" y="673"/>
                  <a:pt x="189" y="668"/>
                  <a:pt x="214" y="659"/>
                </a:cubicBezTo>
                <a:cubicBezTo>
                  <a:pt x="246" y="646"/>
                  <a:pt x="253" y="613"/>
                  <a:pt x="272" y="594"/>
                </a:cubicBezTo>
                <a:cubicBezTo>
                  <a:pt x="287" y="565"/>
                  <a:pt x="312" y="550"/>
                  <a:pt x="340" y="550"/>
                </a:cubicBezTo>
                <a:cubicBezTo>
                  <a:pt x="350" y="550"/>
                  <a:pt x="360" y="552"/>
                  <a:pt x="369" y="555"/>
                </a:cubicBezTo>
                <a:cubicBezTo>
                  <a:pt x="393" y="560"/>
                  <a:pt x="413" y="563"/>
                  <a:pt x="430" y="563"/>
                </a:cubicBezTo>
                <a:cubicBezTo>
                  <a:pt x="500" y="563"/>
                  <a:pt x="511" y="518"/>
                  <a:pt x="479" y="419"/>
                </a:cubicBezTo>
                <a:cubicBezTo>
                  <a:pt x="473" y="406"/>
                  <a:pt x="466" y="400"/>
                  <a:pt x="460" y="393"/>
                </a:cubicBezTo>
                <a:cubicBezTo>
                  <a:pt x="453" y="387"/>
                  <a:pt x="441" y="380"/>
                  <a:pt x="434" y="374"/>
                </a:cubicBezTo>
                <a:cubicBezTo>
                  <a:pt x="415" y="341"/>
                  <a:pt x="415" y="309"/>
                  <a:pt x="434" y="283"/>
                </a:cubicBezTo>
                <a:cubicBezTo>
                  <a:pt x="447" y="264"/>
                  <a:pt x="466" y="238"/>
                  <a:pt x="479" y="212"/>
                </a:cubicBezTo>
                <a:cubicBezTo>
                  <a:pt x="499" y="193"/>
                  <a:pt x="512" y="167"/>
                  <a:pt x="492" y="134"/>
                </a:cubicBezTo>
                <a:cubicBezTo>
                  <a:pt x="484" y="120"/>
                  <a:pt x="475" y="116"/>
                  <a:pt x="464" y="116"/>
                </a:cubicBezTo>
                <a:cubicBezTo>
                  <a:pt x="451" y="116"/>
                  <a:pt x="436" y="124"/>
                  <a:pt x="421" y="128"/>
                </a:cubicBezTo>
                <a:cubicBezTo>
                  <a:pt x="391" y="134"/>
                  <a:pt x="371" y="139"/>
                  <a:pt x="356" y="139"/>
                </a:cubicBezTo>
                <a:cubicBezTo>
                  <a:pt x="325" y="139"/>
                  <a:pt x="315" y="121"/>
                  <a:pt x="285" y="70"/>
                </a:cubicBezTo>
                <a:cubicBezTo>
                  <a:pt x="272" y="57"/>
                  <a:pt x="259" y="44"/>
                  <a:pt x="246" y="24"/>
                </a:cubicBezTo>
                <a:cubicBezTo>
                  <a:pt x="241" y="14"/>
                  <a:pt x="236" y="0"/>
                  <a:pt x="223" y="0"/>
                </a:cubicBezTo>
                <a:close/>
              </a:path>
            </a:pathLst>
          </a:custGeom>
          <a:solidFill>
            <a:srgbClr val="FFFFFF">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6"/>
          <p:cNvSpPr/>
          <p:nvPr/>
        </p:nvSpPr>
        <p:spPr>
          <a:xfrm rot="10800000">
            <a:off x="4542030" y="5055325"/>
            <a:ext cx="123703" cy="162605"/>
          </a:xfrm>
          <a:custGeom>
            <a:avLst/>
            <a:gdLst/>
            <a:ahLst/>
            <a:cxnLst/>
            <a:rect l="l" t="t" r="r" b="b"/>
            <a:pathLst>
              <a:path w="512" h="673" extrusionOk="0">
                <a:moveTo>
                  <a:pt x="223" y="0"/>
                </a:moveTo>
                <a:cubicBezTo>
                  <a:pt x="218" y="0"/>
                  <a:pt x="213" y="2"/>
                  <a:pt x="207" y="5"/>
                </a:cubicBezTo>
                <a:cubicBezTo>
                  <a:pt x="175" y="11"/>
                  <a:pt x="149" y="44"/>
                  <a:pt x="149" y="82"/>
                </a:cubicBezTo>
                <a:lnTo>
                  <a:pt x="149" y="173"/>
                </a:lnTo>
                <a:cubicBezTo>
                  <a:pt x="156" y="212"/>
                  <a:pt x="130" y="238"/>
                  <a:pt x="97" y="238"/>
                </a:cubicBezTo>
                <a:lnTo>
                  <a:pt x="45" y="238"/>
                </a:lnTo>
                <a:cubicBezTo>
                  <a:pt x="26" y="238"/>
                  <a:pt x="0" y="244"/>
                  <a:pt x="0" y="277"/>
                </a:cubicBezTo>
                <a:cubicBezTo>
                  <a:pt x="0" y="303"/>
                  <a:pt x="20" y="309"/>
                  <a:pt x="45" y="316"/>
                </a:cubicBezTo>
                <a:cubicBezTo>
                  <a:pt x="65" y="322"/>
                  <a:pt x="123" y="329"/>
                  <a:pt x="130" y="374"/>
                </a:cubicBezTo>
                <a:lnTo>
                  <a:pt x="130" y="380"/>
                </a:lnTo>
                <a:cubicBezTo>
                  <a:pt x="123" y="387"/>
                  <a:pt x="130" y="387"/>
                  <a:pt x="136" y="393"/>
                </a:cubicBezTo>
                <a:cubicBezTo>
                  <a:pt x="136" y="400"/>
                  <a:pt x="136" y="406"/>
                  <a:pt x="136" y="413"/>
                </a:cubicBezTo>
                <a:cubicBezTo>
                  <a:pt x="136" y="477"/>
                  <a:pt x="136" y="542"/>
                  <a:pt x="136" y="613"/>
                </a:cubicBezTo>
                <a:cubicBezTo>
                  <a:pt x="136" y="656"/>
                  <a:pt x="139" y="673"/>
                  <a:pt x="160" y="673"/>
                </a:cubicBezTo>
                <a:cubicBezTo>
                  <a:pt x="172" y="673"/>
                  <a:pt x="189" y="668"/>
                  <a:pt x="214" y="659"/>
                </a:cubicBezTo>
                <a:cubicBezTo>
                  <a:pt x="246" y="646"/>
                  <a:pt x="253" y="613"/>
                  <a:pt x="272" y="594"/>
                </a:cubicBezTo>
                <a:cubicBezTo>
                  <a:pt x="287" y="565"/>
                  <a:pt x="312" y="550"/>
                  <a:pt x="340" y="550"/>
                </a:cubicBezTo>
                <a:cubicBezTo>
                  <a:pt x="350" y="550"/>
                  <a:pt x="360" y="552"/>
                  <a:pt x="369" y="555"/>
                </a:cubicBezTo>
                <a:cubicBezTo>
                  <a:pt x="393" y="560"/>
                  <a:pt x="413" y="563"/>
                  <a:pt x="430" y="563"/>
                </a:cubicBezTo>
                <a:cubicBezTo>
                  <a:pt x="500" y="563"/>
                  <a:pt x="511" y="518"/>
                  <a:pt x="479" y="419"/>
                </a:cubicBezTo>
                <a:cubicBezTo>
                  <a:pt x="473" y="406"/>
                  <a:pt x="466" y="400"/>
                  <a:pt x="460" y="393"/>
                </a:cubicBezTo>
                <a:cubicBezTo>
                  <a:pt x="453" y="387"/>
                  <a:pt x="441" y="380"/>
                  <a:pt x="434" y="374"/>
                </a:cubicBezTo>
                <a:cubicBezTo>
                  <a:pt x="415" y="341"/>
                  <a:pt x="415" y="309"/>
                  <a:pt x="434" y="283"/>
                </a:cubicBezTo>
                <a:cubicBezTo>
                  <a:pt x="447" y="264"/>
                  <a:pt x="466" y="238"/>
                  <a:pt x="479" y="212"/>
                </a:cubicBezTo>
                <a:cubicBezTo>
                  <a:pt x="499" y="193"/>
                  <a:pt x="512" y="167"/>
                  <a:pt x="492" y="134"/>
                </a:cubicBezTo>
                <a:cubicBezTo>
                  <a:pt x="484" y="120"/>
                  <a:pt x="475" y="116"/>
                  <a:pt x="464" y="116"/>
                </a:cubicBezTo>
                <a:cubicBezTo>
                  <a:pt x="451" y="116"/>
                  <a:pt x="436" y="124"/>
                  <a:pt x="421" y="128"/>
                </a:cubicBezTo>
                <a:cubicBezTo>
                  <a:pt x="391" y="134"/>
                  <a:pt x="371" y="139"/>
                  <a:pt x="356" y="139"/>
                </a:cubicBezTo>
                <a:cubicBezTo>
                  <a:pt x="325" y="139"/>
                  <a:pt x="315" y="121"/>
                  <a:pt x="285" y="70"/>
                </a:cubicBezTo>
                <a:cubicBezTo>
                  <a:pt x="272" y="57"/>
                  <a:pt x="259" y="44"/>
                  <a:pt x="246" y="24"/>
                </a:cubicBezTo>
                <a:cubicBezTo>
                  <a:pt x="241" y="14"/>
                  <a:pt x="236" y="0"/>
                  <a:pt x="223" y="0"/>
                </a:cubicBezTo>
                <a:close/>
              </a:path>
            </a:pathLst>
          </a:custGeom>
          <a:solidFill>
            <a:srgbClr val="FFFFFF">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rot="10800000">
            <a:off x="519205" y="4749600"/>
            <a:ext cx="123703" cy="162605"/>
          </a:xfrm>
          <a:custGeom>
            <a:avLst/>
            <a:gdLst/>
            <a:ahLst/>
            <a:cxnLst/>
            <a:rect l="l" t="t" r="r" b="b"/>
            <a:pathLst>
              <a:path w="512" h="673" extrusionOk="0">
                <a:moveTo>
                  <a:pt x="223" y="0"/>
                </a:moveTo>
                <a:cubicBezTo>
                  <a:pt x="218" y="0"/>
                  <a:pt x="213" y="2"/>
                  <a:pt x="207" y="5"/>
                </a:cubicBezTo>
                <a:cubicBezTo>
                  <a:pt x="175" y="11"/>
                  <a:pt x="149" y="44"/>
                  <a:pt x="149" y="82"/>
                </a:cubicBezTo>
                <a:lnTo>
                  <a:pt x="149" y="173"/>
                </a:lnTo>
                <a:cubicBezTo>
                  <a:pt x="156" y="212"/>
                  <a:pt x="130" y="238"/>
                  <a:pt x="97" y="238"/>
                </a:cubicBezTo>
                <a:lnTo>
                  <a:pt x="45" y="238"/>
                </a:lnTo>
                <a:cubicBezTo>
                  <a:pt x="26" y="238"/>
                  <a:pt x="0" y="244"/>
                  <a:pt x="0" y="277"/>
                </a:cubicBezTo>
                <a:cubicBezTo>
                  <a:pt x="0" y="303"/>
                  <a:pt x="20" y="309"/>
                  <a:pt x="45" y="316"/>
                </a:cubicBezTo>
                <a:cubicBezTo>
                  <a:pt x="65" y="322"/>
                  <a:pt x="123" y="329"/>
                  <a:pt x="130" y="374"/>
                </a:cubicBezTo>
                <a:lnTo>
                  <a:pt x="130" y="380"/>
                </a:lnTo>
                <a:cubicBezTo>
                  <a:pt x="123" y="387"/>
                  <a:pt x="130" y="387"/>
                  <a:pt x="136" y="393"/>
                </a:cubicBezTo>
                <a:cubicBezTo>
                  <a:pt x="136" y="400"/>
                  <a:pt x="136" y="406"/>
                  <a:pt x="136" y="413"/>
                </a:cubicBezTo>
                <a:cubicBezTo>
                  <a:pt x="136" y="477"/>
                  <a:pt x="136" y="542"/>
                  <a:pt x="136" y="613"/>
                </a:cubicBezTo>
                <a:cubicBezTo>
                  <a:pt x="136" y="656"/>
                  <a:pt x="139" y="673"/>
                  <a:pt x="160" y="673"/>
                </a:cubicBezTo>
                <a:cubicBezTo>
                  <a:pt x="172" y="673"/>
                  <a:pt x="189" y="668"/>
                  <a:pt x="214" y="659"/>
                </a:cubicBezTo>
                <a:cubicBezTo>
                  <a:pt x="246" y="646"/>
                  <a:pt x="253" y="613"/>
                  <a:pt x="272" y="594"/>
                </a:cubicBezTo>
                <a:cubicBezTo>
                  <a:pt x="287" y="565"/>
                  <a:pt x="312" y="550"/>
                  <a:pt x="340" y="550"/>
                </a:cubicBezTo>
                <a:cubicBezTo>
                  <a:pt x="350" y="550"/>
                  <a:pt x="360" y="552"/>
                  <a:pt x="369" y="555"/>
                </a:cubicBezTo>
                <a:cubicBezTo>
                  <a:pt x="393" y="560"/>
                  <a:pt x="413" y="563"/>
                  <a:pt x="430" y="563"/>
                </a:cubicBezTo>
                <a:cubicBezTo>
                  <a:pt x="500" y="563"/>
                  <a:pt x="511" y="518"/>
                  <a:pt x="479" y="419"/>
                </a:cubicBezTo>
                <a:cubicBezTo>
                  <a:pt x="473" y="406"/>
                  <a:pt x="466" y="400"/>
                  <a:pt x="460" y="393"/>
                </a:cubicBezTo>
                <a:cubicBezTo>
                  <a:pt x="453" y="387"/>
                  <a:pt x="441" y="380"/>
                  <a:pt x="434" y="374"/>
                </a:cubicBezTo>
                <a:cubicBezTo>
                  <a:pt x="415" y="341"/>
                  <a:pt x="415" y="309"/>
                  <a:pt x="434" y="283"/>
                </a:cubicBezTo>
                <a:cubicBezTo>
                  <a:pt x="447" y="264"/>
                  <a:pt x="466" y="238"/>
                  <a:pt x="479" y="212"/>
                </a:cubicBezTo>
                <a:cubicBezTo>
                  <a:pt x="499" y="193"/>
                  <a:pt x="512" y="167"/>
                  <a:pt x="492" y="134"/>
                </a:cubicBezTo>
                <a:cubicBezTo>
                  <a:pt x="484" y="120"/>
                  <a:pt x="475" y="116"/>
                  <a:pt x="464" y="116"/>
                </a:cubicBezTo>
                <a:cubicBezTo>
                  <a:pt x="451" y="116"/>
                  <a:pt x="436" y="124"/>
                  <a:pt x="421" y="128"/>
                </a:cubicBezTo>
                <a:cubicBezTo>
                  <a:pt x="391" y="134"/>
                  <a:pt x="371" y="139"/>
                  <a:pt x="356" y="139"/>
                </a:cubicBezTo>
                <a:cubicBezTo>
                  <a:pt x="325" y="139"/>
                  <a:pt x="315" y="121"/>
                  <a:pt x="285" y="70"/>
                </a:cubicBezTo>
                <a:cubicBezTo>
                  <a:pt x="272" y="57"/>
                  <a:pt x="259" y="44"/>
                  <a:pt x="246" y="24"/>
                </a:cubicBezTo>
                <a:cubicBezTo>
                  <a:pt x="241" y="14"/>
                  <a:pt x="236" y="0"/>
                  <a:pt x="223" y="0"/>
                </a:cubicBezTo>
                <a:close/>
              </a:path>
            </a:pathLst>
          </a:custGeom>
          <a:solidFill>
            <a:srgbClr val="FFFFFF">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accent2"/>
              </a:buClr>
              <a:buSzPts val="3500"/>
              <a:buFont typeface="Caveat Medium"/>
              <a:buNone/>
              <a:defRPr sz="3500">
                <a:solidFill>
                  <a:schemeClr val="accent2"/>
                </a:solidFill>
                <a:latin typeface="Caveat Medium"/>
                <a:ea typeface="Caveat Medium"/>
                <a:cs typeface="Caveat Medium"/>
                <a:sym typeface="Caveat Medium"/>
              </a:defRPr>
            </a:lvl1pPr>
            <a:lvl2pPr lvl="1">
              <a:spcBef>
                <a:spcPts val="0"/>
              </a:spcBef>
              <a:spcAft>
                <a:spcPts val="0"/>
              </a:spcAft>
              <a:buClr>
                <a:schemeClr val="accent2"/>
              </a:buClr>
              <a:buSzPts val="3500"/>
              <a:buNone/>
              <a:defRPr sz="3500">
                <a:solidFill>
                  <a:schemeClr val="accent2"/>
                </a:solidFill>
              </a:defRPr>
            </a:lvl2pPr>
            <a:lvl3pPr lvl="2">
              <a:spcBef>
                <a:spcPts val="0"/>
              </a:spcBef>
              <a:spcAft>
                <a:spcPts val="0"/>
              </a:spcAft>
              <a:buClr>
                <a:schemeClr val="accent2"/>
              </a:buClr>
              <a:buSzPts val="3500"/>
              <a:buNone/>
              <a:defRPr sz="3500">
                <a:solidFill>
                  <a:schemeClr val="accent2"/>
                </a:solidFill>
              </a:defRPr>
            </a:lvl3pPr>
            <a:lvl4pPr lvl="3">
              <a:spcBef>
                <a:spcPts val="0"/>
              </a:spcBef>
              <a:spcAft>
                <a:spcPts val="0"/>
              </a:spcAft>
              <a:buClr>
                <a:schemeClr val="accent2"/>
              </a:buClr>
              <a:buSzPts val="3500"/>
              <a:buNone/>
              <a:defRPr sz="3500">
                <a:solidFill>
                  <a:schemeClr val="accent2"/>
                </a:solidFill>
              </a:defRPr>
            </a:lvl4pPr>
            <a:lvl5pPr lvl="4">
              <a:spcBef>
                <a:spcPts val="0"/>
              </a:spcBef>
              <a:spcAft>
                <a:spcPts val="0"/>
              </a:spcAft>
              <a:buClr>
                <a:schemeClr val="accent2"/>
              </a:buClr>
              <a:buSzPts val="3500"/>
              <a:buNone/>
              <a:defRPr sz="3500">
                <a:solidFill>
                  <a:schemeClr val="accent2"/>
                </a:solidFill>
              </a:defRPr>
            </a:lvl5pPr>
            <a:lvl6pPr lvl="5">
              <a:spcBef>
                <a:spcPts val="0"/>
              </a:spcBef>
              <a:spcAft>
                <a:spcPts val="0"/>
              </a:spcAft>
              <a:buClr>
                <a:schemeClr val="accent2"/>
              </a:buClr>
              <a:buSzPts val="3500"/>
              <a:buNone/>
              <a:defRPr sz="3500">
                <a:solidFill>
                  <a:schemeClr val="accent2"/>
                </a:solidFill>
              </a:defRPr>
            </a:lvl6pPr>
            <a:lvl7pPr lvl="6">
              <a:spcBef>
                <a:spcPts val="0"/>
              </a:spcBef>
              <a:spcAft>
                <a:spcPts val="0"/>
              </a:spcAft>
              <a:buClr>
                <a:schemeClr val="accent2"/>
              </a:buClr>
              <a:buSzPts val="3500"/>
              <a:buNone/>
              <a:defRPr sz="3500">
                <a:solidFill>
                  <a:schemeClr val="accent2"/>
                </a:solidFill>
              </a:defRPr>
            </a:lvl7pPr>
            <a:lvl8pPr lvl="7">
              <a:spcBef>
                <a:spcPts val="0"/>
              </a:spcBef>
              <a:spcAft>
                <a:spcPts val="0"/>
              </a:spcAft>
              <a:buClr>
                <a:schemeClr val="accent2"/>
              </a:buClr>
              <a:buSzPts val="3500"/>
              <a:buNone/>
              <a:defRPr sz="3500">
                <a:solidFill>
                  <a:schemeClr val="accent2"/>
                </a:solidFill>
              </a:defRPr>
            </a:lvl8pPr>
            <a:lvl9pPr lvl="8">
              <a:spcBef>
                <a:spcPts val="0"/>
              </a:spcBef>
              <a:spcAft>
                <a:spcPts val="0"/>
              </a:spcAft>
              <a:buClr>
                <a:schemeClr val="accent2"/>
              </a:buClr>
              <a:buSzPts val="3500"/>
              <a:buNone/>
              <a:defRPr sz="3500">
                <a:solidFill>
                  <a:schemeClr val="accen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1pPr>
            <a:lvl2pPr marL="914400" lvl="1"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2pPr>
            <a:lvl3pPr marL="1371600" lvl="2"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3pPr>
            <a:lvl4pPr marL="1828800" lvl="3"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4pPr>
            <a:lvl5pPr marL="2286000" lvl="4"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5pPr>
            <a:lvl6pPr marL="2743200" lvl="5"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6pPr>
            <a:lvl7pPr marL="3200400" lvl="6"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7pPr>
            <a:lvl8pPr marL="3657600" lvl="7"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8pPr>
            <a:lvl9pPr marL="4114800" lvl="8" indent="-317500">
              <a:lnSpc>
                <a:spcPct val="100000"/>
              </a:lnSpc>
              <a:spcBef>
                <a:spcPts val="0"/>
              </a:spcBef>
              <a:spcAft>
                <a:spcPts val="0"/>
              </a:spcAft>
              <a:buClr>
                <a:schemeClr val="accent2"/>
              </a:buClr>
              <a:buSzPts val="1400"/>
              <a:buFont typeface="Raleway"/>
              <a:buChar char="■"/>
              <a:defRPr>
                <a:solidFill>
                  <a:schemeClr val="accent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8" r:id="rId4"/>
    <p:sldLayoutId id="2147483659" r:id="rId5"/>
    <p:sldLayoutId id="2147483660" r:id="rId6"/>
    <p:sldLayoutId id="2147483661" r:id="rId7"/>
    <p:sldLayoutId id="2147483664"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30"/>
          <p:cNvSpPr txBox="1">
            <a:spLocks noGrp="1"/>
          </p:cNvSpPr>
          <p:nvPr>
            <p:ph type="subTitle" idx="2"/>
          </p:nvPr>
        </p:nvSpPr>
        <p:spPr>
          <a:xfrm>
            <a:off x="753405" y="2208375"/>
            <a:ext cx="3034500" cy="1578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YO</a:t>
            </a:r>
            <a:endParaRPr dirty="0"/>
          </a:p>
        </p:txBody>
      </p:sp>
      <p:sp>
        <p:nvSpPr>
          <p:cNvPr id="826" name="Google Shape;826;p30"/>
          <p:cNvSpPr txBox="1">
            <a:spLocks noGrp="1"/>
          </p:cNvSpPr>
          <p:nvPr>
            <p:ph type="ctrTitle"/>
          </p:nvPr>
        </p:nvSpPr>
        <p:spPr>
          <a:xfrm>
            <a:off x="1438200" y="542563"/>
            <a:ext cx="6267600" cy="105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Yoga App</a:t>
            </a:r>
            <a:endParaRPr dirty="0"/>
          </a:p>
        </p:txBody>
      </p:sp>
      <p:sp>
        <p:nvSpPr>
          <p:cNvPr id="828" name="Google Shape;828;p30"/>
          <p:cNvSpPr txBox="1">
            <a:spLocks noGrp="1"/>
          </p:cNvSpPr>
          <p:nvPr>
            <p:ph type="subTitle" idx="3"/>
          </p:nvPr>
        </p:nvSpPr>
        <p:spPr>
          <a:xfrm>
            <a:off x="5271031" y="2208375"/>
            <a:ext cx="3034500" cy="157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GA</a:t>
            </a:r>
            <a:endParaRPr dirty="0"/>
          </a:p>
        </p:txBody>
      </p:sp>
      <p:pic>
        <p:nvPicPr>
          <p:cNvPr id="829" name="Google Shape;829;p30"/>
          <p:cNvPicPr preferRelativeResize="0"/>
          <p:nvPr/>
        </p:nvPicPr>
        <p:blipFill>
          <a:blip r:embed="rId3">
            <a:alphaModFix/>
          </a:blip>
          <a:stretch>
            <a:fillRect/>
          </a:stretch>
        </p:blipFill>
        <p:spPr>
          <a:xfrm>
            <a:off x="3324100" y="2101225"/>
            <a:ext cx="2495800" cy="2530675"/>
          </a:xfrm>
          <a:prstGeom prst="rect">
            <a:avLst/>
          </a:prstGeom>
          <a:noFill/>
          <a:ln>
            <a:noFill/>
          </a:ln>
        </p:spPr>
      </p:pic>
      <p:pic>
        <p:nvPicPr>
          <p:cNvPr id="4" name="Google Shape;1615;p54">
            <a:extLst>
              <a:ext uri="{FF2B5EF4-FFF2-40B4-BE49-F238E27FC236}">
                <a16:creationId xmlns:a16="http://schemas.microsoft.com/office/drawing/2014/main" id="{B3EF02B5-5E54-9753-FC7F-36085C142DE5}"/>
              </a:ext>
            </a:extLst>
          </p:cNvPr>
          <p:cNvPicPr preferRelativeResize="0"/>
          <p:nvPr/>
        </p:nvPicPr>
        <p:blipFill rotWithShape="1">
          <a:blip r:embed="rId4">
            <a:alphaModFix/>
          </a:blip>
          <a:srcRect l="288" r="298"/>
          <a:stretch/>
        </p:blipFill>
        <p:spPr>
          <a:xfrm>
            <a:off x="174318" y="2200750"/>
            <a:ext cx="2408219" cy="2431150"/>
          </a:xfrm>
          <a:prstGeom prst="rect">
            <a:avLst/>
          </a:prstGeom>
          <a:noFill/>
          <a:ln>
            <a:noFill/>
          </a:ln>
        </p:spPr>
      </p:pic>
      <p:pic>
        <p:nvPicPr>
          <p:cNvPr id="5" name="Google Shape;1186;p46">
            <a:extLst>
              <a:ext uri="{FF2B5EF4-FFF2-40B4-BE49-F238E27FC236}">
                <a16:creationId xmlns:a16="http://schemas.microsoft.com/office/drawing/2014/main" id="{6519BCF5-B135-DA14-E6B2-5F3754508936}"/>
              </a:ext>
            </a:extLst>
          </p:cNvPr>
          <p:cNvPicPr preferRelativeResize="0"/>
          <p:nvPr/>
        </p:nvPicPr>
        <p:blipFill>
          <a:blip r:embed="rId5">
            <a:alphaModFix/>
          </a:blip>
          <a:stretch>
            <a:fillRect/>
          </a:stretch>
        </p:blipFill>
        <p:spPr>
          <a:xfrm>
            <a:off x="6379535" y="2571750"/>
            <a:ext cx="2764465" cy="20291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2"/>
          <p:cNvSpPr/>
          <p:nvPr/>
        </p:nvSpPr>
        <p:spPr>
          <a:xfrm rot="5272567" flipH="1">
            <a:off x="3520153" y="3354067"/>
            <a:ext cx="780831" cy="842066"/>
          </a:xfrm>
          <a:custGeom>
            <a:avLst/>
            <a:gdLst/>
            <a:ahLst/>
            <a:cxnLst/>
            <a:rect l="l" t="t" r="r" b="b"/>
            <a:pathLst>
              <a:path w="1199" h="1293" extrusionOk="0">
                <a:moveTo>
                  <a:pt x="648" y="0"/>
                </a:moveTo>
                <a:cubicBezTo>
                  <a:pt x="442" y="0"/>
                  <a:pt x="229" y="128"/>
                  <a:pt x="111" y="327"/>
                </a:cubicBezTo>
                <a:cubicBezTo>
                  <a:pt x="65" y="418"/>
                  <a:pt x="39" y="515"/>
                  <a:pt x="33" y="618"/>
                </a:cubicBezTo>
                <a:cubicBezTo>
                  <a:pt x="1" y="890"/>
                  <a:pt x="156" y="1156"/>
                  <a:pt x="415" y="1260"/>
                </a:cubicBezTo>
                <a:cubicBezTo>
                  <a:pt x="476" y="1282"/>
                  <a:pt x="540" y="1292"/>
                  <a:pt x="602" y="1292"/>
                </a:cubicBezTo>
                <a:cubicBezTo>
                  <a:pt x="797" y="1292"/>
                  <a:pt x="986" y="1190"/>
                  <a:pt x="1088" y="1013"/>
                </a:cubicBezTo>
                <a:cubicBezTo>
                  <a:pt x="1166" y="910"/>
                  <a:pt x="1199" y="774"/>
                  <a:pt x="1192" y="644"/>
                </a:cubicBezTo>
                <a:cubicBezTo>
                  <a:pt x="1192" y="314"/>
                  <a:pt x="1030" y="81"/>
                  <a:pt x="771" y="16"/>
                </a:cubicBezTo>
                <a:cubicBezTo>
                  <a:pt x="731" y="5"/>
                  <a:pt x="689" y="0"/>
                  <a:pt x="648" y="0"/>
                </a:cubicBezTo>
                <a:close/>
              </a:path>
            </a:pathLst>
          </a:custGeom>
          <a:solidFill>
            <a:srgbClr val="EBD29D">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2"/>
          <p:cNvSpPr/>
          <p:nvPr/>
        </p:nvSpPr>
        <p:spPr>
          <a:xfrm rot="5272567" flipH="1">
            <a:off x="3520153" y="1951667"/>
            <a:ext cx="780831" cy="842066"/>
          </a:xfrm>
          <a:custGeom>
            <a:avLst/>
            <a:gdLst/>
            <a:ahLst/>
            <a:cxnLst/>
            <a:rect l="l" t="t" r="r" b="b"/>
            <a:pathLst>
              <a:path w="1199" h="1293" extrusionOk="0">
                <a:moveTo>
                  <a:pt x="648" y="0"/>
                </a:moveTo>
                <a:cubicBezTo>
                  <a:pt x="442" y="0"/>
                  <a:pt x="229" y="128"/>
                  <a:pt x="111" y="327"/>
                </a:cubicBezTo>
                <a:cubicBezTo>
                  <a:pt x="65" y="418"/>
                  <a:pt x="39" y="515"/>
                  <a:pt x="33" y="618"/>
                </a:cubicBezTo>
                <a:cubicBezTo>
                  <a:pt x="1" y="890"/>
                  <a:pt x="156" y="1156"/>
                  <a:pt x="415" y="1260"/>
                </a:cubicBezTo>
                <a:cubicBezTo>
                  <a:pt x="476" y="1282"/>
                  <a:pt x="540" y="1292"/>
                  <a:pt x="602" y="1292"/>
                </a:cubicBezTo>
                <a:cubicBezTo>
                  <a:pt x="797" y="1292"/>
                  <a:pt x="986" y="1190"/>
                  <a:pt x="1088" y="1013"/>
                </a:cubicBezTo>
                <a:cubicBezTo>
                  <a:pt x="1166" y="910"/>
                  <a:pt x="1199" y="774"/>
                  <a:pt x="1192" y="644"/>
                </a:cubicBezTo>
                <a:cubicBezTo>
                  <a:pt x="1192" y="314"/>
                  <a:pt x="1030" y="81"/>
                  <a:pt x="771" y="16"/>
                </a:cubicBezTo>
                <a:cubicBezTo>
                  <a:pt x="731" y="5"/>
                  <a:pt x="689" y="0"/>
                  <a:pt x="648" y="0"/>
                </a:cubicBezTo>
                <a:close/>
              </a:path>
            </a:pathLst>
          </a:custGeom>
          <a:solidFill>
            <a:srgbClr val="EBD29D">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2"/>
          <p:cNvSpPr/>
          <p:nvPr/>
        </p:nvSpPr>
        <p:spPr>
          <a:xfrm rot="5272567" flipH="1">
            <a:off x="4844035" y="1951667"/>
            <a:ext cx="780831" cy="842066"/>
          </a:xfrm>
          <a:custGeom>
            <a:avLst/>
            <a:gdLst/>
            <a:ahLst/>
            <a:cxnLst/>
            <a:rect l="l" t="t" r="r" b="b"/>
            <a:pathLst>
              <a:path w="1199" h="1293" extrusionOk="0">
                <a:moveTo>
                  <a:pt x="648" y="0"/>
                </a:moveTo>
                <a:cubicBezTo>
                  <a:pt x="442" y="0"/>
                  <a:pt x="229" y="128"/>
                  <a:pt x="111" y="327"/>
                </a:cubicBezTo>
                <a:cubicBezTo>
                  <a:pt x="65" y="418"/>
                  <a:pt x="39" y="515"/>
                  <a:pt x="33" y="618"/>
                </a:cubicBezTo>
                <a:cubicBezTo>
                  <a:pt x="1" y="890"/>
                  <a:pt x="156" y="1156"/>
                  <a:pt x="415" y="1260"/>
                </a:cubicBezTo>
                <a:cubicBezTo>
                  <a:pt x="476" y="1282"/>
                  <a:pt x="540" y="1292"/>
                  <a:pt x="602" y="1292"/>
                </a:cubicBezTo>
                <a:cubicBezTo>
                  <a:pt x="797" y="1292"/>
                  <a:pt x="986" y="1190"/>
                  <a:pt x="1088" y="1013"/>
                </a:cubicBezTo>
                <a:cubicBezTo>
                  <a:pt x="1166" y="910"/>
                  <a:pt x="1199" y="774"/>
                  <a:pt x="1192" y="644"/>
                </a:cubicBezTo>
                <a:cubicBezTo>
                  <a:pt x="1192" y="314"/>
                  <a:pt x="1030" y="81"/>
                  <a:pt x="771" y="16"/>
                </a:cubicBezTo>
                <a:cubicBezTo>
                  <a:pt x="731" y="5"/>
                  <a:pt x="689" y="0"/>
                  <a:pt x="648" y="0"/>
                </a:cubicBezTo>
                <a:close/>
              </a:path>
            </a:pathLst>
          </a:custGeom>
          <a:solidFill>
            <a:srgbClr val="EBD29D">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2"/>
          <p:cNvSpPr txBox="1">
            <a:spLocks noGrp="1"/>
          </p:cNvSpPr>
          <p:nvPr>
            <p:ph type="title"/>
          </p:nvPr>
        </p:nvSpPr>
        <p:spPr>
          <a:xfrm flipH="1">
            <a:off x="3346273" y="2136900"/>
            <a:ext cx="1128600" cy="471600"/>
          </a:xfrm>
          <a:prstGeom prst="rect">
            <a:avLst/>
          </a:prstGeom>
        </p:spPr>
        <p:txBody>
          <a:bodyPr spcFirstLastPara="1" wrap="square" lIns="0" tIns="0" rIns="91425" bIns="91425" anchor="ctr" anchorCtr="0">
            <a:noAutofit/>
          </a:bodyPr>
          <a:lstStyle/>
          <a:p>
            <a:pPr marL="0" lvl="0" indent="0" algn="ctr" rtl="0">
              <a:spcBef>
                <a:spcPts val="0"/>
              </a:spcBef>
              <a:spcAft>
                <a:spcPts val="0"/>
              </a:spcAft>
              <a:buNone/>
            </a:pPr>
            <a:r>
              <a:rPr lang="en"/>
              <a:t>01</a:t>
            </a:r>
            <a:endParaRPr/>
          </a:p>
        </p:txBody>
      </p:sp>
      <p:sp>
        <p:nvSpPr>
          <p:cNvPr id="844" name="Google Shape;844;p32"/>
          <p:cNvSpPr/>
          <p:nvPr/>
        </p:nvSpPr>
        <p:spPr>
          <a:xfrm rot="5272573" flipH="1">
            <a:off x="4843409" y="3353402"/>
            <a:ext cx="782081" cy="843396"/>
          </a:xfrm>
          <a:custGeom>
            <a:avLst/>
            <a:gdLst/>
            <a:ahLst/>
            <a:cxnLst/>
            <a:rect l="l" t="t" r="r" b="b"/>
            <a:pathLst>
              <a:path w="1199" h="1293" extrusionOk="0">
                <a:moveTo>
                  <a:pt x="648" y="0"/>
                </a:moveTo>
                <a:cubicBezTo>
                  <a:pt x="442" y="0"/>
                  <a:pt x="229" y="128"/>
                  <a:pt x="111" y="327"/>
                </a:cubicBezTo>
                <a:cubicBezTo>
                  <a:pt x="65" y="418"/>
                  <a:pt x="39" y="515"/>
                  <a:pt x="33" y="618"/>
                </a:cubicBezTo>
                <a:cubicBezTo>
                  <a:pt x="1" y="890"/>
                  <a:pt x="156" y="1156"/>
                  <a:pt x="415" y="1260"/>
                </a:cubicBezTo>
                <a:cubicBezTo>
                  <a:pt x="476" y="1282"/>
                  <a:pt x="540" y="1292"/>
                  <a:pt x="602" y="1292"/>
                </a:cubicBezTo>
                <a:cubicBezTo>
                  <a:pt x="797" y="1292"/>
                  <a:pt x="986" y="1190"/>
                  <a:pt x="1088" y="1013"/>
                </a:cubicBezTo>
                <a:cubicBezTo>
                  <a:pt x="1166" y="910"/>
                  <a:pt x="1199" y="774"/>
                  <a:pt x="1192" y="644"/>
                </a:cubicBezTo>
                <a:cubicBezTo>
                  <a:pt x="1192" y="314"/>
                  <a:pt x="1030" y="81"/>
                  <a:pt x="771" y="16"/>
                </a:cubicBezTo>
                <a:cubicBezTo>
                  <a:pt x="731" y="5"/>
                  <a:pt x="689" y="0"/>
                  <a:pt x="648" y="0"/>
                </a:cubicBezTo>
                <a:close/>
              </a:path>
            </a:pathLst>
          </a:custGeom>
          <a:solidFill>
            <a:srgbClr val="EBD29D">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2"/>
          <p:cNvSpPr txBox="1">
            <a:spLocks noGrp="1"/>
          </p:cNvSpPr>
          <p:nvPr>
            <p:ph type="subTitle" idx="1"/>
          </p:nvPr>
        </p:nvSpPr>
        <p:spPr>
          <a:xfrm>
            <a:off x="889186" y="2270700"/>
            <a:ext cx="2457000" cy="545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You can describe the topic of the section here</a:t>
            </a:r>
            <a:endParaRPr/>
          </a:p>
        </p:txBody>
      </p:sp>
      <p:sp>
        <p:nvSpPr>
          <p:cNvPr id="846" name="Google Shape;846;p32"/>
          <p:cNvSpPr txBox="1">
            <a:spLocks noGrp="1"/>
          </p:cNvSpPr>
          <p:nvPr>
            <p:ph type="subTitle" idx="2"/>
          </p:nvPr>
        </p:nvSpPr>
        <p:spPr>
          <a:xfrm>
            <a:off x="889240" y="1932300"/>
            <a:ext cx="2457000" cy="338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Theoretical lesson</a:t>
            </a:r>
            <a:endParaRPr dirty="0"/>
          </a:p>
        </p:txBody>
      </p:sp>
      <p:sp>
        <p:nvSpPr>
          <p:cNvPr id="847" name="Google Shape;847;p32"/>
          <p:cNvSpPr txBox="1">
            <a:spLocks noGrp="1"/>
          </p:cNvSpPr>
          <p:nvPr>
            <p:ph type="subTitle" idx="5"/>
          </p:nvPr>
        </p:nvSpPr>
        <p:spPr>
          <a:xfrm>
            <a:off x="880917" y="3673100"/>
            <a:ext cx="2457000" cy="545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You can describe the topic of the section here</a:t>
            </a:r>
            <a:endParaRPr/>
          </a:p>
        </p:txBody>
      </p:sp>
      <p:sp>
        <p:nvSpPr>
          <p:cNvPr id="848" name="Google Shape;848;p32"/>
          <p:cNvSpPr txBox="1">
            <a:spLocks noGrp="1"/>
          </p:cNvSpPr>
          <p:nvPr>
            <p:ph type="subTitle" idx="6"/>
          </p:nvPr>
        </p:nvSpPr>
        <p:spPr>
          <a:xfrm>
            <a:off x="880863" y="3334700"/>
            <a:ext cx="2457000" cy="338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Features of the topic</a:t>
            </a:r>
            <a:endParaRPr/>
          </a:p>
        </p:txBody>
      </p:sp>
      <p:sp>
        <p:nvSpPr>
          <p:cNvPr id="849" name="Google Shape;849;p32"/>
          <p:cNvSpPr txBox="1">
            <a:spLocks noGrp="1"/>
          </p:cNvSpPr>
          <p:nvPr>
            <p:ph type="title" idx="3"/>
          </p:nvPr>
        </p:nvSpPr>
        <p:spPr>
          <a:xfrm>
            <a:off x="726150" y="542575"/>
            <a:ext cx="7691700" cy="54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850" name="Google Shape;850;p32"/>
          <p:cNvSpPr txBox="1">
            <a:spLocks noGrp="1"/>
          </p:cNvSpPr>
          <p:nvPr>
            <p:ph type="title" idx="4"/>
          </p:nvPr>
        </p:nvSpPr>
        <p:spPr>
          <a:xfrm flipH="1">
            <a:off x="3346273" y="3539300"/>
            <a:ext cx="1128600" cy="471600"/>
          </a:xfrm>
          <a:prstGeom prst="rect">
            <a:avLst/>
          </a:prstGeom>
        </p:spPr>
        <p:txBody>
          <a:bodyPr spcFirstLastPara="1" wrap="square" lIns="0" tIns="0" rIns="91425" bIns="91425" anchor="ctr" anchorCtr="0">
            <a:noAutofit/>
          </a:bodyPr>
          <a:lstStyle/>
          <a:p>
            <a:pPr marL="0" lvl="0" indent="0" algn="ctr" rtl="0">
              <a:spcBef>
                <a:spcPts val="0"/>
              </a:spcBef>
              <a:spcAft>
                <a:spcPts val="0"/>
              </a:spcAft>
              <a:buNone/>
            </a:pPr>
            <a:r>
              <a:rPr lang="en"/>
              <a:t>02</a:t>
            </a:r>
            <a:endParaRPr/>
          </a:p>
        </p:txBody>
      </p:sp>
      <p:sp>
        <p:nvSpPr>
          <p:cNvPr id="851" name="Google Shape;851;p32"/>
          <p:cNvSpPr txBox="1">
            <a:spLocks noGrp="1"/>
          </p:cNvSpPr>
          <p:nvPr>
            <p:ph type="title" idx="7"/>
          </p:nvPr>
        </p:nvSpPr>
        <p:spPr>
          <a:xfrm flipH="1">
            <a:off x="4670150" y="2136900"/>
            <a:ext cx="1128600" cy="471600"/>
          </a:xfrm>
          <a:prstGeom prst="rect">
            <a:avLst/>
          </a:prstGeom>
        </p:spPr>
        <p:txBody>
          <a:bodyPr spcFirstLastPara="1" wrap="square" lIns="0" tIns="0" rIns="91425" bIns="91425" anchor="ctr" anchorCtr="0">
            <a:noAutofit/>
          </a:bodyPr>
          <a:lstStyle/>
          <a:p>
            <a:pPr marL="0" lvl="0" indent="0" algn="ctr" rtl="0">
              <a:spcBef>
                <a:spcPts val="0"/>
              </a:spcBef>
              <a:spcAft>
                <a:spcPts val="0"/>
              </a:spcAft>
              <a:buNone/>
            </a:pPr>
            <a:r>
              <a:rPr lang="en"/>
              <a:t>03</a:t>
            </a:r>
            <a:endParaRPr/>
          </a:p>
        </p:txBody>
      </p:sp>
      <p:sp>
        <p:nvSpPr>
          <p:cNvPr id="852" name="Google Shape;852;p32"/>
          <p:cNvSpPr txBox="1">
            <a:spLocks noGrp="1"/>
          </p:cNvSpPr>
          <p:nvPr>
            <p:ph type="subTitle" idx="8"/>
          </p:nvPr>
        </p:nvSpPr>
        <p:spPr>
          <a:xfrm>
            <a:off x="5806126" y="2270700"/>
            <a:ext cx="2457000" cy="54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853" name="Google Shape;853;p32"/>
          <p:cNvSpPr txBox="1">
            <a:spLocks noGrp="1"/>
          </p:cNvSpPr>
          <p:nvPr>
            <p:ph type="subTitle" idx="9"/>
          </p:nvPr>
        </p:nvSpPr>
        <p:spPr>
          <a:xfrm>
            <a:off x="5806126" y="1932300"/>
            <a:ext cx="2457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Tips of the topic</a:t>
            </a:r>
            <a:endParaRPr/>
          </a:p>
        </p:txBody>
      </p:sp>
      <p:sp>
        <p:nvSpPr>
          <p:cNvPr id="854" name="Google Shape;854;p32"/>
          <p:cNvSpPr txBox="1">
            <a:spLocks noGrp="1"/>
          </p:cNvSpPr>
          <p:nvPr>
            <p:ph type="title" idx="13"/>
          </p:nvPr>
        </p:nvSpPr>
        <p:spPr>
          <a:xfrm flipH="1">
            <a:off x="4670150" y="3539300"/>
            <a:ext cx="1128600" cy="471600"/>
          </a:xfrm>
          <a:prstGeom prst="rect">
            <a:avLst/>
          </a:prstGeom>
        </p:spPr>
        <p:txBody>
          <a:bodyPr spcFirstLastPara="1" wrap="square" lIns="0" tIns="0" rIns="91425" bIns="91425" anchor="ctr" anchorCtr="0">
            <a:noAutofit/>
          </a:bodyPr>
          <a:lstStyle/>
          <a:p>
            <a:pPr marL="0" lvl="0" indent="0" algn="ctr" rtl="0">
              <a:spcBef>
                <a:spcPts val="0"/>
              </a:spcBef>
              <a:spcAft>
                <a:spcPts val="0"/>
              </a:spcAft>
              <a:buNone/>
            </a:pPr>
            <a:r>
              <a:rPr lang="en"/>
              <a:t>04</a:t>
            </a:r>
            <a:endParaRPr/>
          </a:p>
        </p:txBody>
      </p:sp>
      <p:sp>
        <p:nvSpPr>
          <p:cNvPr id="855" name="Google Shape;855;p32"/>
          <p:cNvSpPr txBox="1">
            <a:spLocks noGrp="1"/>
          </p:cNvSpPr>
          <p:nvPr>
            <p:ph type="subTitle" idx="14"/>
          </p:nvPr>
        </p:nvSpPr>
        <p:spPr>
          <a:xfrm>
            <a:off x="5806126" y="3673100"/>
            <a:ext cx="2457000" cy="54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856" name="Google Shape;856;p32"/>
          <p:cNvSpPr txBox="1">
            <a:spLocks noGrp="1"/>
          </p:cNvSpPr>
          <p:nvPr>
            <p:ph type="subTitle" idx="15"/>
          </p:nvPr>
        </p:nvSpPr>
        <p:spPr>
          <a:xfrm>
            <a:off x="5806126" y="3334700"/>
            <a:ext cx="2457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Practical exercise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5" name="Google Shape;865;p33"/>
          <p:cNvSpPr txBox="1">
            <a:spLocks noGrp="1"/>
          </p:cNvSpPr>
          <p:nvPr>
            <p:ph type="title" idx="2"/>
          </p:nvPr>
        </p:nvSpPr>
        <p:spPr>
          <a:xfrm>
            <a:off x="2436325" y="140655"/>
            <a:ext cx="4393800" cy="76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App Concepts</a:t>
            </a:r>
            <a:endParaRPr dirty="0"/>
          </a:p>
        </p:txBody>
      </p:sp>
      <p:sp>
        <p:nvSpPr>
          <p:cNvPr id="866" name="Google Shape;866;p33"/>
          <p:cNvSpPr txBox="1">
            <a:spLocks noGrp="1"/>
          </p:cNvSpPr>
          <p:nvPr>
            <p:ph type="subTitle" idx="1"/>
          </p:nvPr>
        </p:nvSpPr>
        <p:spPr>
          <a:xfrm>
            <a:off x="1538125" y="3442391"/>
            <a:ext cx="6190200" cy="1324299"/>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IN" dirty="0"/>
              <a:t>In this application we are going to provide information regarding the yoga as well as meditation like different types of asana and benefits of doing yoga and how to do it home itself etc..</a:t>
            </a:r>
            <a:endParaRPr dirty="0"/>
          </a:p>
        </p:txBody>
      </p:sp>
      <p:grpSp>
        <p:nvGrpSpPr>
          <p:cNvPr id="2" name="Group 1">
            <a:extLst>
              <a:ext uri="{FF2B5EF4-FFF2-40B4-BE49-F238E27FC236}">
                <a16:creationId xmlns:a16="http://schemas.microsoft.com/office/drawing/2014/main" id="{68E2073E-98DE-9449-1365-3B9AA8B07F6E}"/>
              </a:ext>
            </a:extLst>
          </p:cNvPr>
          <p:cNvGrpSpPr/>
          <p:nvPr/>
        </p:nvGrpSpPr>
        <p:grpSpPr>
          <a:xfrm>
            <a:off x="1538125" y="1126479"/>
            <a:ext cx="6067754" cy="2239200"/>
            <a:chOff x="1538125" y="1923924"/>
            <a:chExt cx="6067754" cy="2239200"/>
          </a:xfrm>
        </p:grpSpPr>
        <p:sp>
          <p:nvSpPr>
            <p:cNvPr id="861" name="Google Shape;861;p33"/>
            <p:cNvSpPr txBox="1"/>
            <p:nvPr/>
          </p:nvSpPr>
          <p:spPr>
            <a:xfrm>
              <a:off x="1538125" y="1923924"/>
              <a:ext cx="1998600" cy="2239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0" dirty="0">
                  <a:solidFill>
                    <a:schemeClr val="accent5"/>
                  </a:solidFill>
                  <a:latin typeface="Caveat SemiBold"/>
                  <a:ea typeface="Caveat SemiBold"/>
                  <a:cs typeface="Caveat SemiBold"/>
                  <a:sym typeface="Caveat SemiBold"/>
                </a:rPr>
                <a:t>Yo</a:t>
              </a:r>
              <a:endParaRPr sz="15000" dirty="0">
                <a:solidFill>
                  <a:schemeClr val="accent5"/>
                </a:solidFill>
                <a:latin typeface="Caveat SemiBold"/>
                <a:ea typeface="Caveat SemiBold"/>
                <a:cs typeface="Caveat SemiBold"/>
                <a:sym typeface="Caveat SemiBold"/>
              </a:endParaRPr>
            </a:p>
          </p:txBody>
        </p:sp>
        <p:sp>
          <p:nvSpPr>
            <p:cNvPr id="862" name="Google Shape;862;p33"/>
            <p:cNvSpPr txBox="1"/>
            <p:nvPr/>
          </p:nvSpPr>
          <p:spPr>
            <a:xfrm>
              <a:off x="5607279" y="1923924"/>
              <a:ext cx="1998600" cy="223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0" dirty="0">
                  <a:solidFill>
                    <a:schemeClr val="accent5"/>
                  </a:solidFill>
                  <a:latin typeface="Caveat SemiBold"/>
                  <a:ea typeface="Caveat SemiBold"/>
                  <a:cs typeface="Caveat SemiBold"/>
                  <a:sym typeface="Caveat SemiBold"/>
                </a:rPr>
                <a:t>ga</a:t>
              </a:r>
              <a:endParaRPr sz="15000" dirty="0">
                <a:solidFill>
                  <a:schemeClr val="accent5"/>
                </a:solidFill>
                <a:latin typeface="Caveat SemiBold"/>
                <a:ea typeface="Caveat SemiBold"/>
                <a:cs typeface="Caveat SemiBold"/>
                <a:sym typeface="Caveat SemiBold"/>
              </a:endParaRPr>
            </a:p>
          </p:txBody>
        </p:sp>
        <p:pic>
          <p:nvPicPr>
            <p:cNvPr id="867" name="Google Shape;867;p33"/>
            <p:cNvPicPr preferRelativeResize="0"/>
            <p:nvPr/>
          </p:nvPicPr>
          <p:blipFill>
            <a:blip r:embed="rId3">
              <a:alphaModFix/>
            </a:blip>
            <a:stretch>
              <a:fillRect/>
            </a:stretch>
          </p:blipFill>
          <p:spPr>
            <a:xfrm>
              <a:off x="2973826" y="2082825"/>
              <a:ext cx="3196427" cy="1858875"/>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3" name="Google Shape;923;p38"/>
          <p:cNvSpPr txBox="1">
            <a:spLocks noGrp="1"/>
          </p:cNvSpPr>
          <p:nvPr>
            <p:ph type="title"/>
          </p:nvPr>
        </p:nvSpPr>
        <p:spPr>
          <a:xfrm>
            <a:off x="726150" y="627119"/>
            <a:ext cx="7691700" cy="54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What is this App about ?</a:t>
            </a:r>
            <a:endParaRPr b="1" dirty="0"/>
          </a:p>
        </p:txBody>
      </p:sp>
      <p:sp>
        <p:nvSpPr>
          <p:cNvPr id="924" name="Google Shape;924;p38"/>
          <p:cNvSpPr txBox="1">
            <a:spLocks noGrp="1"/>
          </p:cNvSpPr>
          <p:nvPr>
            <p:ph type="subTitle" idx="1"/>
          </p:nvPr>
        </p:nvSpPr>
        <p:spPr>
          <a:xfrm>
            <a:off x="1643582" y="2143995"/>
            <a:ext cx="2330700" cy="77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dirty="0"/>
              <a:t>App gives information about modern forms of yoga.</a:t>
            </a:r>
            <a:endParaRPr b="1" dirty="0"/>
          </a:p>
        </p:txBody>
      </p:sp>
      <p:sp>
        <p:nvSpPr>
          <p:cNvPr id="925" name="Google Shape;925;p38"/>
          <p:cNvSpPr txBox="1">
            <a:spLocks noGrp="1"/>
          </p:cNvSpPr>
          <p:nvPr>
            <p:ph type="subTitle" idx="2"/>
          </p:nvPr>
        </p:nvSpPr>
        <p:spPr>
          <a:xfrm>
            <a:off x="1532425" y="1760770"/>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Modern forms</a:t>
            </a:r>
            <a:endParaRPr dirty="0"/>
          </a:p>
        </p:txBody>
      </p:sp>
      <p:sp>
        <p:nvSpPr>
          <p:cNvPr id="926" name="Google Shape;926;p38"/>
          <p:cNvSpPr txBox="1">
            <a:spLocks noGrp="1"/>
          </p:cNvSpPr>
          <p:nvPr>
            <p:ph type="subTitle" idx="3"/>
          </p:nvPr>
        </p:nvSpPr>
        <p:spPr>
          <a:xfrm>
            <a:off x="6147885" y="2149637"/>
            <a:ext cx="2330700" cy="77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dirty="0"/>
              <a:t>This also tells about the life principles which are important for personal development.</a:t>
            </a:r>
            <a:endParaRPr b="1" dirty="0"/>
          </a:p>
        </p:txBody>
      </p:sp>
      <p:sp>
        <p:nvSpPr>
          <p:cNvPr id="927" name="Google Shape;927;p38"/>
          <p:cNvSpPr txBox="1">
            <a:spLocks noGrp="1"/>
          </p:cNvSpPr>
          <p:nvPr>
            <p:ph type="subTitle" idx="4"/>
          </p:nvPr>
        </p:nvSpPr>
        <p:spPr>
          <a:xfrm>
            <a:off x="6199083" y="1735259"/>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Principles</a:t>
            </a:r>
            <a:endParaRPr dirty="0"/>
          </a:p>
        </p:txBody>
      </p:sp>
      <p:sp>
        <p:nvSpPr>
          <p:cNvPr id="928" name="Google Shape;928;p38"/>
          <p:cNvSpPr txBox="1">
            <a:spLocks noGrp="1"/>
          </p:cNvSpPr>
          <p:nvPr>
            <p:ph type="subTitle" idx="5"/>
          </p:nvPr>
        </p:nvSpPr>
        <p:spPr>
          <a:xfrm>
            <a:off x="1653973" y="3647854"/>
            <a:ext cx="2330700" cy="77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dirty="0"/>
              <a:t>App helps you to practice in the home itself and provide necessary information.</a:t>
            </a:r>
            <a:endParaRPr b="1" dirty="0"/>
          </a:p>
        </p:txBody>
      </p:sp>
      <p:sp>
        <p:nvSpPr>
          <p:cNvPr id="929" name="Google Shape;929;p38"/>
          <p:cNvSpPr txBox="1">
            <a:spLocks noGrp="1"/>
          </p:cNvSpPr>
          <p:nvPr>
            <p:ph type="subTitle" idx="6"/>
          </p:nvPr>
        </p:nvSpPr>
        <p:spPr>
          <a:xfrm>
            <a:off x="1643582" y="3232869"/>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Practice</a:t>
            </a:r>
            <a:endParaRPr dirty="0"/>
          </a:p>
        </p:txBody>
      </p:sp>
      <p:sp>
        <p:nvSpPr>
          <p:cNvPr id="930" name="Google Shape;930;p38"/>
          <p:cNvSpPr txBox="1">
            <a:spLocks noGrp="1"/>
          </p:cNvSpPr>
          <p:nvPr>
            <p:ph type="subTitle" idx="7"/>
          </p:nvPr>
        </p:nvSpPr>
        <p:spPr>
          <a:xfrm>
            <a:off x="6163854" y="3647854"/>
            <a:ext cx="2330700" cy="77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dirty="0"/>
              <a:t>It also consists of meditation training and it is main objective is to reduce stress.</a:t>
            </a:r>
            <a:endParaRPr b="1" dirty="0"/>
          </a:p>
        </p:txBody>
      </p:sp>
      <p:sp>
        <p:nvSpPr>
          <p:cNvPr id="931" name="Google Shape;931;p38"/>
          <p:cNvSpPr txBox="1">
            <a:spLocks noGrp="1"/>
          </p:cNvSpPr>
          <p:nvPr>
            <p:ph type="subTitle" idx="8"/>
          </p:nvPr>
        </p:nvSpPr>
        <p:spPr>
          <a:xfrm>
            <a:off x="6163854" y="3232869"/>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Meditation</a:t>
            </a:r>
            <a:endParaRPr dirty="0"/>
          </a:p>
        </p:txBody>
      </p:sp>
      <p:grpSp>
        <p:nvGrpSpPr>
          <p:cNvPr id="4" name="Group 3">
            <a:extLst>
              <a:ext uri="{FF2B5EF4-FFF2-40B4-BE49-F238E27FC236}">
                <a16:creationId xmlns:a16="http://schemas.microsoft.com/office/drawing/2014/main" id="{F0173ECA-9108-91DA-0E2B-3330C02EAAC8}"/>
              </a:ext>
            </a:extLst>
          </p:cNvPr>
          <p:cNvGrpSpPr/>
          <p:nvPr/>
        </p:nvGrpSpPr>
        <p:grpSpPr>
          <a:xfrm>
            <a:off x="746487" y="1901618"/>
            <a:ext cx="780831" cy="2350108"/>
            <a:chOff x="991825" y="1901616"/>
            <a:chExt cx="780831" cy="2350108"/>
          </a:xfrm>
        </p:grpSpPr>
        <p:grpSp>
          <p:nvGrpSpPr>
            <p:cNvPr id="3" name="Group 2">
              <a:extLst>
                <a:ext uri="{FF2B5EF4-FFF2-40B4-BE49-F238E27FC236}">
                  <a16:creationId xmlns:a16="http://schemas.microsoft.com/office/drawing/2014/main" id="{77D490C4-6963-C391-326F-4BCB4D5B1454}"/>
                </a:ext>
              </a:extLst>
            </p:cNvPr>
            <p:cNvGrpSpPr/>
            <p:nvPr/>
          </p:nvGrpSpPr>
          <p:grpSpPr>
            <a:xfrm>
              <a:off x="991825" y="1901616"/>
              <a:ext cx="780831" cy="2350108"/>
              <a:chOff x="991825" y="1901616"/>
              <a:chExt cx="780831" cy="2350108"/>
            </a:xfrm>
          </p:grpSpPr>
          <p:sp>
            <p:nvSpPr>
              <p:cNvPr id="921" name="Google Shape;921;p38"/>
              <p:cNvSpPr/>
              <p:nvPr/>
            </p:nvSpPr>
            <p:spPr>
              <a:xfrm rot="13" flipH="1">
                <a:off x="991825" y="3409658"/>
                <a:ext cx="780831" cy="842066"/>
              </a:xfrm>
              <a:custGeom>
                <a:avLst/>
                <a:gdLst/>
                <a:ahLst/>
                <a:cxnLst/>
                <a:rect l="l" t="t" r="r" b="b"/>
                <a:pathLst>
                  <a:path w="1199" h="1293" extrusionOk="0">
                    <a:moveTo>
                      <a:pt x="648" y="0"/>
                    </a:moveTo>
                    <a:cubicBezTo>
                      <a:pt x="442" y="0"/>
                      <a:pt x="229" y="128"/>
                      <a:pt x="111" y="327"/>
                    </a:cubicBezTo>
                    <a:cubicBezTo>
                      <a:pt x="65" y="418"/>
                      <a:pt x="39" y="515"/>
                      <a:pt x="33" y="618"/>
                    </a:cubicBezTo>
                    <a:cubicBezTo>
                      <a:pt x="1" y="890"/>
                      <a:pt x="156" y="1156"/>
                      <a:pt x="415" y="1260"/>
                    </a:cubicBezTo>
                    <a:cubicBezTo>
                      <a:pt x="476" y="1282"/>
                      <a:pt x="540" y="1292"/>
                      <a:pt x="602" y="1292"/>
                    </a:cubicBezTo>
                    <a:cubicBezTo>
                      <a:pt x="797" y="1292"/>
                      <a:pt x="986" y="1190"/>
                      <a:pt x="1088" y="1013"/>
                    </a:cubicBezTo>
                    <a:cubicBezTo>
                      <a:pt x="1166" y="910"/>
                      <a:pt x="1199" y="774"/>
                      <a:pt x="1192" y="644"/>
                    </a:cubicBezTo>
                    <a:cubicBezTo>
                      <a:pt x="1192" y="314"/>
                      <a:pt x="1030" y="81"/>
                      <a:pt x="771" y="16"/>
                    </a:cubicBezTo>
                    <a:cubicBezTo>
                      <a:pt x="731" y="5"/>
                      <a:pt x="689" y="0"/>
                      <a:pt x="648" y="0"/>
                    </a:cubicBezTo>
                    <a:close/>
                  </a:path>
                </a:pathLst>
              </a:custGeom>
              <a:solidFill>
                <a:srgbClr val="EBD29D">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rot="13" flipH="1">
                <a:off x="991825" y="1901616"/>
                <a:ext cx="780831" cy="842066"/>
              </a:xfrm>
              <a:custGeom>
                <a:avLst/>
                <a:gdLst/>
                <a:ahLst/>
                <a:cxnLst/>
                <a:rect l="l" t="t" r="r" b="b"/>
                <a:pathLst>
                  <a:path w="1199" h="1293" extrusionOk="0">
                    <a:moveTo>
                      <a:pt x="648" y="0"/>
                    </a:moveTo>
                    <a:cubicBezTo>
                      <a:pt x="442" y="0"/>
                      <a:pt x="229" y="128"/>
                      <a:pt x="111" y="327"/>
                    </a:cubicBezTo>
                    <a:cubicBezTo>
                      <a:pt x="65" y="418"/>
                      <a:pt x="39" y="515"/>
                      <a:pt x="33" y="618"/>
                    </a:cubicBezTo>
                    <a:cubicBezTo>
                      <a:pt x="1" y="890"/>
                      <a:pt x="156" y="1156"/>
                      <a:pt x="415" y="1260"/>
                    </a:cubicBezTo>
                    <a:cubicBezTo>
                      <a:pt x="476" y="1282"/>
                      <a:pt x="540" y="1292"/>
                      <a:pt x="602" y="1292"/>
                    </a:cubicBezTo>
                    <a:cubicBezTo>
                      <a:pt x="797" y="1292"/>
                      <a:pt x="986" y="1190"/>
                      <a:pt x="1088" y="1013"/>
                    </a:cubicBezTo>
                    <a:cubicBezTo>
                      <a:pt x="1166" y="910"/>
                      <a:pt x="1199" y="774"/>
                      <a:pt x="1192" y="644"/>
                    </a:cubicBezTo>
                    <a:cubicBezTo>
                      <a:pt x="1192" y="314"/>
                      <a:pt x="1030" y="81"/>
                      <a:pt x="771" y="16"/>
                    </a:cubicBezTo>
                    <a:cubicBezTo>
                      <a:pt x="731" y="5"/>
                      <a:pt x="689" y="0"/>
                      <a:pt x="648" y="0"/>
                    </a:cubicBezTo>
                    <a:close/>
                  </a:path>
                </a:pathLst>
              </a:custGeom>
              <a:solidFill>
                <a:srgbClr val="EBD29D">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38"/>
            <p:cNvGrpSpPr/>
            <p:nvPr/>
          </p:nvGrpSpPr>
          <p:grpSpPr>
            <a:xfrm>
              <a:off x="1199367" y="2143924"/>
              <a:ext cx="365746" cy="357451"/>
              <a:chOff x="2813081" y="1664727"/>
              <a:chExt cx="403916" cy="396023"/>
            </a:xfrm>
          </p:grpSpPr>
          <p:sp>
            <p:nvSpPr>
              <p:cNvPr id="933" name="Google Shape;933;p38"/>
              <p:cNvSpPr/>
              <p:nvPr/>
            </p:nvSpPr>
            <p:spPr>
              <a:xfrm>
                <a:off x="2937314" y="1664727"/>
                <a:ext cx="135765" cy="116286"/>
              </a:xfrm>
              <a:custGeom>
                <a:avLst/>
                <a:gdLst/>
                <a:ahLst/>
                <a:cxnLst/>
                <a:rect l="l" t="t" r="r" b="b"/>
                <a:pathLst>
                  <a:path w="3213" h="2752" extrusionOk="0">
                    <a:moveTo>
                      <a:pt x="1840" y="1"/>
                    </a:moveTo>
                    <a:cubicBezTo>
                      <a:pt x="609" y="1"/>
                      <a:pt x="0" y="1477"/>
                      <a:pt x="862" y="2345"/>
                    </a:cubicBezTo>
                    <a:cubicBezTo>
                      <a:pt x="1142" y="2626"/>
                      <a:pt x="1487" y="2751"/>
                      <a:pt x="1826" y="2751"/>
                    </a:cubicBezTo>
                    <a:cubicBezTo>
                      <a:pt x="2534" y="2751"/>
                      <a:pt x="3212" y="2202"/>
                      <a:pt x="3212" y="1374"/>
                    </a:cubicBezTo>
                    <a:cubicBezTo>
                      <a:pt x="3212" y="616"/>
                      <a:pt x="2597" y="1"/>
                      <a:pt x="18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2887494" y="1780763"/>
                <a:ext cx="255347" cy="187190"/>
              </a:xfrm>
              <a:custGeom>
                <a:avLst/>
                <a:gdLst/>
                <a:ahLst/>
                <a:cxnLst/>
                <a:rect l="l" t="t" r="r" b="b"/>
                <a:pathLst>
                  <a:path w="6043" h="4430" extrusionOk="0">
                    <a:moveTo>
                      <a:pt x="4667" y="1632"/>
                    </a:moveTo>
                    <a:cubicBezTo>
                      <a:pt x="4809" y="1632"/>
                      <a:pt x="4952" y="1729"/>
                      <a:pt x="4942" y="1924"/>
                    </a:cubicBezTo>
                    <a:lnTo>
                      <a:pt x="4942" y="3607"/>
                    </a:lnTo>
                    <a:cubicBezTo>
                      <a:pt x="4942" y="3756"/>
                      <a:pt x="4819" y="3879"/>
                      <a:pt x="4670" y="3879"/>
                    </a:cubicBezTo>
                    <a:lnTo>
                      <a:pt x="3569" y="3879"/>
                    </a:lnTo>
                    <a:cubicBezTo>
                      <a:pt x="3414" y="3737"/>
                      <a:pt x="3216" y="3666"/>
                      <a:pt x="3019" y="3666"/>
                    </a:cubicBezTo>
                    <a:cubicBezTo>
                      <a:pt x="2821" y="3666"/>
                      <a:pt x="2624" y="3737"/>
                      <a:pt x="2468" y="3879"/>
                    </a:cubicBezTo>
                    <a:lnTo>
                      <a:pt x="1374" y="3879"/>
                    </a:lnTo>
                    <a:cubicBezTo>
                      <a:pt x="1218" y="3879"/>
                      <a:pt x="1095" y="3756"/>
                      <a:pt x="1095" y="3607"/>
                    </a:cubicBezTo>
                    <a:lnTo>
                      <a:pt x="1095" y="1917"/>
                    </a:lnTo>
                    <a:cubicBezTo>
                      <a:pt x="1095" y="1736"/>
                      <a:pt x="1233" y="1645"/>
                      <a:pt x="1370" y="1645"/>
                    </a:cubicBezTo>
                    <a:cubicBezTo>
                      <a:pt x="1508" y="1645"/>
                      <a:pt x="1646" y="1736"/>
                      <a:pt x="1646" y="1917"/>
                    </a:cubicBezTo>
                    <a:lnTo>
                      <a:pt x="1646" y="3329"/>
                    </a:lnTo>
                    <a:lnTo>
                      <a:pt x="2468" y="3329"/>
                    </a:lnTo>
                    <a:cubicBezTo>
                      <a:pt x="2624" y="3329"/>
                      <a:pt x="2747" y="3206"/>
                      <a:pt x="2747" y="3057"/>
                    </a:cubicBezTo>
                    <a:lnTo>
                      <a:pt x="2747" y="2468"/>
                    </a:lnTo>
                    <a:cubicBezTo>
                      <a:pt x="2756" y="2296"/>
                      <a:pt x="2889" y="2210"/>
                      <a:pt x="3022" y="2210"/>
                    </a:cubicBezTo>
                    <a:cubicBezTo>
                      <a:pt x="3155" y="2210"/>
                      <a:pt x="3287" y="2296"/>
                      <a:pt x="3297" y="2468"/>
                    </a:cubicBezTo>
                    <a:lnTo>
                      <a:pt x="3297" y="3057"/>
                    </a:lnTo>
                    <a:cubicBezTo>
                      <a:pt x="3297" y="3206"/>
                      <a:pt x="3420" y="3329"/>
                      <a:pt x="3569" y="3329"/>
                    </a:cubicBezTo>
                    <a:lnTo>
                      <a:pt x="4391" y="3329"/>
                    </a:lnTo>
                    <a:lnTo>
                      <a:pt x="4391" y="1924"/>
                    </a:lnTo>
                    <a:cubicBezTo>
                      <a:pt x="4382" y="1729"/>
                      <a:pt x="4524" y="1632"/>
                      <a:pt x="4667" y="1632"/>
                    </a:cubicBezTo>
                    <a:close/>
                    <a:moveTo>
                      <a:pt x="1646" y="0"/>
                    </a:moveTo>
                    <a:cubicBezTo>
                      <a:pt x="739" y="0"/>
                      <a:pt x="1" y="739"/>
                      <a:pt x="1" y="1645"/>
                    </a:cubicBezTo>
                    <a:lnTo>
                      <a:pt x="1" y="3329"/>
                    </a:lnTo>
                    <a:cubicBezTo>
                      <a:pt x="1" y="3938"/>
                      <a:pt x="493" y="4430"/>
                      <a:pt x="1095" y="4430"/>
                    </a:cubicBezTo>
                    <a:lnTo>
                      <a:pt x="4942" y="4430"/>
                    </a:lnTo>
                    <a:cubicBezTo>
                      <a:pt x="5551" y="4430"/>
                      <a:pt x="6043" y="3938"/>
                      <a:pt x="6043" y="3329"/>
                    </a:cubicBezTo>
                    <a:lnTo>
                      <a:pt x="6043" y="1645"/>
                    </a:lnTo>
                    <a:cubicBezTo>
                      <a:pt x="6043" y="739"/>
                      <a:pt x="5304" y="0"/>
                      <a:pt x="4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2813081" y="1990903"/>
                <a:ext cx="403916" cy="69848"/>
              </a:xfrm>
              <a:custGeom>
                <a:avLst/>
                <a:gdLst/>
                <a:ahLst/>
                <a:cxnLst/>
                <a:rect l="l" t="t" r="r" b="b"/>
                <a:pathLst>
                  <a:path w="9559" h="1653" extrusionOk="0">
                    <a:moveTo>
                      <a:pt x="8085" y="1"/>
                    </a:moveTo>
                    <a:cubicBezTo>
                      <a:pt x="8082" y="1"/>
                      <a:pt x="8079" y="1"/>
                      <a:pt x="8076" y="1"/>
                    </a:cubicBezTo>
                    <a:lnTo>
                      <a:pt x="6696" y="1"/>
                    </a:lnTo>
                    <a:cubicBezTo>
                      <a:pt x="6878" y="240"/>
                      <a:pt x="6975" y="532"/>
                      <a:pt x="6975" y="830"/>
                    </a:cubicBezTo>
                    <a:cubicBezTo>
                      <a:pt x="6975" y="920"/>
                      <a:pt x="6968" y="1011"/>
                      <a:pt x="6942" y="1102"/>
                    </a:cubicBezTo>
                    <a:lnTo>
                      <a:pt x="6379" y="1102"/>
                    </a:lnTo>
                    <a:cubicBezTo>
                      <a:pt x="6573" y="564"/>
                      <a:pt x="6178" y="1"/>
                      <a:pt x="5602" y="1"/>
                    </a:cubicBezTo>
                    <a:lnTo>
                      <a:pt x="1483" y="1"/>
                    </a:lnTo>
                    <a:cubicBezTo>
                      <a:pt x="914" y="1"/>
                      <a:pt x="512" y="564"/>
                      <a:pt x="713" y="1102"/>
                    </a:cubicBezTo>
                    <a:lnTo>
                      <a:pt x="370" y="1102"/>
                    </a:lnTo>
                    <a:cubicBezTo>
                      <a:pt x="0" y="1102"/>
                      <a:pt x="0" y="1652"/>
                      <a:pt x="370" y="1652"/>
                    </a:cubicBezTo>
                    <a:lnTo>
                      <a:pt x="9190" y="1652"/>
                    </a:lnTo>
                    <a:cubicBezTo>
                      <a:pt x="9559" y="1652"/>
                      <a:pt x="9559" y="1102"/>
                      <a:pt x="9190" y="1102"/>
                    </a:cubicBezTo>
                    <a:lnTo>
                      <a:pt x="8846" y="1102"/>
                    </a:lnTo>
                    <a:cubicBezTo>
                      <a:pt x="9046" y="567"/>
                      <a:pt x="8650" y="1"/>
                      <a:pt x="8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38"/>
            <p:cNvGrpSpPr/>
            <p:nvPr/>
          </p:nvGrpSpPr>
          <p:grpSpPr>
            <a:xfrm>
              <a:off x="1206399" y="3647807"/>
              <a:ext cx="351683" cy="365768"/>
              <a:chOff x="2996684" y="3484068"/>
              <a:chExt cx="227966" cy="238487"/>
            </a:xfrm>
          </p:grpSpPr>
          <p:sp>
            <p:nvSpPr>
              <p:cNvPr id="937" name="Google Shape;937;p38"/>
              <p:cNvSpPr/>
              <p:nvPr/>
            </p:nvSpPr>
            <p:spPr>
              <a:xfrm>
                <a:off x="3078070" y="3540269"/>
                <a:ext cx="94609" cy="83749"/>
              </a:xfrm>
              <a:custGeom>
                <a:avLst/>
                <a:gdLst/>
                <a:ahLst/>
                <a:cxnLst/>
                <a:rect l="l" t="t" r="r" b="b"/>
                <a:pathLst>
                  <a:path w="2239" h="1982" extrusionOk="0">
                    <a:moveTo>
                      <a:pt x="690" y="1324"/>
                    </a:moveTo>
                    <a:cubicBezTo>
                      <a:pt x="773" y="1324"/>
                      <a:pt x="853" y="1389"/>
                      <a:pt x="853" y="1490"/>
                    </a:cubicBezTo>
                    <a:cubicBezTo>
                      <a:pt x="853" y="1574"/>
                      <a:pt x="775" y="1652"/>
                      <a:pt x="691" y="1652"/>
                    </a:cubicBezTo>
                    <a:cubicBezTo>
                      <a:pt x="542" y="1652"/>
                      <a:pt x="471" y="1477"/>
                      <a:pt x="574" y="1373"/>
                    </a:cubicBezTo>
                    <a:cubicBezTo>
                      <a:pt x="608" y="1339"/>
                      <a:pt x="649" y="1324"/>
                      <a:pt x="690" y="1324"/>
                    </a:cubicBezTo>
                    <a:close/>
                    <a:moveTo>
                      <a:pt x="1500" y="0"/>
                    </a:moveTo>
                    <a:lnTo>
                      <a:pt x="1500" y="0"/>
                    </a:lnTo>
                    <a:cubicBezTo>
                      <a:pt x="1597" y="512"/>
                      <a:pt x="1209" y="991"/>
                      <a:pt x="691" y="991"/>
                    </a:cubicBezTo>
                    <a:cubicBezTo>
                      <a:pt x="689" y="991"/>
                      <a:pt x="686" y="991"/>
                      <a:pt x="684" y="991"/>
                    </a:cubicBezTo>
                    <a:cubicBezTo>
                      <a:pt x="88" y="991"/>
                      <a:pt x="0" y="1853"/>
                      <a:pt x="587" y="1969"/>
                    </a:cubicBezTo>
                    <a:cubicBezTo>
                      <a:pt x="620" y="1969"/>
                      <a:pt x="652" y="1982"/>
                      <a:pt x="691" y="1982"/>
                    </a:cubicBezTo>
                    <a:cubicBezTo>
                      <a:pt x="1721" y="1982"/>
                      <a:pt x="2239" y="726"/>
                      <a:pt x="1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3041645" y="3526282"/>
                <a:ext cx="94355" cy="83538"/>
              </a:xfrm>
              <a:custGeom>
                <a:avLst/>
                <a:gdLst/>
                <a:ahLst/>
                <a:cxnLst/>
                <a:rect l="l" t="t" r="r" b="b"/>
                <a:pathLst>
                  <a:path w="2233" h="1977" extrusionOk="0">
                    <a:moveTo>
                      <a:pt x="1546" y="331"/>
                    </a:moveTo>
                    <a:cubicBezTo>
                      <a:pt x="1695" y="331"/>
                      <a:pt x="1767" y="500"/>
                      <a:pt x="1663" y="603"/>
                    </a:cubicBezTo>
                    <a:cubicBezTo>
                      <a:pt x="1629" y="637"/>
                      <a:pt x="1587" y="652"/>
                      <a:pt x="1547" y="652"/>
                    </a:cubicBezTo>
                    <a:cubicBezTo>
                      <a:pt x="1463" y="652"/>
                      <a:pt x="1385" y="589"/>
                      <a:pt x="1385" y="493"/>
                    </a:cubicBezTo>
                    <a:cubicBezTo>
                      <a:pt x="1385" y="402"/>
                      <a:pt x="1462" y="331"/>
                      <a:pt x="1546" y="331"/>
                    </a:cubicBezTo>
                    <a:close/>
                    <a:moveTo>
                      <a:pt x="1538" y="1"/>
                    </a:moveTo>
                    <a:cubicBezTo>
                      <a:pt x="508" y="1"/>
                      <a:pt x="1" y="1253"/>
                      <a:pt x="737" y="1976"/>
                    </a:cubicBezTo>
                    <a:cubicBezTo>
                      <a:pt x="730" y="1924"/>
                      <a:pt x="724" y="1872"/>
                      <a:pt x="724" y="1814"/>
                    </a:cubicBezTo>
                    <a:cubicBezTo>
                      <a:pt x="724" y="1361"/>
                      <a:pt x="1093" y="992"/>
                      <a:pt x="1546" y="992"/>
                    </a:cubicBezTo>
                    <a:cubicBezTo>
                      <a:pt x="2142" y="985"/>
                      <a:pt x="2233" y="130"/>
                      <a:pt x="1650" y="7"/>
                    </a:cubicBezTo>
                    <a:cubicBezTo>
                      <a:pt x="1618" y="7"/>
                      <a:pt x="1585" y="1"/>
                      <a:pt x="1546" y="1"/>
                    </a:cubicBezTo>
                    <a:cubicBezTo>
                      <a:pt x="1544" y="1"/>
                      <a:pt x="1541" y="1"/>
                      <a:pt x="1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2996684" y="3484068"/>
                <a:ext cx="227966" cy="238487"/>
              </a:xfrm>
              <a:custGeom>
                <a:avLst/>
                <a:gdLst/>
                <a:ahLst/>
                <a:cxnLst/>
                <a:rect l="l" t="t" r="r" b="b"/>
                <a:pathLst>
                  <a:path w="5395" h="5644" extrusionOk="0">
                    <a:moveTo>
                      <a:pt x="2603" y="664"/>
                    </a:moveTo>
                    <a:cubicBezTo>
                      <a:pt x="3367" y="664"/>
                      <a:pt x="4100" y="1259"/>
                      <a:pt x="4100" y="2153"/>
                    </a:cubicBezTo>
                    <a:cubicBezTo>
                      <a:pt x="4100" y="2975"/>
                      <a:pt x="3433" y="3642"/>
                      <a:pt x="2610" y="3642"/>
                    </a:cubicBezTo>
                    <a:cubicBezTo>
                      <a:pt x="1289" y="3642"/>
                      <a:pt x="622" y="2036"/>
                      <a:pt x="1561" y="1104"/>
                    </a:cubicBezTo>
                    <a:cubicBezTo>
                      <a:pt x="1865" y="800"/>
                      <a:pt x="2238" y="664"/>
                      <a:pt x="2603" y="664"/>
                    </a:cubicBezTo>
                    <a:close/>
                    <a:moveTo>
                      <a:pt x="2594" y="0"/>
                    </a:moveTo>
                    <a:cubicBezTo>
                      <a:pt x="2308" y="0"/>
                      <a:pt x="2015" y="58"/>
                      <a:pt x="1730" y="184"/>
                    </a:cubicBezTo>
                    <a:cubicBezTo>
                      <a:pt x="324" y="799"/>
                      <a:pt x="1" y="2645"/>
                      <a:pt x="1108" y="3700"/>
                    </a:cubicBezTo>
                    <a:lnTo>
                      <a:pt x="1108" y="5481"/>
                    </a:lnTo>
                    <a:cubicBezTo>
                      <a:pt x="1108" y="5572"/>
                      <a:pt x="1179" y="5643"/>
                      <a:pt x="1270" y="5643"/>
                    </a:cubicBezTo>
                    <a:lnTo>
                      <a:pt x="3252" y="5643"/>
                    </a:lnTo>
                    <a:cubicBezTo>
                      <a:pt x="3342" y="5643"/>
                      <a:pt x="3413" y="5572"/>
                      <a:pt x="3413" y="5481"/>
                    </a:cubicBezTo>
                    <a:lnTo>
                      <a:pt x="3413" y="4970"/>
                    </a:lnTo>
                    <a:lnTo>
                      <a:pt x="4573" y="4970"/>
                    </a:lnTo>
                    <a:cubicBezTo>
                      <a:pt x="4663" y="4970"/>
                      <a:pt x="4734" y="4892"/>
                      <a:pt x="4734" y="4808"/>
                    </a:cubicBezTo>
                    <a:lnTo>
                      <a:pt x="4734" y="3577"/>
                    </a:lnTo>
                    <a:lnTo>
                      <a:pt x="5298" y="3292"/>
                    </a:lnTo>
                    <a:cubicBezTo>
                      <a:pt x="5343" y="3273"/>
                      <a:pt x="5376" y="3234"/>
                      <a:pt x="5389" y="3189"/>
                    </a:cubicBezTo>
                    <a:cubicBezTo>
                      <a:pt x="5395" y="3143"/>
                      <a:pt x="5389" y="3092"/>
                      <a:pt x="5363" y="3053"/>
                    </a:cubicBezTo>
                    <a:lnTo>
                      <a:pt x="5376" y="3053"/>
                    </a:lnTo>
                    <a:lnTo>
                      <a:pt x="4741" y="2101"/>
                    </a:lnTo>
                    <a:cubicBezTo>
                      <a:pt x="4715" y="884"/>
                      <a:pt x="3709" y="0"/>
                      <a:pt x="2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 name="Group 4">
            <a:extLst>
              <a:ext uri="{FF2B5EF4-FFF2-40B4-BE49-F238E27FC236}">
                <a16:creationId xmlns:a16="http://schemas.microsoft.com/office/drawing/2014/main" id="{A43413BF-8BA6-9C3E-4ADC-DC5C428F05FC}"/>
              </a:ext>
            </a:extLst>
          </p:cNvPr>
          <p:cNvGrpSpPr/>
          <p:nvPr/>
        </p:nvGrpSpPr>
        <p:grpSpPr>
          <a:xfrm>
            <a:off x="5335175" y="1849029"/>
            <a:ext cx="780831" cy="2350108"/>
            <a:chOff x="4871853" y="1901616"/>
            <a:chExt cx="780831" cy="2350108"/>
          </a:xfrm>
        </p:grpSpPr>
        <p:sp>
          <p:nvSpPr>
            <p:cNvPr id="940" name="Google Shape;940;p38"/>
            <p:cNvSpPr/>
            <p:nvPr/>
          </p:nvSpPr>
          <p:spPr>
            <a:xfrm flipH="1">
              <a:off x="4871853" y="1901616"/>
              <a:ext cx="780831" cy="842066"/>
            </a:xfrm>
            <a:custGeom>
              <a:avLst/>
              <a:gdLst/>
              <a:ahLst/>
              <a:cxnLst/>
              <a:rect l="l" t="t" r="r" b="b"/>
              <a:pathLst>
                <a:path w="1199" h="1293" extrusionOk="0">
                  <a:moveTo>
                    <a:pt x="648" y="0"/>
                  </a:moveTo>
                  <a:cubicBezTo>
                    <a:pt x="442" y="0"/>
                    <a:pt x="229" y="128"/>
                    <a:pt x="111" y="327"/>
                  </a:cubicBezTo>
                  <a:cubicBezTo>
                    <a:pt x="65" y="418"/>
                    <a:pt x="39" y="515"/>
                    <a:pt x="33" y="618"/>
                  </a:cubicBezTo>
                  <a:cubicBezTo>
                    <a:pt x="1" y="890"/>
                    <a:pt x="156" y="1156"/>
                    <a:pt x="415" y="1260"/>
                  </a:cubicBezTo>
                  <a:cubicBezTo>
                    <a:pt x="476" y="1282"/>
                    <a:pt x="540" y="1292"/>
                    <a:pt x="602" y="1292"/>
                  </a:cubicBezTo>
                  <a:cubicBezTo>
                    <a:pt x="797" y="1292"/>
                    <a:pt x="986" y="1190"/>
                    <a:pt x="1088" y="1013"/>
                  </a:cubicBezTo>
                  <a:cubicBezTo>
                    <a:pt x="1166" y="910"/>
                    <a:pt x="1199" y="774"/>
                    <a:pt x="1192" y="644"/>
                  </a:cubicBezTo>
                  <a:cubicBezTo>
                    <a:pt x="1192" y="314"/>
                    <a:pt x="1030" y="81"/>
                    <a:pt x="771" y="16"/>
                  </a:cubicBezTo>
                  <a:cubicBezTo>
                    <a:pt x="731" y="5"/>
                    <a:pt x="689" y="0"/>
                    <a:pt x="648" y="0"/>
                  </a:cubicBezTo>
                  <a:close/>
                </a:path>
              </a:pathLst>
            </a:custGeom>
            <a:solidFill>
              <a:srgbClr val="EBD29D">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rot="13" flipH="1">
              <a:off x="4871853" y="3409658"/>
              <a:ext cx="780831" cy="842066"/>
            </a:xfrm>
            <a:custGeom>
              <a:avLst/>
              <a:gdLst/>
              <a:ahLst/>
              <a:cxnLst/>
              <a:rect l="l" t="t" r="r" b="b"/>
              <a:pathLst>
                <a:path w="1199" h="1293" extrusionOk="0">
                  <a:moveTo>
                    <a:pt x="648" y="0"/>
                  </a:moveTo>
                  <a:cubicBezTo>
                    <a:pt x="442" y="0"/>
                    <a:pt x="229" y="128"/>
                    <a:pt x="111" y="327"/>
                  </a:cubicBezTo>
                  <a:cubicBezTo>
                    <a:pt x="65" y="418"/>
                    <a:pt x="39" y="515"/>
                    <a:pt x="33" y="618"/>
                  </a:cubicBezTo>
                  <a:cubicBezTo>
                    <a:pt x="1" y="890"/>
                    <a:pt x="156" y="1156"/>
                    <a:pt x="415" y="1260"/>
                  </a:cubicBezTo>
                  <a:cubicBezTo>
                    <a:pt x="476" y="1282"/>
                    <a:pt x="540" y="1292"/>
                    <a:pt x="602" y="1292"/>
                  </a:cubicBezTo>
                  <a:cubicBezTo>
                    <a:pt x="797" y="1292"/>
                    <a:pt x="986" y="1190"/>
                    <a:pt x="1088" y="1013"/>
                  </a:cubicBezTo>
                  <a:cubicBezTo>
                    <a:pt x="1166" y="910"/>
                    <a:pt x="1199" y="774"/>
                    <a:pt x="1192" y="644"/>
                  </a:cubicBezTo>
                  <a:cubicBezTo>
                    <a:pt x="1192" y="314"/>
                    <a:pt x="1030" y="81"/>
                    <a:pt x="771" y="16"/>
                  </a:cubicBezTo>
                  <a:cubicBezTo>
                    <a:pt x="731" y="5"/>
                    <a:pt x="689" y="0"/>
                    <a:pt x="648" y="0"/>
                  </a:cubicBezTo>
                  <a:close/>
                </a:path>
              </a:pathLst>
            </a:custGeom>
            <a:solidFill>
              <a:srgbClr val="EBD29D">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38"/>
            <p:cNvGrpSpPr/>
            <p:nvPr/>
          </p:nvGrpSpPr>
          <p:grpSpPr>
            <a:xfrm>
              <a:off x="5090269" y="2140530"/>
              <a:ext cx="343998" cy="364238"/>
              <a:chOff x="5566454" y="1592765"/>
              <a:chExt cx="343998" cy="364238"/>
            </a:xfrm>
          </p:grpSpPr>
          <p:sp>
            <p:nvSpPr>
              <p:cNvPr id="943" name="Google Shape;943;p38"/>
              <p:cNvSpPr/>
              <p:nvPr/>
            </p:nvSpPr>
            <p:spPr>
              <a:xfrm>
                <a:off x="5566454" y="1592765"/>
                <a:ext cx="343998" cy="364238"/>
              </a:xfrm>
              <a:custGeom>
                <a:avLst/>
                <a:gdLst/>
                <a:ahLst/>
                <a:cxnLst/>
                <a:rect l="l" t="t" r="r" b="b"/>
                <a:pathLst>
                  <a:path w="8141" h="8620" extrusionOk="0">
                    <a:moveTo>
                      <a:pt x="4591" y="505"/>
                    </a:moveTo>
                    <a:cubicBezTo>
                      <a:pt x="4923" y="505"/>
                      <a:pt x="4923" y="1011"/>
                      <a:pt x="4591" y="1011"/>
                    </a:cubicBezTo>
                    <a:cubicBezTo>
                      <a:pt x="4585" y="1011"/>
                      <a:pt x="4579" y="1011"/>
                      <a:pt x="4573" y="1011"/>
                    </a:cubicBezTo>
                    <a:lnTo>
                      <a:pt x="3569" y="1011"/>
                    </a:lnTo>
                    <a:cubicBezTo>
                      <a:pt x="3563" y="1011"/>
                      <a:pt x="3556" y="1011"/>
                      <a:pt x="3550" y="1011"/>
                    </a:cubicBezTo>
                    <a:cubicBezTo>
                      <a:pt x="3219" y="1011"/>
                      <a:pt x="3219" y="505"/>
                      <a:pt x="3550" y="505"/>
                    </a:cubicBezTo>
                    <a:cubicBezTo>
                      <a:pt x="3556" y="505"/>
                      <a:pt x="3563" y="505"/>
                      <a:pt x="3569" y="506"/>
                    </a:cubicBezTo>
                    <a:lnTo>
                      <a:pt x="4573" y="506"/>
                    </a:lnTo>
                    <a:cubicBezTo>
                      <a:pt x="4579" y="505"/>
                      <a:pt x="4585" y="505"/>
                      <a:pt x="4591" y="505"/>
                    </a:cubicBezTo>
                    <a:close/>
                    <a:moveTo>
                      <a:pt x="4068" y="2030"/>
                    </a:moveTo>
                    <a:cubicBezTo>
                      <a:pt x="4425" y="2030"/>
                      <a:pt x="4786" y="2099"/>
                      <a:pt x="5129" y="2241"/>
                    </a:cubicBezTo>
                    <a:cubicBezTo>
                      <a:pt x="6159" y="2669"/>
                      <a:pt x="6839" y="3679"/>
                      <a:pt x="6839" y="4799"/>
                    </a:cubicBezTo>
                    <a:cubicBezTo>
                      <a:pt x="6833" y="6327"/>
                      <a:pt x="5596" y="7564"/>
                      <a:pt x="4067" y="7564"/>
                    </a:cubicBezTo>
                    <a:cubicBezTo>
                      <a:pt x="2947" y="7564"/>
                      <a:pt x="1943" y="6891"/>
                      <a:pt x="1510" y="5855"/>
                    </a:cubicBezTo>
                    <a:cubicBezTo>
                      <a:pt x="1082" y="4825"/>
                      <a:pt x="1322" y="3633"/>
                      <a:pt x="2112" y="2843"/>
                    </a:cubicBezTo>
                    <a:cubicBezTo>
                      <a:pt x="2640" y="2311"/>
                      <a:pt x="3347" y="2030"/>
                      <a:pt x="4068" y="2030"/>
                    </a:cubicBezTo>
                    <a:close/>
                    <a:moveTo>
                      <a:pt x="3569" y="1"/>
                    </a:moveTo>
                    <a:cubicBezTo>
                      <a:pt x="2960" y="1"/>
                      <a:pt x="2597" y="681"/>
                      <a:pt x="2941" y="1179"/>
                    </a:cubicBezTo>
                    <a:cubicBezTo>
                      <a:pt x="2442" y="1341"/>
                      <a:pt x="1982" y="1613"/>
                      <a:pt x="1587" y="1963"/>
                    </a:cubicBezTo>
                    <a:lnTo>
                      <a:pt x="1153" y="1529"/>
                    </a:lnTo>
                    <a:lnTo>
                      <a:pt x="1328" y="1348"/>
                    </a:lnTo>
                    <a:cubicBezTo>
                      <a:pt x="1513" y="1168"/>
                      <a:pt x="1344" y="915"/>
                      <a:pt x="1147" y="915"/>
                    </a:cubicBezTo>
                    <a:cubicBezTo>
                      <a:pt x="1088" y="915"/>
                      <a:pt x="1027" y="938"/>
                      <a:pt x="972" y="991"/>
                    </a:cubicBezTo>
                    <a:lnTo>
                      <a:pt x="266" y="1704"/>
                    </a:lnTo>
                    <a:cubicBezTo>
                      <a:pt x="96" y="1889"/>
                      <a:pt x="258" y="2131"/>
                      <a:pt x="448" y="2131"/>
                    </a:cubicBezTo>
                    <a:cubicBezTo>
                      <a:pt x="504" y="2131"/>
                      <a:pt x="563" y="2110"/>
                      <a:pt x="616" y="2060"/>
                    </a:cubicBezTo>
                    <a:lnTo>
                      <a:pt x="797" y="1885"/>
                    </a:lnTo>
                    <a:lnTo>
                      <a:pt x="1231" y="2319"/>
                    </a:lnTo>
                    <a:cubicBezTo>
                      <a:pt x="240" y="3433"/>
                      <a:pt x="1" y="5026"/>
                      <a:pt x="616" y="6386"/>
                    </a:cubicBezTo>
                    <a:cubicBezTo>
                      <a:pt x="1225" y="7746"/>
                      <a:pt x="2578" y="8620"/>
                      <a:pt x="4067" y="8620"/>
                    </a:cubicBezTo>
                    <a:cubicBezTo>
                      <a:pt x="5563" y="8620"/>
                      <a:pt x="6917" y="7746"/>
                      <a:pt x="7526" y="6386"/>
                    </a:cubicBezTo>
                    <a:cubicBezTo>
                      <a:pt x="8141" y="5026"/>
                      <a:pt x="7895" y="3433"/>
                      <a:pt x="6910" y="2319"/>
                    </a:cubicBezTo>
                    <a:lnTo>
                      <a:pt x="7344" y="1885"/>
                    </a:lnTo>
                    <a:lnTo>
                      <a:pt x="7519" y="2060"/>
                    </a:lnTo>
                    <a:cubicBezTo>
                      <a:pt x="7575" y="2116"/>
                      <a:pt x="7637" y="2139"/>
                      <a:pt x="7697" y="2139"/>
                    </a:cubicBezTo>
                    <a:cubicBezTo>
                      <a:pt x="7893" y="2139"/>
                      <a:pt x="8059" y="1887"/>
                      <a:pt x="7875" y="1704"/>
                    </a:cubicBezTo>
                    <a:lnTo>
                      <a:pt x="7163" y="991"/>
                    </a:lnTo>
                    <a:cubicBezTo>
                      <a:pt x="7110" y="941"/>
                      <a:pt x="7051" y="920"/>
                      <a:pt x="6995" y="920"/>
                    </a:cubicBezTo>
                    <a:cubicBezTo>
                      <a:pt x="6805" y="920"/>
                      <a:pt x="6642" y="1163"/>
                      <a:pt x="6807" y="1348"/>
                    </a:cubicBezTo>
                    <a:lnTo>
                      <a:pt x="6988" y="1529"/>
                    </a:lnTo>
                    <a:lnTo>
                      <a:pt x="6554" y="1963"/>
                    </a:lnTo>
                    <a:cubicBezTo>
                      <a:pt x="6159" y="1613"/>
                      <a:pt x="5699" y="1341"/>
                      <a:pt x="5194" y="1179"/>
                    </a:cubicBezTo>
                    <a:cubicBezTo>
                      <a:pt x="5537" y="681"/>
                      <a:pt x="5181" y="1"/>
                      <a:pt x="4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5643614" y="1700856"/>
                <a:ext cx="189429" cy="189387"/>
              </a:xfrm>
              <a:custGeom>
                <a:avLst/>
                <a:gdLst/>
                <a:ahLst/>
                <a:cxnLst/>
                <a:rect l="l" t="t" r="r" b="b"/>
                <a:pathLst>
                  <a:path w="4483" h="4482" extrusionOk="0">
                    <a:moveTo>
                      <a:pt x="1989" y="0"/>
                    </a:moveTo>
                    <a:cubicBezTo>
                      <a:pt x="1568" y="46"/>
                      <a:pt x="1166" y="214"/>
                      <a:pt x="836" y="480"/>
                    </a:cubicBezTo>
                    <a:lnTo>
                      <a:pt x="998" y="642"/>
                    </a:lnTo>
                    <a:cubicBezTo>
                      <a:pt x="1183" y="821"/>
                      <a:pt x="1014" y="1074"/>
                      <a:pt x="817" y="1074"/>
                    </a:cubicBezTo>
                    <a:cubicBezTo>
                      <a:pt x="758" y="1074"/>
                      <a:pt x="697" y="1051"/>
                      <a:pt x="642" y="998"/>
                    </a:cubicBezTo>
                    <a:lnTo>
                      <a:pt x="480" y="836"/>
                    </a:lnTo>
                    <a:cubicBezTo>
                      <a:pt x="215" y="1166"/>
                      <a:pt x="53" y="1568"/>
                      <a:pt x="1" y="1989"/>
                    </a:cubicBezTo>
                    <a:lnTo>
                      <a:pt x="234" y="1989"/>
                    </a:lnTo>
                    <a:cubicBezTo>
                      <a:pt x="564" y="1989"/>
                      <a:pt x="564" y="2494"/>
                      <a:pt x="234" y="2494"/>
                    </a:cubicBezTo>
                    <a:lnTo>
                      <a:pt x="1" y="2494"/>
                    </a:lnTo>
                    <a:cubicBezTo>
                      <a:pt x="53" y="2915"/>
                      <a:pt x="215" y="3316"/>
                      <a:pt x="480" y="3646"/>
                    </a:cubicBezTo>
                    <a:lnTo>
                      <a:pt x="642" y="3484"/>
                    </a:lnTo>
                    <a:cubicBezTo>
                      <a:pt x="699" y="3423"/>
                      <a:pt x="764" y="3397"/>
                      <a:pt x="826" y="3397"/>
                    </a:cubicBezTo>
                    <a:cubicBezTo>
                      <a:pt x="1025" y="3397"/>
                      <a:pt x="1195" y="3658"/>
                      <a:pt x="998" y="3841"/>
                    </a:cubicBezTo>
                    <a:lnTo>
                      <a:pt x="836" y="4002"/>
                    </a:lnTo>
                    <a:cubicBezTo>
                      <a:pt x="1166" y="4268"/>
                      <a:pt x="1568" y="4430"/>
                      <a:pt x="1989" y="4482"/>
                    </a:cubicBezTo>
                    <a:lnTo>
                      <a:pt x="1989" y="4255"/>
                    </a:lnTo>
                    <a:cubicBezTo>
                      <a:pt x="1989" y="4087"/>
                      <a:pt x="2115" y="4002"/>
                      <a:pt x="2241" y="4002"/>
                    </a:cubicBezTo>
                    <a:cubicBezTo>
                      <a:pt x="2368" y="4002"/>
                      <a:pt x="2494" y="4087"/>
                      <a:pt x="2494" y="4255"/>
                    </a:cubicBezTo>
                    <a:lnTo>
                      <a:pt x="2494" y="4482"/>
                    </a:lnTo>
                    <a:cubicBezTo>
                      <a:pt x="2915" y="4430"/>
                      <a:pt x="3316" y="4268"/>
                      <a:pt x="3647" y="4002"/>
                    </a:cubicBezTo>
                    <a:lnTo>
                      <a:pt x="3485" y="3841"/>
                    </a:lnTo>
                    <a:cubicBezTo>
                      <a:pt x="3293" y="3658"/>
                      <a:pt x="3464" y="3397"/>
                      <a:pt x="3660" y="3397"/>
                    </a:cubicBezTo>
                    <a:cubicBezTo>
                      <a:pt x="3722" y="3397"/>
                      <a:pt x="3785" y="3423"/>
                      <a:pt x="3841" y="3484"/>
                    </a:cubicBezTo>
                    <a:lnTo>
                      <a:pt x="4003" y="3646"/>
                    </a:lnTo>
                    <a:cubicBezTo>
                      <a:pt x="4268" y="3316"/>
                      <a:pt x="4437" y="2915"/>
                      <a:pt x="4482" y="2494"/>
                    </a:cubicBezTo>
                    <a:lnTo>
                      <a:pt x="2241" y="2494"/>
                    </a:lnTo>
                    <a:cubicBezTo>
                      <a:pt x="2105" y="2494"/>
                      <a:pt x="1989" y="2377"/>
                      <a:pt x="1989" y="2241"/>
                    </a:cubicBezTo>
                    <a:lnTo>
                      <a:pt x="19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5749001" y="1700856"/>
                <a:ext cx="84045" cy="84045"/>
              </a:xfrm>
              <a:custGeom>
                <a:avLst/>
                <a:gdLst/>
                <a:ahLst/>
                <a:cxnLst/>
                <a:rect l="l" t="t" r="r" b="b"/>
                <a:pathLst>
                  <a:path w="1989" h="1989" extrusionOk="0">
                    <a:moveTo>
                      <a:pt x="0" y="0"/>
                    </a:moveTo>
                    <a:lnTo>
                      <a:pt x="0" y="1989"/>
                    </a:lnTo>
                    <a:lnTo>
                      <a:pt x="1988" y="1989"/>
                    </a:lnTo>
                    <a:cubicBezTo>
                      <a:pt x="1871" y="946"/>
                      <a:pt x="1043" y="11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38"/>
            <p:cNvGrpSpPr/>
            <p:nvPr/>
          </p:nvGrpSpPr>
          <p:grpSpPr>
            <a:xfrm>
              <a:off x="5083748" y="3647813"/>
              <a:ext cx="357039" cy="365757"/>
              <a:chOff x="5981137" y="3387995"/>
              <a:chExt cx="357039" cy="365757"/>
            </a:xfrm>
          </p:grpSpPr>
          <p:grpSp>
            <p:nvGrpSpPr>
              <p:cNvPr id="947" name="Google Shape;947;p38"/>
              <p:cNvGrpSpPr/>
              <p:nvPr/>
            </p:nvGrpSpPr>
            <p:grpSpPr>
              <a:xfrm>
                <a:off x="5985017" y="3387995"/>
                <a:ext cx="353160" cy="365757"/>
                <a:chOff x="4776643" y="3412486"/>
                <a:chExt cx="257086" cy="263552"/>
              </a:xfrm>
            </p:grpSpPr>
            <p:sp>
              <p:nvSpPr>
                <p:cNvPr id="948" name="Google Shape;948;p38"/>
                <p:cNvSpPr/>
                <p:nvPr/>
              </p:nvSpPr>
              <p:spPr>
                <a:xfrm>
                  <a:off x="4876875" y="3412486"/>
                  <a:ext cx="50114" cy="15339"/>
                </a:xfrm>
                <a:custGeom>
                  <a:avLst/>
                  <a:gdLst/>
                  <a:ahLst/>
                  <a:cxnLst/>
                  <a:rect l="l" t="t" r="r" b="b"/>
                  <a:pathLst>
                    <a:path w="1186" h="363" extrusionOk="0">
                      <a:moveTo>
                        <a:pt x="227" y="0"/>
                      </a:moveTo>
                      <a:cubicBezTo>
                        <a:pt x="1" y="13"/>
                        <a:pt x="1" y="350"/>
                        <a:pt x="227" y="363"/>
                      </a:cubicBezTo>
                      <a:lnTo>
                        <a:pt x="959" y="363"/>
                      </a:lnTo>
                      <a:cubicBezTo>
                        <a:pt x="1186" y="350"/>
                        <a:pt x="1186" y="13"/>
                        <a:pt x="9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4876875" y="3660403"/>
                  <a:ext cx="50114" cy="15634"/>
                </a:xfrm>
                <a:custGeom>
                  <a:avLst/>
                  <a:gdLst/>
                  <a:ahLst/>
                  <a:cxnLst/>
                  <a:rect l="l" t="t" r="r" b="b"/>
                  <a:pathLst>
                    <a:path w="1186" h="370" extrusionOk="0">
                      <a:moveTo>
                        <a:pt x="227" y="0"/>
                      </a:moveTo>
                      <a:cubicBezTo>
                        <a:pt x="1" y="13"/>
                        <a:pt x="1" y="350"/>
                        <a:pt x="227" y="369"/>
                      </a:cubicBezTo>
                      <a:lnTo>
                        <a:pt x="959" y="369"/>
                      </a:lnTo>
                      <a:cubicBezTo>
                        <a:pt x="1186" y="350"/>
                        <a:pt x="1186" y="13"/>
                        <a:pt x="9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4818054" y="3421867"/>
                  <a:ext cx="46396" cy="30846"/>
                </a:xfrm>
                <a:custGeom>
                  <a:avLst/>
                  <a:gdLst/>
                  <a:ahLst/>
                  <a:cxnLst/>
                  <a:rect l="l" t="t" r="r" b="b"/>
                  <a:pathLst>
                    <a:path w="1098" h="730" extrusionOk="0">
                      <a:moveTo>
                        <a:pt x="836" y="0"/>
                      </a:moveTo>
                      <a:cubicBezTo>
                        <a:pt x="807" y="0"/>
                        <a:pt x="776" y="8"/>
                        <a:pt x="745" y="24"/>
                      </a:cubicBezTo>
                      <a:lnTo>
                        <a:pt x="117" y="387"/>
                      </a:lnTo>
                      <a:cubicBezTo>
                        <a:pt x="26" y="439"/>
                        <a:pt x="0" y="549"/>
                        <a:pt x="46" y="639"/>
                      </a:cubicBezTo>
                      <a:cubicBezTo>
                        <a:pt x="81" y="696"/>
                        <a:pt x="142" y="729"/>
                        <a:pt x="205" y="729"/>
                      </a:cubicBezTo>
                      <a:cubicBezTo>
                        <a:pt x="237" y="729"/>
                        <a:pt x="269" y="721"/>
                        <a:pt x="298" y="704"/>
                      </a:cubicBezTo>
                      <a:lnTo>
                        <a:pt x="933" y="341"/>
                      </a:lnTo>
                      <a:cubicBezTo>
                        <a:pt x="1098" y="232"/>
                        <a:pt x="997" y="0"/>
                        <a:pt x="8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4941442" y="3635683"/>
                  <a:ext cx="46481" cy="30846"/>
                </a:xfrm>
                <a:custGeom>
                  <a:avLst/>
                  <a:gdLst/>
                  <a:ahLst/>
                  <a:cxnLst/>
                  <a:rect l="l" t="t" r="r" b="b"/>
                  <a:pathLst>
                    <a:path w="1100" h="730" extrusionOk="0">
                      <a:moveTo>
                        <a:pt x="834" y="0"/>
                      </a:moveTo>
                      <a:cubicBezTo>
                        <a:pt x="806" y="0"/>
                        <a:pt x="776" y="7"/>
                        <a:pt x="746" y="22"/>
                      </a:cubicBezTo>
                      <a:lnTo>
                        <a:pt x="118" y="391"/>
                      </a:lnTo>
                      <a:cubicBezTo>
                        <a:pt x="27" y="443"/>
                        <a:pt x="1" y="553"/>
                        <a:pt x="53" y="637"/>
                      </a:cubicBezTo>
                      <a:cubicBezTo>
                        <a:pt x="83" y="698"/>
                        <a:pt x="144" y="730"/>
                        <a:pt x="208" y="730"/>
                      </a:cubicBezTo>
                      <a:cubicBezTo>
                        <a:pt x="238" y="730"/>
                        <a:pt x="270" y="723"/>
                        <a:pt x="299" y="708"/>
                      </a:cubicBezTo>
                      <a:lnTo>
                        <a:pt x="934" y="339"/>
                      </a:lnTo>
                      <a:cubicBezTo>
                        <a:pt x="1100" y="234"/>
                        <a:pt x="1000" y="0"/>
                        <a:pt x="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4778375" y="3460827"/>
                  <a:ext cx="35029" cy="42762"/>
                </a:xfrm>
                <a:custGeom>
                  <a:avLst/>
                  <a:gdLst/>
                  <a:ahLst/>
                  <a:cxnLst/>
                  <a:rect l="l" t="t" r="r" b="b"/>
                  <a:pathLst>
                    <a:path w="829" h="1012" extrusionOk="0">
                      <a:moveTo>
                        <a:pt x="574" y="0"/>
                      </a:moveTo>
                      <a:cubicBezTo>
                        <a:pt x="513" y="0"/>
                        <a:pt x="452" y="31"/>
                        <a:pt x="415" y="106"/>
                      </a:cubicBezTo>
                      <a:lnTo>
                        <a:pt x="52" y="734"/>
                      </a:lnTo>
                      <a:cubicBezTo>
                        <a:pt x="0" y="825"/>
                        <a:pt x="33" y="935"/>
                        <a:pt x="117" y="987"/>
                      </a:cubicBezTo>
                      <a:cubicBezTo>
                        <a:pt x="147" y="1004"/>
                        <a:pt x="179" y="1012"/>
                        <a:pt x="210" y="1012"/>
                      </a:cubicBezTo>
                      <a:cubicBezTo>
                        <a:pt x="274" y="1012"/>
                        <a:pt x="335" y="978"/>
                        <a:pt x="370" y="922"/>
                      </a:cubicBezTo>
                      <a:lnTo>
                        <a:pt x="732" y="287"/>
                      </a:lnTo>
                      <a:cubicBezTo>
                        <a:pt x="829" y="138"/>
                        <a:pt x="702" y="0"/>
                        <a:pt x="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4992361" y="3584722"/>
                  <a:ext cx="34353" cy="42297"/>
                </a:xfrm>
                <a:custGeom>
                  <a:avLst/>
                  <a:gdLst/>
                  <a:ahLst/>
                  <a:cxnLst/>
                  <a:rect l="l" t="t" r="r" b="b"/>
                  <a:pathLst>
                    <a:path w="813" h="1001" extrusionOk="0">
                      <a:moveTo>
                        <a:pt x="567" y="0"/>
                      </a:moveTo>
                      <a:cubicBezTo>
                        <a:pt x="510" y="0"/>
                        <a:pt x="453" y="28"/>
                        <a:pt x="415" y="94"/>
                      </a:cubicBezTo>
                      <a:lnTo>
                        <a:pt x="46" y="729"/>
                      </a:lnTo>
                      <a:cubicBezTo>
                        <a:pt x="0" y="813"/>
                        <a:pt x="26" y="923"/>
                        <a:pt x="117" y="975"/>
                      </a:cubicBezTo>
                      <a:cubicBezTo>
                        <a:pt x="145" y="992"/>
                        <a:pt x="175" y="1000"/>
                        <a:pt x="205" y="1000"/>
                      </a:cubicBezTo>
                      <a:cubicBezTo>
                        <a:pt x="267" y="1000"/>
                        <a:pt x="328" y="967"/>
                        <a:pt x="363" y="910"/>
                      </a:cubicBezTo>
                      <a:lnTo>
                        <a:pt x="732" y="276"/>
                      </a:lnTo>
                      <a:cubicBezTo>
                        <a:pt x="812" y="133"/>
                        <a:pt x="691"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5018095" y="3520958"/>
                  <a:ext cx="15634" cy="46438"/>
                </a:xfrm>
                <a:custGeom>
                  <a:avLst/>
                  <a:gdLst/>
                  <a:ahLst/>
                  <a:cxnLst/>
                  <a:rect l="l" t="t" r="r" b="b"/>
                  <a:pathLst>
                    <a:path w="370" h="1099" extrusionOk="0">
                      <a:moveTo>
                        <a:pt x="185" y="1"/>
                      </a:moveTo>
                      <a:cubicBezTo>
                        <a:pt x="92" y="1"/>
                        <a:pt x="0" y="62"/>
                        <a:pt x="0" y="185"/>
                      </a:cubicBezTo>
                      <a:lnTo>
                        <a:pt x="0" y="917"/>
                      </a:lnTo>
                      <a:cubicBezTo>
                        <a:pt x="0" y="1014"/>
                        <a:pt x="84" y="1098"/>
                        <a:pt x="182" y="1098"/>
                      </a:cubicBezTo>
                      <a:cubicBezTo>
                        <a:pt x="285" y="1098"/>
                        <a:pt x="369" y="1014"/>
                        <a:pt x="369" y="917"/>
                      </a:cubicBezTo>
                      <a:lnTo>
                        <a:pt x="369" y="185"/>
                      </a:lnTo>
                      <a:cubicBezTo>
                        <a:pt x="369" y="62"/>
                        <a:pt x="277" y="1"/>
                        <a:pt x="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4776643" y="3584384"/>
                  <a:ext cx="36804" cy="43227"/>
                </a:xfrm>
                <a:custGeom>
                  <a:avLst/>
                  <a:gdLst/>
                  <a:ahLst/>
                  <a:cxnLst/>
                  <a:rect l="l" t="t" r="r" b="b"/>
                  <a:pathLst>
                    <a:path w="871" h="1023" extrusionOk="0">
                      <a:moveTo>
                        <a:pt x="255" y="1"/>
                      </a:moveTo>
                      <a:cubicBezTo>
                        <a:pt x="128" y="1"/>
                        <a:pt x="0" y="138"/>
                        <a:pt x="93" y="284"/>
                      </a:cubicBezTo>
                      <a:lnTo>
                        <a:pt x="456" y="918"/>
                      </a:lnTo>
                      <a:cubicBezTo>
                        <a:pt x="493" y="992"/>
                        <a:pt x="553" y="1023"/>
                        <a:pt x="613" y="1023"/>
                      </a:cubicBezTo>
                      <a:cubicBezTo>
                        <a:pt x="741" y="1023"/>
                        <a:pt x="870" y="883"/>
                        <a:pt x="773" y="737"/>
                      </a:cubicBezTo>
                      <a:lnTo>
                        <a:pt x="411" y="102"/>
                      </a:lnTo>
                      <a:cubicBezTo>
                        <a:pt x="374" y="31"/>
                        <a:pt x="314"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4991431" y="3461672"/>
                  <a:ext cx="35283" cy="42001"/>
                </a:xfrm>
                <a:custGeom>
                  <a:avLst/>
                  <a:gdLst/>
                  <a:ahLst/>
                  <a:cxnLst/>
                  <a:rect l="l" t="t" r="r" b="b"/>
                  <a:pathLst>
                    <a:path w="835" h="994" extrusionOk="0">
                      <a:moveTo>
                        <a:pt x="238" y="0"/>
                      </a:moveTo>
                      <a:cubicBezTo>
                        <a:pt x="118" y="0"/>
                        <a:pt x="1" y="124"/>
                        <a:pt x="68" y="267"/>
                      </a:cubicBezTo>
                      <a:lnTo>
                        <a:pt x="437" y="902"/>
                      </a:lnTo>
                      <a:cubicBezTo>
                        <a:pt x="475" y="966"/>
                        <a:pt x="532" y="993"/>
                        <a:pt x="588" y="993"/>
                      </a:cubicBezTo>
                      <a:cubicBezTo>
                        <a:pt x="712" y="993"/>
                        <a:pt x="835" y="861"/>
                        <a:pt x="754" y="714"/>
                      </a:cubicBezTo>
                      <a:lnTo>
                        <a:pt x="385" y="86"/>
                      </a:lnTo>
                      <a:cubicBezTo>
                        <a:pt x="347" y="25"/>
                        <a:pt x="292"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4815772" y="3635853"/>
                  <a:ext cx="48509" cy="30677"/>
                </a:xfrm>
                <a:custGeom>
                  <a:avLst/>
                  <a:gdLst/>
                  <a:ahLst/>
                  <a:cxnLst/>
                  <a:rect l="l" t="t" r="r" b="b"/>
                  <a:pathLst>
                    <a:path w="1148" h="726" extrusionOk="0">
                      <a:moveTo>
                        <a:pt x="262" y="0"/>
                      </a:moveTo>
                      <a:cubicBezTo>
                        <a:pt x="101" y="0"/>
                        <a:pt x="1" y="232"/>
                        <a:pt x="171" y="341"/>
                      </a:cubicBezTo>
                      <a:lnTo>
                        <a:pt x="799" y="704"/>
                      </a:lnTo>
                      <a:cubicBezTo>
                        <a:pt x="829" y="719"/>
                        <a:pt x="859" y="726"/>
                        <a:pt x="887" y="726"/>
                      </a:cubicBezTo>
                      <a:cubicBezTo>
                        <a:pt x="1048" y="726"/>
                        <a:pt x="1147" y="497"/>
                        <a:pt x="987" y="387"/>
                      </a:cubicBezTo>
                      <a:lnTo>
                        <a:pt x="352" y="24"/>
                      </a:lnTo>
                      <a:cubicBezTo>
                        <a:pt x="321" y="8"/>
                        <a:pt x="290" y="0"/>
                        <a:pt x="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4939371" y="3421952"/>
                  <a:ext cx="48509" cy="30719"/>
                </a:xfrm>
                <a:custGeom>
                  <a:avLst/>
                  <a:gdLst/>
                  <a:ahLst/>
                  <a:cxnLst/>
                  <a:rect l="l" t="t" r="r" b="b"/>
                  <a:pathLst>
                    <a:path w="1148" h="727" extrusionOk="0">
                      <a:moveTo>
                        <a:pt x="260" y="0"/>
                      </a:moveTo>
                      <a:cubicBezTo>
                        <a:pt x="99" y="0"/>
                        <a:pt x="1" y="229"/>
                        <a:pt x="167" y="339"/>
                      </a:cubicBezTo>
                      <a:lnTo>
                        <a:pt x="801" y="702"/>
                      </a:lnTo>
                      <a:cubicBezTo>
                        <a:pt x="832" y="719"/>
                        <a:pt x="863" y="726"/>
                        <a:pt x="891" y="726"/>
                      </a:cubicBezTo>
                      <a:cubicBezTo>
                        <a:pt x="1051" y="726"/>
                        <a:pt x="1147" y="495"/>
                        <a:pt x="983" y="385"/>
                      </a:cubicBezTo>
                      <a:lnTo>
                        <a:pt x="348" y="22"/>
                      </a:lnTo>
                      <a:cubicBezTo>
                        <a:pt x="318" y="7"/>
                        <a:pt x="288"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4891368" y="3490195"/>
                  <a:ext cx="18127" cy="15592"/>
                </a:xfrm>
                <a:custGeom>
                  <a:avLst/>
                  <a:gdLst/>
                  <a:ahLst/>
                  <a:cxnLst/>
                  <a:rect l="l" t="t" r="r" b="b"/>
                  <a:pathLst>
                    <a:path w="429" h="369" extrusionOk="0">
                      <a:moveTo>
                        <a:pt x="247" y="0"/>
                      </a:moveTo>
                      <a:cubicBezTo>
                        <a:pt x="85" y="0"/>
                        <a:pt x="1" y="201"/>
                        <a:pt x="117" y="317"/>
                      </a:cubicBezTo>
                      <a:cubicBezTo>
                        <a:pt x="155" y="353"/>
                        <a:pt x="201" y="369"/>
                        <a:pt x="245" y="369"/>
                      </a:cubicBezTo>
                      <a:cubicBezTo>
                        <a:pt x="339" y="369"/>
                        <a:pt x="428" y="298"/>
                        <a:pt x="428" y="188"/>
                      </a:cubicBezTo>
                      <a:cubicBezTo>
                        <a:pt x="428" y="84"/>
                        <a:pt x="351" y="0"/>
                        <a:pt x="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4891368" y="3582652"/>
                  <a:ext cx="18127" cy="15508"/>
                </a:xfrm>
                <a:custGeom>
                  <a:avLst/>
                  <a:gdLst/>
                  <a:ahLst/>
                  <a:cxnLst/>
                  <a:rect l="l" t="t" r="r" b="b"/>
                  <a:pathLst>
                    <a:path w="429" h="367" extrusionOk="0">
                      <a:moveTo>
                        <a:pt x="247" y="1"/>
                      </a:moveTo>
                      <a:cubicBezTo>
                        <a:pt x="85" y="1"/>
                        <a:pt x="1" y="195"/>
                        <a:pt x="117" y="312"/>
                      </a:cubicBezTo>
                      <a:cubicBezTo>
                        <a:pt x="155" y="349"/>
                        <a:pt x="201" y="366"/>
                        <a:pt x="245" y="366"/>
                      </a:cubicBezTo>
                      <a:cubicBezTo>
                        <a:pt x="339" y="366"/>
                        <a:pt x="428" y="292"/>
                        <a:pt x="428" y="182"/>
                      </a:cubicBezTo>
                      <a:cubicBezTo>
                        <a:pt x="428" y="79"/>
                        <a:pt x="351" y="1"/>
                        <a:pt x="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4801067" y="3445784"/>
                  <a:ext cx="140160" cy="192218"/>
                </a:xfrm>
                <a:custGeom>
                  <a:avLst/>
                  <a:gdLst/>
                  <a:ahLst/>
                  <a:cxnLst/>
                  <a:rect l="l" t="t" r="r" b="b"/>
                  <a:pathLst>
                    <a:path w="3317" h="4549" extrusionOk="0">
                      <a:moveTo>
                        <a:pt x="2372" y="688"/>
                      </a:moveTo>
                      <a:cubicBezTo>
                        <a:pt x="2376" y="688"/>
                        <a:pt x="2380" y="688"/>
                        <a:pt x="2384" y="689"/>
                      </a:cubicBezTo>
                      <a:cubicBezTo>
                        <a:pt x="2870" y="689"/>
                        <a:pt x="3116" y="1278"/>
                        <a:pt x="2773" y="1621"/>
                      </a:cubicBezTo>
                      <a:cubicBezTo>
                        <a:pt x="2660" y="1732"/>
                        <a:pt x="2523" y="1781"/>
                        <a:pt x="2388" y="1781"/>
                      </a:cubicBezTo>
                      <a:cubicBezTo>
                        <a:pt x="2104" y="1781"/>
                        <a:pt x="1834" y="1562"/>
                        <a:pt x="1834" y="1233"/>
                      </a:cubicBezTo>
                      <a:cubicBezTo>
                        <a:pt x="1834" y="932"/>
                        <a:pt x="2073" y="688"/>
                        <a:pt x="2372" y="688"/>
                      </a:cubicBezTo>
                      <a:close/>
                      <a:moveTo>
                        <a:pt x="2071" y="0"/>
                      </a:moveTo>
                      <a:cubicBezTo>
                        <a:pt x="1921" y="0"/>
                        <a:pt x="1770" y="25"/>
                        <a:pt x="1626" y="73"/>
                      </a:cubicBezTo>
                      <a:cubicBezTo>
                        <a:pt x="674" y="397"/>
                        <a:pt x="27" y="1284"/>
                        <a:pt x="14" y="2288"/>
                      </a:cubicBezTo>
                      <a:cubicBezTo>
                        <a:pt x="1" y="3298"/>
                        <a:pt x="616" y="4198"/>
                        <a:pt x="1562" y="4548"/>
                      </a:cubicBezTo>
                      <a:cubicBezTo>
                        <a:pt x="1270" y="4244"/>
                        <a:pt x="1108" y="3842"/>
                        <a:pt x="1108" y="3421"/>
                      </a:cubicBezTo>
                      <a:cubicBezTo>
                        <a:pt x="1108" y="2719"/>
                        <a:pt x="1678" y="2146"/>
                        <a:pt x="2379" y="2146"/>
                      </a:cubicBezTo>
                      <a:cubicBezTo>
                        <a:pt x="2383" y="2146"/>
                        <a:pt x="2387" y="2146"/>
                        <a:pt x="2390" y="2146"/>
                      </a:cubicBezTo>
                      <a:cubicBezTo>
                        <a:pt x="2909" y="2133"/>
                        <a:pt x="3317" y="1699"/>
                        <a:pt x="3297" y="1187"/>
                      </a:cubicBezTo>
                      <a:cubicBezTo>
                        <a:pt x="3291" y="883"/>
                        <a:pt x="3168" y="591"/>
                        <a:pt x="2954" y="365"/>
                      </a:cubicBezTo>
                      <a:cubicBezTo>
                        <a:pt x="2727" y="120"/>
                        <a:pt x="2401" y="0"/>
                        <a:pt x="2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4863184" y="3449967"/>
                  <a:ext cx="139611" cy="191626"/>
                </a:xfrm>
                <a:custGeom>
                  <a:avLst/>
                  <a:gdLst/>
                  <a:ahLst/>
                  <a:cxnLst/>
                  <a:rect l="l" t="t" r="r" b="b"/>
                  <a:pathLst>
                    <a:path w="3304" h="4535" extrusionOk="0">
                      <a:moveTo>
                        <a:pt x="910" y="2776"/>
                      </a:moveTo>
                      <a:cubicBezTo>
                        <a:pt x="1192" y="2776"/>
                        <a:pt x="1464" y="2996"/>
                        <a:pt x="1464" y="3329"/>
                      </a:cubicBezTo>
                      <a:cubicBezTo>
                        <a:pt x="1458" y="3627"/>
                        <a:pt x="1218" y="3873"/>
                        <a:pt x="914" y="3873"/>
                      </a:cubicBezTo>
                      <a:cubicBezTo>
                        <a:pt x="428" y="3873"/>
                        <a:pt x="182" y="3283"/>
                        <a:pt x="525" y="2940"/>
                      </a:cubicBezTo>
                      <a:cubicBezTo>
                        <a:pt x="637" y="2827"/>
                        <a:pt x="775" y="2776"/>
                        <a:pt x="910" y="2776"/>
                      </a:cubicBezTo>
                      <a:close/>
                      <a:moveTo>
                        <a:pt x="1743" y="0"/>
                      </a:moveTo>
                      <a:lnTo>
                        <a:pt x="1743" y="7"/>
                      </a:lnTo>
                      <a:cubicBezTo>
                        <a:pt x="2041" y="318"/>
                        <a:pt x="2203" y="738"/>
                        <a:pt x="2196" y="1179"/>
                      </a:cubicBezTo>
                      <a:cubicBezTo>
                        <a:pt x="2177" y="1872"/>
                        <a:pt x="1562" y="2377"/>
                        <a:pt x="875" y="2409"/>
                      </a:cubicBezTo>
                      <a:cubicBezTo>
                        <a:pt x="383" y="2435"/>
                        <a:pt x="1" y="2837"/>
                        <a:pt x="1" y="3322"/>
                      </a:cubicBezTo>
                      <a:cubicBezTo>
                        <a:pt x="1" y="3536"/>
                        <a:pt x="53" y="3743"/>
                        <a:pt x="156" y="3931"/>
                      </a:cubicBezTo>
                      <a:cubicBezTo>
                        <a:pt x="378" y="4334"/>
                        <a:pt x="806" y="4534"/>
                        <a:pt x="1249" y="4534"/>
                      </a:cubicBezTo>
                      <a:cubicBezTo>
                        <a:pt x="1439" y="4534"/>
                        <a:pt x="1633" y="4497"/>
                        <a:pt x="1814" y="4423"/>
                      </a:cubicBezTo>
                      <a:cubicBezTo>
                        <a:pt x="2721" y="4054"/>
                        <a:pt x="3304" y="3167"/>
                        <a:pt x="3291" y="2189"/>
                      </a:cubicBezTo>
                      <a:cubicBezTo>
                        <a:pt x="3271" y="1211"/>
                        <a:pt x="2656" y="343"/>
                        <a:pt x="17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38"/>
              <p:cNvSpPr/>
              <p:nvPr/>
            </p:nvSpPr>
            <p:spPr>
              <a:xfrm>
                <a:off x="5981137" y="3538532"/>
                <a:ext cx="21477" cy="64448"/>
              </a:xfrm>
              <a:custGeom>
                <a:avLst/>
                <a:gdLst/>
                <a:ahLst/>
                <a:cxnLst/>
                <a:rect l="l" t="t" r="r" b="b"/>
                <a:pathLst>
                  <a:path w="370" h="1099" extrusionOk="0">
                    <a:moveTo>
                      <a:pt x="185" y="1"/>
                    </a:moveTo>
                    <a:cubicBezTo>
                      <a:pt x="92" y="1"/>
                      <a:pt x="0" y="62"/>
                      <a:pt x="0" y="185"/>
                    </a:cubicBezTo>
                    <a:lnTo>
                      <a:pt x="0" y="917"/>
                    </a:lnTo>
                    <a:cubicBezTo>
                      <a:pt x="0" y="1014"/>
                      <a:pt x="84" y="1098"/>
                      <a:pt x="182" y="1098"/>
                    </a:cubicBezTo>
                    <a:cubicBezTo>
                      <a:pt x="285" y="1098"/>
                      <a:pt x="369" y="1014"/>
                      <a:pt x="369" y="917"/>
                    </a:cubicBezTo>
                    <a:lnTo>
                      <a:pt x="369" y="185"/>
                    </a:lnTo>
                    <a:cubicBezTo>
                      <a:pt x="369" y="62"/>
                      <a:pt x="277" y="1"/>
                      <a:pt x="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 name="Google Shape;1096;p42">
            <a:extLst>
              <a:ext uri="{FF2B5EF4-FFF2-40B4-BE49-F238E27FC236}">
                <a16:creationId xmlns:a16="http://schemas.microsoft.com/office/drawing/2014/main" id="{377934B3-9FEE-E51E-6ABB-5ABDBB72EE0F}"/>
              </a:ext>
            </a:extLst>
          </p:cNvPr>
          <p:cNvPicPr preferRelativeResize="0"/>
          <p:nvPr/>
        </p:nvPicPr>
        <p:blipFill>
          <a:blip r:embed="rId3">
            <a:alphaModFix/>
          </a:blip>
          <a:stretch>
            <a:fillRect/>
          </a:stretch>
        </p:blipFill>
        <p:spPr>
          <a:xfrm>
            <a:off x="2819323" y="4232864"/>
            <a:ext cx="3382036" cy="9495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35"/>
          <p:cNvSpPr/>
          <p:nvPr/>
        </p:nvSpPr>
        <p:spPr>
          <a:xfrm>
            <a:off x="860300" y="3966061"/>
            <a:ext cx="2890800" cy="247500"/>
          </a:xfrm>
          <a:prstGeom prst="trapezoid">
            <a:avLst>
              <a:gd name="adj" fmla="val 8194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5"/>
          <p:cNvSpPr txBox="1"/>
          <p:nvPr/>
        </p:nvSpPr>
        <p:spPr>
          <a:xfrm>
            <a:off x="938851" y="191930"/>
            <a:ext cx="7691700" cy="171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5000" dirty="0">
                <a:solidFill>
                  <a:schemeClr val="lt1"/>
                </a:solidFill>
                <a:latin typeface="Caveat SemiBold"/>
                <a:ea typeface="Caveat SemiBold"/>
                <a:cs typeface="Caveat SemiBold"/>
                <a:sym typeface="Caveat SemiBold"/>
              </a:rPr>
              <a:t>Stages </a:t>
            </a:r>
            <a:endParaRPr sz="15000" dirty="0">
              <a:solidFill>
                <a:schemeClr val="lt1"/>
              </a:solidFill>
              <a:latin typeface="Caveat SemiBold"/>
              <a:ea typeface="Caveat SemiBold"/>
              <a:cs typeface="Caveat SemiBold"/>
              <a:sym typeface="Caveat SemiBold"/>
            </a:endParaRPr>
          </a:p>
        </p:txBody>
      </p:sp>
      <p:pic>
        <p:nvPicPr>
          <p:cNvPr id="885" name="Google Shape;885;p35"/>
          <p:cNvPicPr preferRelativeResize="0"/>
          <p:nvPr/>
        </p:nvPicPr>
        <p:blipFill rotWithShape="1">
          <a:blip r:embed="rId3">
            <a:alphaModFix/>
          </a:blip>
          <a:srcRect/>
          <a:stretch/>
        </p:blipFill>
        <p:spPr>
          <a:xfrm>
            <a:off x="1180472" y="1712021"/>
            <a:ext cx="1907248" cy="2510394"/>
          </a:xfrm>
          <a:prstGeom prst="rect">
            <a:avLst/>
          </a:prstGeom>
          <a:noFill/>
          <a:ln>
            <a:noFill/>
          </a:ln>
        </p:spPr>
      </p:pic>
      <p:sp>
        <p:nvSpPr>
          <p:cNvPr id="886" name="Google Shape;886;p35"/>
          <p:cNvSpPr txBox="1">
            <a:spLocks noGrp="1"/>
          </p:cNvSpPr>
          <p:nvPr>
            <p:ph type="subTitle" idx="1"/>
          </p:nvPr>
        </p:nvSpPr>
        <p:spPr>
          <a:xfrm>
            <a:off x="4331500" y="2368370"/>
            <a:ext cx="3952200" cy="24343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800" dirty="0">
                <a:latin typeface="Caveat SemiBold" panose="020B0604020202020204" charset="0"/>
              </a:rPr>
              <a:t>Application gives complete information about stages, it starts from beginner to advance to access the advance level feature people need to purchase the subscription.</a:t>
            </a:r>
            <a:endParaRPr sz="2800" dirty="0">
              <a:latin typeface="Caveat SemiBold"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pic>
        <p:nvPicPr>
          <p:cNvPr id="1002" name="Google Shape;1002;p40"/>
          <p:cNvPicPr preferRelativeResize="0"/>
          <p:nvPr/>
        </p:nvPicPr>
        <p:blipFill>
          <a:blip r:embed="rId3">
            <a:alphaModFix/>
          </a:blip>
          <a:stretch>
            <a:fillRect/>
          </a:stretch>
        </p:blipFill>
        <p:spPr>
          <a:xfrm>
            <a:off x="3181538" y="1802356"/>
            <a:ext cx="2780924" cy="2478538"/>
          </a:xfrm>
          <a:prstGeom prst="rect">
            <a:avLst/>
          </a:prstGeom>
          <a:noFill/>
          <a:ln>
            <a:noFill/>
          </a:ln>
        </p:spPr>
      </p:pic>
      <p:sp>
        <p:nvSpPr>
          <p:cNvPr id="1003" name="Google Shape;1003;p40"/>
          <p:cNvSpPr/>
          <p:nvPr/>
        </p:nvSpPr>
        <p:spPr>
          <a:xfrm rot="5400000" flipH="1">
            <a:off x="4503400" y="2009908"/>
            <a:ext cx="108800" cy="117349"/>
          </a:xfrm>
          <a:custGeom>
            <a:avLst/>
            <a:gdLst/>
            <a:ahLst/>
            <a:cxnLst/>
            <a:rect l="l" t="t" r="r" b="b"/>
            <a:pathLst>
              <a:path w="1199" h="1293" extrusionOk="0">
                <a:moveTo>
                  <a:pt x="648" y="0"/>
                </a:moveTo>
                <a:cubicBezTo>
                  <a:pt x="442" y="0"/>
                  <a:pt x="229" y="128"/>
                  <a:pt x="111" y="327"/>
                </a:cubicBezTo>
                <a:cubicBezTo>
                  <a:pt x="65" y="418"/>
                  <a:pt x="39" y="515"/>
                  <a:pt x="33" y="618"/>
                </a:cubicBezTo>
                <a:cubicBezTo>
                  <a:pt x="1" y="890"/>
                  <a:pt x="156" y="1156"/>
                  <a:pt x="415" y="1260"/>
                </a:cubicBezTo>
                <a:cubicBezTo>
                  <a:pt x="476" y="1282"/>
                  <a:pt x="540" y="1292"/>
                  <a:pt x="602" y="1292"/>
                </a:cubicBezTo>
                <a:cubicBezTo>
                  <a:pt x="797" y="1292"/>
                  <a:pt x="986" y="1190"/>
                  <a:pt x="1088" y="1013"/>
                </a:cubicBezTo>
                <a:cubicBezTo>
                  <a:pt x="1166" y="910"/>
                  <a:pt x="1199" y="774"/>
                  <a:pt x="1192" y="644"/>
                </a:cubicBezTo>
                <a:cubicBezTo>
                  <a:pt x="1192" y="314"/>
                  <a:pt x="1030" y="81"/>
                  <a:pt x="771" y="16"/>
                </a:cubicBezTo>
                <a:cubicBezTo>
                  <a:pt x="731" y="5"/>
                  <a:pt x="689" y="0"/>
                  <a:pt x="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rot="5400000" flipH="1">
            <a:off x="4503400" y="2381570"/>
            <a:ext cx="108800" cy="117349"/>
          </a:xfrm>
          <a:custGeom>
            <a:avLst/>
            <a:gdLst/>
            <a:ahLst/>
            <a:cxnLst/>
            <a:rect l="l" t="t" r="r" b="b"/>
            <a:pathLst>
              <a:path w="1199" h="1293" extrusionOk="0">
                <a:moveTo>
                  <a:pt x="648" y="0"/>
                </a:moveTo>
                <a:cubicBezTo>
                  <a:pt x="442" y="0"/>
                  <a:pt x="229" y="128"/>
                  <a:pt x="111" y="327"/>
                </a:cubicBezTo>
                <a:cubicBezTo>
                  <a:pt x="65" y="418"/>
                  <a:pt x="39" y="515"/>
                  <a:pt x="33" y="618"/>
                </a:cubicBezTo>
                <a:cubicBezTo>
                  <a:pt x="1" y="890"/>
                  <a:pt x="156" y="1156"/>
                  <a:pt x="415" y="1260"/>
                </a:cubicBezTo>
                <a:cubicBezTo>
                  <a:pt x="476" y="1282"/>
                  <a:pt x="540" y="1292"/>
                  <a:pt x="602" y="1292"/>
                </a:cubicBezTo>
                <a:cubicBezTo>
                  <a:pt x="797" y="1292"/>
                  <a:pt x="986" y="1190"/>
                  <a:pt x="1088" y="1013"/>
                </a:cubicBezTo>
                <a:cubicBezTo>
                  <a:pt x="1166" y="910"/>
                  <a:pt x="1199" y="774"/>
                  <a:pt x="1192" y="644"/>
                </a:cubicBezTo>
                <a:cubicBezTo>
                  <a:pt x="1192" y="314"/>
                  <a:pt x="1030" y="81"/>
                  <a:pt x="771" y="16"/>
                </a:cubicBezTo>
                <a:cubicBezTo>
                  <a:pt x="731" y="5"/>
                  <a:pt x="689"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rot="5400000" flipH="1">
            <a:off x="4503400" y="2753233"/>
            <a:ext cx="108800" cy="117349"/>
          </a:xfrm>
          <a:custGeom>
            <a:avLst/>
            <a:gdLst/>
            <a:ahLst/>
            <a:cxnLst/>
            <a:rect l="l" t="t" r="r" b="b"/>
            <a:pathLst>
              <a:path w="1199" h="1293" extrusionOk="0">
                <a:moveTo>
                  <a:pt x="648" y="0"/>
                </a:moveTo>
                <a:cubicBezTo>
                  <a:pt x="442" y="0"/>
                  <a:pt x="229" y="128"/>
                  <a:pt x="111" y="327"/>
                </a:cubicBezTo>
                <a:cubicBezTo>
                  <a:pt x="65" y="418"/>
                  <a:pt x="39" y="515"/>
                  <a:pt x="33" y="618"/>
                </a:cubicBezTo>
                <a:cubicBezTo>
                  <a:pt x="1" y="890"/>
                  <a:pt x="156" y="1156"/>
                  <a:pt x="415" y="1260"/>
                </a:cubicBezTo>
                <a:cubicBezTo>
                  <a:pt x="476" y="1282"/>
                  <a:pt x="540" y="1292"/>
                  <a:pt x="602" y="1292"/>
                </a:cubicBezTo>
                <a:cubicBezTo>
                  <a:pt x="797" y="1292"/>
                  <a:pt x="986" y="1190"/>
                  <a:pt x="1088" y="1013"/>
                </a:cubicBezTo>
                <a:cubicBezTo>
                  <a:pt x="1166" y="910"/>
                  <a:pt x="1199" y="774"/>
                  <a:pt x="1192" y="644"/>
                </a:cubicBezTo>
                <a:cubicBezTo>
                  <a:pt x="1192" y="314"/>
                  <a:pt x="1030" y="81"/>
                  <a:pt x="771" y="16"/>
                </a:cubicBezTo>
                <a:cubicBezTo>
                  <a:pt x="731" y="5"/>
                  <a:pt x="689" y="0"/>
                  <a:pt x="6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rot="5400000" flipH="1">
            <a:off x="4503400" y="3124895"/>
            <a:ext cx="108800" cy="117349"/>
          </a:xfrm>
          <a:custGeom>
            <a:avLst/>
            <a:gdLst/>
            <a:ahLst/>
            <a:cxnLst/>
            <a:rect l="l" t="t" r="r" b="b"/>
            <a:pathLst>
              <a:path w="1199" h="1293" extrusionOk="0">
                <a:moveTo>
                  <a:pt x="648" y="0"/>
                </a:moveTo>
                <a:cubicBezTo>
                  <a:pt x="442" y="0"/>
                  <a:pt x="229" y="128"/>
                  <a:pt x="111" y="327"/>
                </a:cubicBezTo>
                <a:cubicBezTo>
                  <a:pt x="65" y="418"/>
                  <a:pt x="39" y="515"/>
                  <a:pt x="33" y="618"/>
                </a:cubicBezTo>
                <a:cubicBezTo>
                  <a:pt x="1" y="890"/>
                  <a:pt x="156" y="1156"/>
                  <a:pt x="415" y="1260"/>
                </a:cubicBezTo>
                <a:cubicBezTo>
                  <a:pt x="476" y="1282"/>
                  <a:pt x="540" y="1292"/>
                  <a:pt x="602" y="1292"/>
                </a:cubicBezTo>
                <a:cubicBezTo>
                  <a:pt x="797" y="1292"/>
                  <a:pt x="986" y="1190"/>
                  <a:pt x="1088" y="1013"/>
                </a:cubicBezTo>
                <a:cubicBezTo>
                  <a:pt x="1166" y="910"/>
                  <a:pt x="1199" y="774"/>
                  <a:pt x="1192" y="644"/>
                </a:cubicBezTo>
                <a:cubicBezTo>
                  <a:pt x="1192" y="314"/>
                  <a:pt x="1030" y="81"/>
                  <a:pt x="771" y="16"/>
                </a:cubicBezTo>
                <a:cubicBezTo>
                  <a:pt x="731" y="5"/>
                  <a:pt x="689" y="0"/>
                  <a:pt x="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rot="5400000" flipH="1">
            <a:off x="4503400" y="3496558"/>
            <a:ext cx="108800" cy="117349"/>
          </a:xfrm>
          <a:custGeom>
            <a:avLst/>
            <a:gdLst/>
            <a:ahLst/>
            <a:cxnLst/>
            <a:rect l="l" t="t" r="r" b="b"/>
            <a:pathLst>
              <a:path w="1199" h="1293" extrusionOk="0">
                <a:moveTo>
                  <a:pt x="648" y="0"/>
                </a:moveTo>
                <a:cubicBezTo>
                  <a:pt x="442" y="0"/>
                  <a:pt x="229" y="128"/>
                  <a:pt x="111" y="327"/>
                </a:cubicBezTo>
                <a:cubicBezTo>
                  <a:pt x="65" y="418"/>
                  <a:pt x="39" y="515"/>
                  <a:pt x="33" y="618"/>
                </a:cubicBezTo>
                <a:cubicBezTo>
                  <a:pt x="1" y="890"/>
                  <a:pt x="156" y="1156"/>
                  <a:pt x="415" y="1260"/>
                </a:cubicBezTo>
                <a:cubicBezTo>
                  <a:pt x="476" y="1282"/>
                  <a:pt x="540" y="1292"/>
                  <a:pt x="602" y="1292"/>
                </a:cubicBezTo>
                <a:cubicBezTo>
                  <a:pt x="797" y="1292"/>
                  <a:pt x="986" y="1190"/>
                  <a:pt x="1088" y="1013"/>
                </a:cubicBezTo>
                <a:cubicBezTo>
                  <a:pt x="1166" y="910"/>
                  <a:pt x="1199" y="774"/>
                  <a:pt x="1192" y="644"/>
                </a:cubicBezTo>
                <a:cubicBezTo>
                  <a:pt x="1192" y="314"/>
                  <a:pt x="1030" y="81"/>
                  <a:pt x="771" y="16"/>
                </a:cubicBezTo>
                <a:cubicBezTo>
                  <a:pt x="731" y="5"/>
                  <a:pt x="689" y="0"/>
                  <a:pt x="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rot="5400000" flipH="1">
            <a:off x="4503400" y="3868220"/>
            <a:ext cx="108800" cy="117349"/>
          </a:xfrm>
          <a:custGeom>
            <a:avLst/>
            <a:gdLst/>
            <a:ahLst/>
            <a:cxnLst/>
            <a:rect l="l" t="t" r="r" b="b"/>
            <a:pathLst>
              <a:path w="1199" h="1293" extrusionOk="0">
                <a:moveTo>
                  <a:pt x="648" y="0"/>
                </a:moveTo>
                <a:cubicBezTo>
                  <a:pt x="442" y="0"/>
                  <a:pt x="229" y="128"/>
                  <a:pt x="111" y="327"/>
                </a:cubicBezTo>
                <a:cubicBezTo>
                  <a:pt x="65" y="418"/>
                  <a:pt x="39" y="515"/>
                  <a:pt x="33" y="618"/>
                </a:cubicBezTo>
                <a:cubicBezTo>
                  <a:pt x="1" y="890"/>
                  <a:pt x="156" y="1156"/>
                  <a:pt x="415" y="1260"/>
                </a:cubicBezTo>
                <a:cubicBezTo>
                  <a:pt x="476" y="1282"/>
                  <a:pt x="540" y="1292"/>
                  <a:pt x="602" y="1292"/>
                </a:cubicBezTo>
                <a:cubicBezTo>
                  <a:pt x="797" y="1292"/>
                  <a:pt x="986" y="1190"/>
                  <a:pt x="1088" y="1013"/>
                </a:cubicBezTo>
                <a:cubicBezTo>
                  <a:pt x="1166" y="910"/>
                  <a:pt x="1199" y="774"/>
                  <a:pt x="1192" y="644"/>
                </a:cubicBezTo>
                <a:cubicBezTo>
                  <a:pt x="1192" y="314"/>
                  <a:pt x="1030" y="81"/>
                  <a:pt x="771" y="16"/>
                </a:cubicBezTo>
                <a:cubicBezTo>
                  <a:pt x="731" y="5"/>
                  <a:pt x="689" y="0"/>
                  <a:pt x="6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txBox="1">
            <a:spLocks noGrp="1"/>
          </p:cNvSpPr>
          <p:nvPr>
            <p:ph type="title"/>
          </p:nvPr>
        </p:nvSpPr>
        <p:spPr>
          <a:xfrm>
            <a:off x="726075" y="401766"/>
            <a:ext cx="7691700" cy="54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Benefits of Yoga</a:t>
            </a:r>
            <a:endParaRPr dirty="0"/>
          </a:p>
        </p:txBody>
      </p:sp>
      <p:sp>
        <p:nvSpPr>
          <p:cNvPr id="1011" name="Google Shape;1011;p40"/>
          <p:cNvSpPr txBox="1"/>
          <p:nvPr/>
        </p:nvSpPr>
        <p:spPr>
          <a:xfrm>
            <a:off x="6328000" y="1541525"/>
            <a:ext cx="17460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500" b="1" dirty="0">
                <a:solidFill>
                  <a:schemeClr val="accent2"/>
                </a:solidFill>
                <a:latin typeface="Caveat"/>
                <a:ea typeface="Caveat"/>
                <a:cs typeface="Caveat"/>
                <a:sym typeface="Caveat"/>
              </a:rPr>
              <a:t>Yoga Relaxes You </a:t>
            </a:r>
            <a:endParaRPr sz="2500" b="1" dirty="0">
              <a:solidFill>
                <a:schemeClr val="accent2"/>
              </a:solidFill>
              <a:latin typeface="Caveat"/>
              <a:ea typeface="Caveat"/>
              <a:cs typeface="Caveat"/>
              <a:sym typeface="Caveat"/>
            </a:endParaRPr>
          </a:p>
        </p:txBody>
      </p:sp>
      <p:sp>
        <p:nvSpPr>
          <p:cNvPr id="1013" name="Google Shape;1013;p40"/>
          <p:cNvSpPr txBox="1"/>
          <p:nvPr/>
        </p:nvSpPr>
        <p:spPr>
          <a:xfrm>
            <a:off x="6668175" y="2642225"/>
            <a:ext cx="17460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500" b="1" dirty="0">
                <a:solidFill>
                  <a:schemeClr val="accent2"/>
                </a:solidFill>
                <a:latin typeface="Caveat"/>
                <a:ea typeface="Caveat"/>
                <a:cs typeface="Caveat"/>
                <a:sym typeface="Caveat"/>
              </a:rPr>
              <a:t>Boost Energy and Mood</a:t>
            </a:r>
            <a:endParaRPr sz="2500" b="1" dirty="0">
              <a:solidFill>
                <a:schemeClr val="accent2"/>
              </a:solidFill>
              <a:latin typeface="Caveat"/>
              <a:ea typeface="Caveat"/>
              <a:cs typeface="Caveat"/>
              <a:sym typeface="Caveat"/>
            </a:endParaRPr>
          </a:p>
        </p:txBody>
      </p:sp>
      <p:sp>
        <p:nvSpPr>
          <p:cNvPr id="1015" name="Google Shape;1015;p40"/>
          <p:cNvSpPr txBox="1"/>
          <p:nvPr/>
        </p:nvSpPr>
        <p:spPr>
          <a:xfrm>
            <a:off x="6328008" y="3742924"/>
            <a:ext cx="17460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500" b="1" dirty="0">
                <a:solidFill>
                  <a:schemeClr val="accent2"/>
                </a:solidFill>
                <a:latin typeface="Caveat"/>
                <a:ea typeface="Caveat"/>
                <a:cs typeface="Caveat"/>
                <a:sym typeface="Caveat"/>
              </a:rPr>
              <a:t>Manage Stress</a:t>
            </a:r>
            <a:endParaRPr sz="2500" b="1" dirty="0">
              <a:solidFill>
                <a:schemeClr val="accent2"/>
              </a:solidFill>
              <a:latin typeface="Caveat"/>
              <a:ea typeface="Caveat"/>
              <a:cs typeface="Caveat"/>
              <a:sym typeface="Caveat"/>
            </a:endParaRPr>
          </a:p>
        </p:txBody>
      </p:sp>
      <p:sp>
        <p:nvSpPr>
          <p:cNvPr id="1017" name="Google Shape;1017;p40"/>
          <p:cNvSpPr txBox="1"/>
          <p:nvPr/>
        </p:nvSpPr>
        <p:spPr>
          <a:xfrm>
            <a:off x="1069865" y="1541525"/>
            <a:ext cx="1746000" cy="33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2500" b="1" dirty="0">
                <a:solidFill>
                  <a:schemeClr val="accent2"/>
                </a:solidFill>
                <a:latin typeface="Caveat"/>
                <a:ea typeface="Caveat"/>
                <a:cs typeface="Caveat"/>
                <a:sym typeface="Caveat"/>
              </a:rPr>
              <a:t>Improves Strength</a:t>
            </a:r>
            <a:endParaRPr sz="2500" b="1" dirty="0">
              <a:solidFill>
                <a:schemeClr val="accent2"/>
              </a:solidFill>
              <a:latin typeface="Caveat"/>
              <a:ea typeface="Caveat"/>
              <a:cs typeface="Caveat"/>
              <a:sym typeface="Caveat"/>
            </a:endParaRPr>
          </a:p>
        </p:txBody>
      </p:sp>
      <p:sp>
        <p:nvSpPr>
          <p:cNvPr id="1019" name="Google Shape;1019;p40"/>
          <p:cNvSpPr txBox="1"/>
          <p:nvPr/>
        </p:nvSpPr>
        <p:spPr>
          <a:xfrm>
            <a:off x="725874" y="2642231"/>
            <a:ext cx="1746000" cy="33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2500" b="1" dirty="0">
                <a:solidFill>
                  <a:schemeClr val="accent2"/>
                </a:solidFill>
                <a:latin typeface="Caveat"/>
                <a:ea typeface="Caveat"/>
                <a:cs typeface="Caveat"/>
                <a:sym typeface="Caveat"/>
              </a:rPr>
              <a:t>Back Pain Relief</a:t>
            </a:r>
            <a:endParaRPr sz="2500" b="1" dirty="0">
              <a:solidFill>
                <a:schemeClr val="accent2"/>
              </a:solidFill>
              <a:latin typeface="Caveat"/>
              <a:ea typeface="Caveat"/>
              <a:cs typeface="Caveat"/>
              <a:sym typeface="Caveat"/>
            </a:endParaRPr>
          </a:p>
        </p:txBody>
      </p:sp>
      <p:sp>
        <p:nvSpPr>
          <p:cNvPr id="1021" name="Google Shape;1021;p40"/>
          <p:cNvSpPr txBox="1"/>
          <p:nvPr/>
        </p:nvSpPr>
        <p:spPr>
          <a:xfrm>
            <a:off x="1069854" y="3742924"/>
            <a:ext cx="1746000" cy="338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2500" b="1" dirty="0">
                <a:solidFill>
                  <a:schemeClr val="accent2"/>
                </a:solidFill>
                <a:latin typeface="Caveat"/>
                <a:ea typeface="Caveat"/>
                <a:cs typeface="Caveat"/>
                <a:sym typeface="Caveat"/>
              </a:rPr>
              <a:t>Heart Health</a:t>
            </a:r>
            <a:endParaRPr sz="2500" b="1" dirty="0">
              <a:solidFill>
                <a:schemeClr val="accent2"/>
              </a:solidFill>
              <a:latin typeface="Caveat"/>
              <a:ea typeface="Caveat"/>
              <a:cs typeface="Caveat"/>
              <a:sym typeface="Caveat"/>
            </a:endParaRPr>
          </a:p>
        </p:txBody>
      </p:sp>
      <p:cxnSp>
        <p:nvCxnSpPr>
          <p:cNvPr id="1022" name="Google Shape;1022;p40"/>
          <p:cNvCxnSpPr>
            <a:stCxn id="1011" idx="1"/>
            <a:endCxn id="1023" idx="6"/>
          </p:cNvCxnSpPr>
          <p:nvPr/>
        </p:nvCxnSpPr>
        <p:spPr>
          <a:xfrm flipH="1">
            <a:off x="4616500" y="1710725"/>
            <a:ext cx="1711500" cy="367500"/>
          </a:xfrm>
          <a:prstGeom prst="bentConnector3">
            <a:avLst>
              <a:gd name="adj1" fmla="val 49996"/>
            </a:avLst>
          </a:prstGeom>
          <a:noFill/>
          <a:ln w="9525" cap="flat" cmpd="sng">
            <a:solidFill>
              <a:srgbClr val="BA8C77"/>
            </a:solidFill>
            <a:prstDash val="solid"/>
            <a:round/>
            <a:headEnd type="none" w="med" len="med"/>
            <a:tailEnd type="none" w="med" len="med"/>
          </a:ln>
        </p:spPr>
      </p:cxnSp>
      <p:cxnSp>
        <p:nvCxnSpPr>
          <p:cNvPr id="1024" name="Google Shape;1024;p40"/>
          <p:cNvCxnSpPr>
            <a:stCxn id="1013" idx="1"/>
            <a:endCxn id="1025" idx="6"/>
          </p:cNvCxnSpPr>
          <p:nvPr/>
        </p:nvCxnSpPr>
        <p:spPr>
          <a:xfrm flipH="1">
            <a:off x="4616475" y="2811425"/>
            <a:ext cx="2051700" cy="600"/>
          </a:xfrm>
          <a:prstGeom prst="bentConnector3">
            <a:avLst>
              <a:gd name="adj1" fmla="val 49996"/>
            </a:avLst>
          </a:prstGeom>
          <a:noFill/>
          <a:ln w="9525" cap="flat" cmpd="sng">
            <a:solidFill>
              <a:schemeClr val="dk2"/>
            </a:solidFill>
            <a:prstDash val="solid"/>
            <a:round/>
            <a:headEnd type="none" w="med" len="med"/>
            <a:tailEnd type="none" w="med" len="med"/>
          </a:ln>
        </p:spPr>
      </p:cxnSp>
      <p:cxnSp>
        <p:nvCxnSpPr>
          <p:cNvPr id="1026" name="Google Shape;1026;p40"/>
          <p:cNvCxnSpPr>
            <a:stCxn id="1015" idx="1"/>
            <a:endCxn id="1027" idx="6"/>
          </p:cNvCxnSpPr>
          <p:nvPr/>
        </p:nvCxnSpPr>
        <p:spPr>
          <a:xfrm flipH="1">
            <a:off x="4616508" y="3912124"/>
            <a:ext cx="1711500" cy="5100"/>
          </a:xfrm>
          <a:prstGeom prst="bentConnector3">
            <a:avLst>
              <a:gd name="adj1" fmla="val 49997"/>
            </a:avLst>
          </a:prstGeom>
          <a:noFill/>
          <a:ln w="9525" cap="flat" cmpd="sng">
            <a:solidFill>
              <a:schemeClr val="dk2"/>
            </a:solidFill>
            <a:prstDash val="solid"/>
            <a:round/>
            <a:headEnd type="none" w="med" len="med"/>
            <a:tailEnd type="none" w="med" len="med"/>
          </a:ln>
        </p:spPr>
      </p:cxnSp>
      <p:cxnSp>
        <p:nvCxnSpPr>
          <p:cNvPr id="1028" name="Google Shape;1028;p40"/>
          <p:cNvCxnSpPr>
            <a:stCxn id="1019" idx="3"/>
            <a:endCxn id="1029" idx="2"/>
          </p:cNvCxnSpPr>
          <p:nvPr/>
        </p:nvCxnSpPr>
        <p:spPr>
          <a:xfrm>
            <a:off x="2471874" y="2811431"/>
            <a:ext cx="2027400" cy="372000"/>
          </a:xfrm>
          <a:prstGeom prst="bentConnector3">
            <a:avLst>
              <a:gd name="adj1" fmla="val 49996"/>
            </a:avLst>
          </a:prstGeom>
          <a:noFill/>
          <a:ln w="9525" cap="flat" cmpd="sng">
            <a:solidFill>
              <a:schemeClr val="dk2"/>
            </a:solidFill>
            <a:prstDash val="solid"/>
            <a:round/>
            <a:headEnd type="none" w="med" len="med"/>
            <a:tailEnd type="none" w="med" len="med"/>
          </a:ln>
        </p:spPr>
      </p:cxnSp>
      <p:cxnSp>
        <p:nvCxnSpPr>
          <p:cNvPr id="1030" name="Google Shape;1030;p40"/>
          <p:cNvCxnSpPr>
            <a:stCxn id="1021" idx="3"/>
            <a:endCxn id="1031" idx="2"/>
          </p:cNvCxnSpPr>
          <p:nvPr/>
        </p:nvCxnSpPr>
        <p:spPr>
          <a:xfrm rot="10800000" flipH="1">
            <a:off x="2815854" y="3555124"/>
            <a:ext cx="1683300" cy="357000"/>
          </a:xfrm>
          <a:prstGeom prst="bentConnector3">
            <a:avLst>
              <a:gd name="adj1" fmla="val 49999"/>
            </a:avLst>
          </a:prstGeom>
          <a:noFill/>
          <a:ln w="9525" cap="flat" cmpd="sng">
            <a:solidFill>
              <a:schemeClr val="dk2"/>
            </a:solidFill>
            <a:prstDash val="solid"/>
            <a:round/>
            <a:headEnd type="none" w="med" len="med"/>
            <a:tailEnd type="none" w="med" len="med"/>
          </a:ln>
        </p:spPr>
      </p:cxnSp>
      <p:sp>
        <p:nvSpPr>
          <p:cNvPr id="1032" name="Google Shape;1032;p40"/>
          <p:cNvSpPr/>
          <p:nvPr/>
        </p:nvSpPr>
        <p:spPr>
          <a:xfrm>
            <a:off x="4499125" y="2395555"/>
            <a:ext cx="89400" cy="89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4527225" y="2767186"/>
            <a:ext cx="89400" cy="89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4499125" y="3138872"/>
            <a:ext cx="89400" cy="89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499125" y="3510514"/>
            <a:ext cx="89400" cy="89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4527225" y="3872507"/>
            <a:ext cx="89400" cy="89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3" name="Google Shape;1033;p40"/>
          <p:cNvCxnSpPr>
            <a:stCxn id="1017" idx="3"/>
            <a:endCxn id="1032" idx="2"/>
          </p:cNvCxnSpPr>
          <p:nvPr/>
        </p:nvCxnSpPr>
        <p:spPr>
          <a:xfrm>
            <a:off x="2815865" y="1710725"/>
            <a:ext cx="1683300" cy="729600"/>
          </a:xfrm>
          <a:prstGeom prst="bentConnector3">
            <a:avLst>
              <a:gd name="adj1" fmla="val 49999"/>
            </a:avLst>
          </a:prstGeom>
          <a:noFill/>
          <a:ln w="9525" cap="flat" cmpd="sng">
            <a:solidFill>
              <a:schemeClr val="dk2"/>
            </a:solidFill>
            <a:prstDash val="solid"/>
            <a:round/>
            <a:headEnd type="none" w="med" len="med"/>
            <a:tailEnd type="none" w="med" len="med"/>
          </a:ln>
        </p:spPr>
      </p:cxnSp>
      <p:sp>
        <p:nvSpPr>
          <p:cNvPr id="1023" name="Google Shape;1023;p40"/>
          <p:cNvSpPr/>
          <p:nvPr/>
        </p:nvSpPr>
        <p:spPr>
          <a:xfrm>
            <a:off x="4527225" y="2033568"/>
            <a:ext cx="89400" cy="89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pic>
        <p:nvPicPr>
          <p:cNvPr id="1092" name="Google Shape;1092;p42"/>
          <p:cNvPicPr preferRelativeResize="0"/>
          <p:nvPr/>
        </p:nvPicPr>
        <p:blipFill>
          <a:blip r:embed="rId3">
            <a:alphaModFix/>
          </a:blip>
          <a:stretch>
            <a:fillRect/>
          </a:stretch>
        </p:blipFill>
        <p:spPr>
          <a:xfrm>
            <a:off x="6398580" y="2933756"/>
            <a:ext cx="829859" cy="1448479"/>
          </a:xfrm>
          <a:prstGeom prst="rect">
            <a:avLst/>
          </a:prstGeom>
          <a:noFill/>
          <a:ln>
            <a:noFill/>
          </a:ln>
        </p:spPr>
      </p:pic>
      <p:pic>
        <p:nvPicPr>
          <p:cNvPr id="1093" name="Google Shape;1093;p42"/>
          <p:cNvPicPr preferRelativeResize="0"/>
          <p:nvPr/>
        </p:nvPicPr>
        <p:blipFill>
          <a:blip r:embed="rId4">
            <a:alphaModFix/>
          </a:blip>
          <a:stretch>
            <a:fillRect/>
          </a:stretch>
        </p:blipFill>
        <p:spPr>
          <a:xfrm>
            <a:off x="1986275" y="3620589"/>
            <a:ext cx="734767" cy="980337"/>
          </a:xfrm>
          <a:prstGeom prst="rect">
            <a:avLst/>
          </a:prstGeom>
          <a:noFill/>
          <a:ln>
            <a:noFill/>
          </a:ln>
        </p:spPr>
      </p:pic>
      <p:sp>
        <p:nvSpPr>
          <p:cNvPr id="1094" name="Google Shape;1094;p42"/>
          <p:cNvSpPr txBox="1">
            <a:spLocks noGrp="1"/>
          </p:cNvSpPr>
          <p:nvPr>
            <p:ph type="title"/>
          </p:nvPr>
        </p:nvSpPr>
        <p:spPr>
          <a:xfrm>
            <a:off x="445975" y="1153650"/>
            <a:ext cx="8252100" cy="15174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IN" dirty="0">
                <a:solidFill>
                  <a:schemeClr val="dk2"/>
                </a:solidFill>
              </a:rPr>
              <a:t>Thank You</a:t>
            </a:r>
          </a:p>
        </p:txBody>
      </p:sp>
      <p:sp>
        <p:nvSpPr>
          <p:cNvPr id="1095" name="Google Shape;1095;p42"/>
          <p:cNvSpPr/>
          <p:nvPr/>
        </p:nvSpPr>
        <p:spPr>
          <a:xfrm>
            <a:off x="2729833" y="4382237"/>
            <a:ext cx="3755100" cy="218700"/>
          </a:xfrm>
          <a:prstGeom prst="trapezoid">
            <a:avLst>
              <a:gd name="adj" fmla="val 8194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96" name="Google Shape;1096;p42"/>
          <p:cNvPicPr preferRelativeResize="0"/>
          <p:nvPr/>
        </p:nvPicPr>
        <p:blipFill>
          <a:blip r:embed="rId5">
            <a:alphaModFix/>
          </a:blip>
          <a:stretch>
            <a:fillRect/>
          </a:stretch>
        </p:blipFill>
        <p:spPr>
          <a:xfrm>
            <a:off x="2916350" y="3544423"/>
            <a:ext cx="3382036" cy="949559"/>
          </a:xfrm>
          <a:prstGeom prst="rect">
            <a:avLst/>
          </a:prstGeom>
          <a:noFill/>
          <a:ln>
            <a:noFill/>
          </a:ln>
        </p:spPr>
      </p:pic>
    </p:spTree>
  </p:cSld>
  <p:clrMapOvr>
    <a:masterClrMapping/>
  </p:clrMapOvr>
</p:sld>
</file>

<file path=ppt/theme/theme1.xml><?xml version="1.0" encoding="utf-8"?>
<a:theme xmlns:a="http://schemas.openxmlformats.org/drawingml/2006/main" name="Kundalini Yoga Workshop by Slidesgo">
  <a:themeElements>
    <a:clrScheme name="Simple Light">
      <a:dk1>
        <a:srgbClr val="EFDEBB"/>
      </a:dk1>
      <a:lt1>
        <a:srgbClr val="EBD29D"/>
      </a:lt1>
      <a:dk2>
        <a:srgbClr val="BA8C77"/>
      </a:dk2>
      <a:lt2>
        <a:srgbClr val="EEE2DD"/>
      </a:lt2>
      <a:accent1>
        <a:srgbClr val="DB8177"/>
      </a:accent1>
      <a:accent2>
        <a:srgbClr val="754A48"/>
      </a:accent2>
      <a:accent3>
        <a:srgbClr val="C5D1CF"/>
      </a:accent3>
      <a:accent4>
        <a:srgbClr val="90BC96"/>
      </a:accent4>
      <a:accent5>
        <a:srgbClr val="FFFFFF"/>
      </a:accent5>
      <a:accent6>
        <a:srgbClr val="181817"/>
      </a:accent6>
      <a:hlink>
        <a:srgbClr val="754A4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210</Words>
  <Application>Microsoft Office PowerPoint</Application>
  <PresentationFormat>On-screen Show (16:9)</PresentationFormat>
  <Paragraphs>39</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Raleway</vt:lpstr>
      <vt:lpstr>Caveat SemiBold</vt:lpstr>
      <vt:lpstr>Caveat</vt:lpstr>
      <vt:lpstr>Arial</vt:lpstr>
      <vt:lpstr>Caveat Medium</vt:lpstr>
      <vt:lpstr>Kundalini Yoga Workshop by Slidesgo</vt:lpstr>
      <vt:lpstr>Yoga App</vt:lpstr>
      <vt:lpstr>01</vt:lpstr>
      <vt:lpstr>App Concepts</vt:lpstr>
      <vt:lpstr>What is this App about ?</vt:lpstr>
      <vt:lpstr>PowerPoint Presentation</vt:lpstr>
      <vt:lpstr>Benefits of Yoga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Yoga App</dc:title>
  <cp:lastModifiedBy>Chandru M</cp:lastModifiedBy>
  <cp:revision>2</cp:revision>
  <dcterms:modified xsi:type="dcterms:W3CDTF">2022-12-07T10:10:20Z</dcterms:modified>
</cp:coreProperties>
</file>