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91" r:id="rId3"/>
    <p:sldId id="292" r:id="rId4"/>
    <p:sldId id="303" r:id="rId5"/>
    <p:sldId id="273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n" initials="S" lastIdx="2" clrIdx="0">
    <p:extLst>
      <p:ext uri="{19B8F6BF-5375-455C-9EA6-DF929625EA0E}">
        <p15:presenceInfo xmlns:p15="http://schemas.microsoft.com/office/powerpoint/2012/main" userId="Sh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  <a:srgbClr val="00153E"/>
    <a:srgbClr val="001848"/>
    <a:srgbClr val="766F31"/>
    <a:srgbClr val="01014E"/>
    <a:srgbClr val="01018D"/>
    <a:srgbClr val="010165"/>
    <a:srgbClr val="01015F"/>
    <a:srgbClr val="010174"/>
    <a:srgbClr val="030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85850" autoAdjust="0"/>
  </p:normalViewPr>
  <p:slideViewPr>
    <p:cSldViewPr snapToGrid="0">
      <p:cViewPr varScale="1">
        <p:scale>
          <a:sx n="66" d="100"/>
          <a:sy n="66" d="100"/>
        </p:scale>
        <p:origin x="12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5:08:25.367" idx="1">
    <p:pos x="10" y="10"/>
    <p:text>Schrift: Berlin Sans + Segoi UI Light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8DB7-63ED-48A2-A5D2-067C51DE5BD3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3F19-5296-4AE1-B26B-AF05116D2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2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17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4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38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3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23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24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A3F19-5296-4AE1-B26B-AF05116D29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7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AEB1-21F7-4711-9798-88E697838DFC}" type="datetime1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13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3653-90AD-44C2-AF87-52898650ACA6}" type="datetime1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67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4D39-D4C0-42CC-9083-B9D4CB6C08C8}" type="datetime1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C023-5C6E-400C-897F-A0419A4DEEA3}" type="datetime1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1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F12B-6B74-4C16-AEF3-07497EA9FA0E}" type="datetime1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4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20A1-E112-4419-8C12-FF5C94F71766}" type="datetime1">
              <a:rPr lang="de-DE" smtClean="0"/>
              <a:t>21.12.2019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1247-6FE5-4CA8-AC00-5E2E2E3AC890}" type="datetime1">
              <a:rPr lang="de-DE" smtClean="0"/>
              <a:t>21.12.2019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3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0D8-0FDE-4259-844D-A9B126450D67}" type="datetime1">
              <a:rPr lang="de-DE" smtClean="0"/>
              <a:t>21.12.2019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9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0F7-19FE-472E-8B46-92081143C6BD}" type="datetime1">
              <a:rPr lang="de-DE" smtClean="0"/>
              <a:t>21.12.2019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D47-95BE-4DF7-876B-807ABB80BE51}" type="datetime1">
              <a:rPr lang="de-DE" smtClean="0"/>
              <a:t>21.12.2019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36C8-9F90-4D5B-B6A8-79C0397BCC36}" type="datetime1">
              <a:rPr lang="de-DE" smtClean="0"/>
              <a:t>21.12.2019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4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6267-A82F-4C6C-8C6C-22FC16AC9DB0}" type="datetime1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 flipH="1">
            <a:off x="3184223" y="2646810"/>
            <a:ext cx="5823554" cy="1015663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de-DE" sz="6000" dirty="0">
                <a:ln w="9525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807161" y="6109255"/>
            <a:ext cx="2410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Wolfgang Unger</a:t>
            </a:r>
          </a:p>
          <a:p>
            <a:pPr algn="ctr"/>
            <a:r>
              <a:rPr lang="de-DE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AWS </a:t>
            </a:r>
            <a:r>
              <a:rPr lang="de-DE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Instructor</a:t>
            </a:r>
            <a:endParaRPr lang="de-DE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8" y="5308757"/>
            <a:ext cx="929669" cy="80049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feld 14"/>
          <p:cNvSpPr txBox="1"/>
          <p:nvPr/>
        </p:nvSpPr>
        <p:spPr>
          <a:xfrm flipH="1">
            <a:off x="442666" y="5786089"/>
            <a:ext cx="46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Light" panose="020B0502040204020203" pitchFamily="34" charset="0"/>
              </a:rPr>
              <a:t>os cloud gurus</a:t>
            </a:r>
          </a:p>
        </p:txBody>
      </p:sp>
    </p:spTree>
    <p:extLst>
      <p:ext uri="{BB962C8B-B14F-4D97-AF65-F5344CB8AC3E}">
        <p14:creationId xmlns:p14="http://schemas.microsoft.com/office/powerpoint/2010/main" val="24794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1263259"/>
            <a:ext cx="10515600" cy="1325563"/>
          </a:xfrm>
        </p:spPr>
        <p:txBody>
          <a:bodyPr/>
          <a:lstStyle/>
          <a:p>
            <a:r>
              <a:rPr lang="de-DE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Dosis" panose="02010703020202060003" pitchFamily="2" charset="0"/>
              </a:rPr>
              <a:t>Language Features &amp; Syntax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1106384" y="2524906"/>
            <a:ext cx="10515600" cy="3576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r>
              <a:rPr lang="de-DE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Ref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!Sub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r>
              <a:rPr lang="de-DE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ImportValue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 (Value)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Maps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</p:spTree>
    <p:extLst>
      <p:ext uri="{BB962C8B-B14F-4D97-AF65-F5344CB8AC3E}">
        <p14:creationId xmlns:p14="http://schemas.microsoft.com/office/powerpoint/2010/main" val="29691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1263259"/>
            <a:ext cx="10515600" cy="1325563"/>
          </a:xfrm>
        </p:spPr>
        <p:txBody>
          <a:bodyPr/>
          <a:lstStyle/>
          <a:p>
            <a:r>
              <a:rPr lang="de-DE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Dosis" panose="02010703020202060003" pitchFamily="2" charset="0"/>
              </a:rPr>
              <a:t>Description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838200" y="2762162"/>
            <a:ext cx="10515600" cy="3576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Amazon Web Services CloudFormation is a free service that provides Amazon Web Service (AWS) customers with the tools they need to create and manage the infrastructure a particular software application requires to run on Amazon Web Services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</p:spTree>
    <p:extLst>
      <p:ext uri="{BB962C8B-B14F-4D97-AF65-F5344CB8AC3E}">
        <p14:creationId xmlns:p14="http://schemas.microsoft.com/office/powerpoint/2010/main" val="14513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838200" y="1806429"/>
            <a:ext cx="10515600" cy="6668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YAML </a:t>
            </a:r>
            <a:r>
              <a:rPr lang="de-DE" sz="24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or</a:t>
            </a: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JSON : </a:t>
            </a:r>
            <a:r>
              <a:rPr lang="de-DE" sz="24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Recommandation</a:t>
            </a: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de-DE" sz="24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Use</a:t>
            </a:r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YAML </a:t>
            </a:r>
          </a:p>
          <a:p>
            <a:pPr marL="0" indent="0">
              <a:lnSpc>
                <a:spcPct val="150000"/>
              </a:lnSpc>
              <a:buNone/>
            </a:pPr>
            <a:endParaRPr lang="id-ID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C5775E-AA25-0C45-9FA0-573711BDCFDA}"/>
              </a:ext>
            </a:extLst>
          </p:cNvPr>
          <p:cNvSpPr/>
          <p:nvPr/>
        </p:nvSpPr>
        <p:spPr>
          <a:xfrm>
            <a:off x="566057" y="2475859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---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{ 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AWSTemplateFormatVersion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": "2010-09-09",    "Description": "ECS Repository",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"Resources": {     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  "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ECSRepo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": {         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      "Type": "AWS::ECR::Repository",                            	"Properties": {                			 "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RepositoryName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": "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ecs-repository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                        	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      }    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   }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}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4E758C-2D99-0F44-A7D5-BEBC0DFBF565}"/>
              </a:ext>
            </a:extLst>
          </p:cNvPr>
          <p:cNvSpPr/>
          <p:nvPr/>
        </p:nvSpPr>
        <p:spPr>
          <a:xfrm>
            <a:off x="6662057" y="2473267"/>
            <a:ext cx="39604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---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ungerw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9.3.2018</a:t>
            </a:r>
          </a:p>
          <a:p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AWSTemplateFormatVersion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: '2010-09-09'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Description: 'ECS Repository'</a:t>
            </a:r>
          </a:p>
          <a:p>
            <a:endParaRPr lang="de-DE" sz="20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Resources:   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ECSRepo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:   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Type: "AWS::ECR::Repository"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Properties: </a:t>
            </a:r>
          </a:p>
          <a:p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RepositoryName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de-DE" sz="20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ecs-repository</a:t>
            </a:r>
            <a:endParaRPr lang="de-DE" sz="20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B77BCA0-ED33-5847-9B40-A6DF6D72DA47}"/>
              </a:ext>
            </a:extLst>
          </p:cNvPr>
          <p:cNvSpPr txBox="1">
            <a:spLocks/>
          </p:cNvSpPr>
          <p:nvPr/>
        </p:nvSpPr>
        <p:spPr>
          <a:xfrm>
            <a:off x="838200" y="703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Dosis" panose="02010703020202060003" pitchFamily="2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0005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41876" y="2738249"/>
            <a:ext cx="5682073" cy="318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  <a:latin typeface="Dosis" panose="02010703020202060003" pitchFamily="2" charset="0"/>
              <a:cs typeface="Segoe UI Light" panose="020B0502040204020203" pitchFamily="34" charset="0"/>
            </a:endParaRPr>
          </a:p>
        </p:txBody>
      </p:sp>
      <p:sp>
        <p:nvSpPr>
          <p:cNvPr id="14" name="Titel 3"/>
          <p:cNvSpPr txBox="1">
            <a:spLocks/>
          </p:cNvSpPr>
          <p:nvPr/>
        </p:nvSpPr>
        <p:spPr>
          <a:xfrm>
            <a:off x="9193404" y="0"/>
            <a:ext cx="2841578" cy="70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Chapter Title</a:t>
            </a:r>
            <a:endParaRPr lang="de-DE" sz="2400" dirty="0">
              <a:solidFill>
                <a:schemeClr val="accent1">
                  <a:lumMod val="40000"/>
                  <a:lumOff val="60000"/>
                </a:schemeClr>
              </a:solidFill>
              <a:latin typeface="Dosis" panose="02010703020202060003" pitchFamily="2" charset="0"/>
              <a:cs typeface="Segoe UI Light" panose="020B0502040204020203" pitchFamily="34" charset="0"/>
            </a:endParaRP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</a:t>
            </a:r>
            <a:r>
              <a:rPr lang="de-DE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s  cloud gurus</a:t>
            </a:r>
            <a:endParaRPr lang="de-DE" sz="2400" dirty="0">
              <a:solidFill>
                <a:schemeClr val="accent1">
                  <a:lumMod val="60000"/>
                  <a:lumOff val="40000"/>
                </a:schemeClr>
              </a:solidFill>
              <a:latin typeface="Source Sans Pro Semibold" panose="020B06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#!/usr/bin/env python…"/>
          <p:cNvSpPr txBox="1"/>
          <p:nvPr/>
        </p:nvSpPr>
        <p:spPr>
          <a:xfrm>
            <a:off x="868101" y="2877962"/>
            <a:ext cx="5845215" cy="25648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</a:rPr>
              <a:t>AWSTemplateFormatVersion</a:t>
            </a:r>
            <a:r>
              <a:rPr lang="de-DE" sz="2000" dirty="0">
                <a:solidFill>
                  <a:schemeClr val="bg1"/>
                </a:solidFill>
              </a:rPr>
              <a:t>: '2010-09-09'</a:t>
            </a:r>
          </a:p>
          <a:p>
            <a:r>
              <a:rPr lang="de-DE" sz="2000" dirty="0">
                <a:solidFill>
                  <a:schemeClr val="bg1"/>
                </a:solidFill>
              </a:rPr>
              <a:t>Description: 'ECS Repository'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Resources:      </a:t>
            </a:r>
          </a:p>
          <a:p>
            <a:r>
              <a:rPr lang="de-DE" sz="2000" dirty="0">
                <a:solidFill>
                  <a:schemeClr val="bg1"/>
                </a:solidFill>
              </a:rPr>
              <a:t>  </a:t>
            </a:r>
            <a:r>
              <a:rPr lang="de-DE" sz="2000" dirty="0" err="1">
                <a:solidFill>
                  <a:schemeClr val="bg1"/>
                </a:solidFill>
              </a:rPr>
              <a:t>ECSRepo</a:t>
            </a:r>
            <a:r>
              <a:rPr lang="de-DE" sz="2000" dirty="0">
                <a:solidFill>
                  <a:schemeClr val="bg1"/>
                </a:solidFill>
              </a:rPr>
              <a:t>:    </a:t>
            </a:r>
          </a:p>
          <a:p>
            <a:r>
              <a:rPr lang="de-DE" sz="2000" dirty="0">
                <a:solidFill>
                  <a:schemeClr val="bg1"/>
                </a:solidFill>
              </a:rPr>
              <a:t>    Type: "AWS::ECR::Repository"</a:t>
            </a:r>
          </a:p>
          <a:p>
            <a:r>
              <a:rPr lang="de-DE" sz="2000" dirty="0">
                <a:solidFill>
                  <a:schemeClr val="bg1"/>
                </a:solidFill>
              </a:rPr>
              <a:t>    Properties: </a:t>
            </a:r>
          </a:p>
          <a:p>
            <a:r>
              <a:rPr lang="de-DE" sz="2000" dirty="0">
                <a:solidFill>
                  <a:schemeClr val="bg1"/>
                </a:solidFill>
              </a:rPr>
              <a:t>      </a:t>
            </a:r>
            <a:r>
              <a:rPr lang="de-DE" sz="2000" dirty="0" err="1">
                <a:solidFill>
                  <a:schemeClr val="bg1"/>
                </a:solidFill>
              </a:rPr>
              <a:t>RepositoryName</a:t>
            </a:r>
            <a:r>
              <a:rPr lang="de-DE" sz="2000" dirty="0">
                <a:solidFill>
                  <a:schemeClr val="bg1"/>
                </a:solidFill>
              </a:rPr>
              <a:t>: </a:t>
            </a:r>
            <a:r>
              <a:rPr lang="de-DE" sz="2000" dirty="0" err="1">
                <a:solidFill>
                  <a:schemeClr val="bg1"/>
                </a:solidFill>
              </a:rPr>
              <a:t>ecs-repository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8" name="Titel 2"/>
          <p:cNvSpPr>
            <a:spLocks noGrp="1"/>
          </p:cNvSpPr>
          <p:nvPr>
            <p:ph type="title"/>
          </p:nvPr>
        </p:nvSpPr>
        <p:spPr>
          <a:xfrm>
            <a:off x="838200" y="1263259"/>
            <a:ext cx="6858965" cy="1325563"/>
          </a:xfrm>
        </p:spPr>
        <p:txBody>
          <a:bodyPr/>
          <a:lstStyle/>
          <a:p>
            <a:r>
              <a:rPr lang="de-DE" sz="40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Dosis" panose="02010703020202060003" pitchFamily="2" charset="0"/>
              </a:rPr>
              <a:t>First </a:t>
            </a:r>
            <a:r>
              <a:rPr lang="de-DE" sz="4000" dirty="0" err="1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Dosis" panose="02010703020202060003" pitchFamily="2" charset="0"/>
              </a:rPr>
              <a:t>example</a:t>
            </a:r>
            <a:endParaRPr lang="de-DE" sz="40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Dosis" panose="02010703020202060003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88" y="0"/>
            <a:ext cx="5652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97165" y="2248474"/>
            <a:ext cx="4933208" cy="41271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rgbClr val="76B531"/>
                </a:solidFill>
                <a:latin typeface="Dosis" panose="02010703020202060003" pitchFamily="2" charset="0"/>
              </a:rPr>
              <a:t>     Parameter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rgbClr val="76B531"/>
                </a:solidFill>
                <a:latin typeface="Dosis" panose="02010703020202060003" pitchFamily="2" charset="0"/>
              </a:rPr>
              <a:t>     </a:t>
            </a:r>
            <a:r>
              <a:rPr lang="de-DE" sz="3200" dirty="0" err="1">
                <a:solidFill>
                  <a:srgbClr val="76B531"/>
                </a:solidFill>
                <a:latin typeface="Dosis" panose="02010703020202060003" pitchFamily="2" charset="0"/>
              </a:rPr>
              <a:t>Metadata</a:t>
            </a:r>
            <a:endParaRPr lang="de-DE" sz="3200" dirty="0">
              <a:solidFill>
                <a:srgbClr val="76B531"/>
              </a:solidFill>
              <a:latin typeface="Dosis" panose="02010703020202060003" pitchFamily="2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rgbClr val="76B531"/>
                </a:solidFill>
                <a:latin typeface="Dosis" panose="02010703020202060003" pitchFamily="2" charset="0"/>
              </a:rPr>
              <a:t>     </a:t>
            </a:r>
            <a:r>
              <a:rPr lang="de-DE" sz="3200" dirty="0" err="1">
                <a:solidFill>
                  <a:srgbClr val="76B531"/>
                </a:solidFill>
                <a:latin typeface="Dosis" panose="02010703020202060003" pitchFamily="2" charset="0"/>
              </a:rPr>
              <a:t>Mappings</a:t>
            </a:r>
            <a:endParaRPr lang="de-DE" sz="3200" dirty="0">
              <a:solidFill>
                <a:srgbClr val="76B531"/>
              </a:solidFill>
              <a:latin typeface="Dosis" panose="02010703020202060003" pitchFamily="2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rgbClr val="76B531"/>
                </a:solidFill>
                <a:latin typeface="Dosis" panose="02010703020202060003" pitchFamily="2" charset="0"/>
              </a:rPr>
              <a:t>     Resources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rgbClr val="76B531"/>
                </a:solidFill>
                <a:latin typeface="Dosis" panose="02010703020202060003" pitchFamily="2" charset="0"/>
              </a:rPr>
              <a:t>     Outputs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4489160" cy="70313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flipH="1">
            <a:off x="580776" y="1232811"/>
            <a:ext cx="11232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Structure</a:t>
            </a:r>
            <a:endParaRPr lang="de-DE" sz="60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Dosis" panose="02010703020202060003" pitchFamily="2" charset="0"/>
              <a:cs typeface="Segoe UI Light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C0FCD0-2622-3D4A-AE8C-AE3B4E68B782}"/>
              </a:ext>
            </a:extLst>
          </p:cNvPr>
          <p:cNvSpPr txBox="1"/>
          <p:nvPr/>
        </p:nvSpPr>
        <p:spPr>
          <a:xfrm>
            <a:off x="-5949" y="6375633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</p:spTree>
    <p:extLst>
      <p:ext uri="{BB962C8B-B14F-4D97-AF65-F5344CB8AC3E}">
        <p14:creationId xmlns:p14="http://schemas.microsoft.com/office/powerpoint/2010/main" val="9553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951237"/>
            <a:ext cx="10515600" cy="1325563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de-DE" dirty="0">
                <a:ln w="9525">
                  <a:solidFill>
                    <a:schemeClr val="tx1"/>
                  </a:solidFill>
                </a:ln>
                <a:solidFill>
                  <a:srgbClr val="76B531"/>
                </a:solidFill>
                <a:latin typeface="Dosis" panose="02010703020202060003" pitchFamily="2" charset="0"/>
              </a:rPr>
              <a:t>Parameter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1106384" y="2524906"/>
            <a:ext cx="10515600" cy="3576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DBPwd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NoEcho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true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Description: The database admin account password (won't be echoed)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Type: String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MyVPC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Description: VPC to operate in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Type: AWS::EC2::VPC::Id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</p:spTree>
    <p:extLst>
      <p:ext uri="{BB962C8B-B14F-4D97-AF65-F5344CB8AC3E}">
        <p14:creationId xmlns:p14="http://schemas.microsoft.com/office/powerpoint/2010/main" val="18029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740008"/>
            <a:ext cx="10515600" cy="1325563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de-DE" dirty="0" err="1">
                <a:ln w="9525">
                  <a:solidFill>
                    <a:schemeClr val="tx1"/>
                  </a:solidFill>
                </a:ln>
                <a:solidFill>
                  <a:srgbClr val="76B531"/>
                </a:solidFill>
                <a:latin typeface="Dosis" panose="02010703020202060003" pitchFamily="2" charset="0"/>
              </a:rPr>
              <a:t>Mappings</a:t>
            </a:r>
            <a:endParaRPr lang="de-DE" dirty="0">
              <a:ln w="9525">
                <a:solidFill>
                  <a:schemeClr val="tx1"/>
                </a:solidFill>
              </a:ln>
              <a:solidFill>
                <a:srgbClr val="76B531"/>
              </a:solidFill>
              <a:latin typeface="Dosis" panose="02010703020202060003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DEAAF9-B36B-3741-9A5C-CAE480402208}"/>
              </a:ext>
            </a:extLst>
          </p:cNvPr>
          <p:cNvSpPr/>
          <p:nvPr/>
        </p:nvSpPr>
        <p:spPr>
          <a:xfrm>
            <a:off x="1406117" y="1707631"/>
            <a:ext cx="85796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Mapping01: 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Key01: 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Name: Value01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Key02: 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Name: Value02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Key03: 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Name: Value03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Real Life example :</a:t>
            </a:r>
          </a:p>
          <a:p>
            <a:r>
              <a:rPr lang="de-DE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Mappings</a:t>
            </a:r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RegionMap</a:t>
            </a:r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'ap-south-1':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AMI: 'ami-531a4c3c'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'eu-west-3':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AMI: 'ami-8ee056f3'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'eu-west-2':</a:t>
            </a:r>
          </a:p>
          <a:p>
            <a:r>
              <a:rPr lang="de-DE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AMI: 'ami-403e2524'</a:t>
            </a:r>
          </a:p>
        </p:txBody>
      </p:sp>
    </p:spTree>
    <p:extLst>
      <p:ext uri="{BB962C8B-B14F-4D97-AF65-F5344CB8AC3E}">
        <p14:creationId xmlns:p14="http://schemas.microsoft.com/office/powerpoint/2010/main" val="42436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1263259"/>
            <a:ext cx="10515600" cy="1325563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de-DE" dirty="0">
                <a:ln w="9525">
                  <a:solidFill>
                    <a:schemeClr val="tx1"/>
                  </a:solidFill>
                </a:ln>
                <a:solidFill>
                  <a:srgbClr val="76B531"/>
                </a:solidFill>
                <a:latin typeface="Dosis" panose="02010703020202060003" pitchFamily="2" charset="0"/>
              </a:rPr>
              <a:t>Resources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1106384" y="2524906"/>
            <a:ext cx="10515600" cy="3576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MasterStorage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Type: 'AWS::EFS::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FileSystem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Properties: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FileSystemTags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- Key: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Value: '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jenkins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-master-storage'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PerformanceMode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generalPurpose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</p:spTree>
    <p:extLst>
      <p:ext uri="{BB962C8B-B14F-4D97-AF65-F5344CB8AC3E}">
        <p14:creationId xmlns:p14="http://schemas.microsoft.com/office/powerpoint/2010/main" val="11105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1263259"/>
            <a:ext cx="10515600" cy="1325563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de-DE" dirty="0">
                <a:ln w="9525">
                  <a:solidFill>
                    <a:schemeClr val="tx1"/>
                  </a:solidFill>
                </a:ln>
                <a:solidFill>
                  <a:srgbClr val="76B531"/>
                </a:solidFill>
                <a:latin typeface="Dosis" panose="02010703020202060003" pitchFamily="2" charset="0"/>
              </a:rPr>
              <a:t>Outputs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1106384" y="2524906"/>
            <a:ext cx="10515600" cy="3576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VPC: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Description: A reference to the created VPC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Value: !Ref VPC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Export: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Name: !Sub ${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EnvironmentName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}-VPC</a:t>
            </a:r>
            <a:endParaRPr lang="de-D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0" y="0"/>
            <a:ext cx="4489160" cy="70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10703020202060003" pitchFamily="2" charset="0"/>
                <a:cs typeface="Segoe UI Light" panose="020B0502040204020203" pitchFamily="34" charset="0"/>
              </a:rPr>
              <a:t>Cloud Formation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83128" y="563418"/>
            <a:ext cx="11951854" cy="0"/>
          </a:xfrm>
          <a:prstGeom prst="line">
            <a:avLst/>
          </a:prstGeom>
          <a:ln w="3175">
            <a:solidFill>
              <a:schemeClr val="accent1">
                <a:alpha val="52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05109" y="6338455"/>
            <a:ext cx="248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cs typeface="Segoe UI Semibold" panose="020B0702040204020203" pitchFamily="34" charset="0"/>
              </a:rPr>
              <a:t>os  cloud gurus</a:t>
            </a:r>
          </a:p>
        </p:txBody>
      </p:sp>
    </p:spTree>
    <p:extLst>
      <p:ext uri="{BB962C8B-B14F-4D97-AF65-F5344CB8AC3E}">
        <p14:creationId xmlns:p14="http://schemas.microsoft.com/office/powerpoint/2010/main" val="19010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Breitbild</PresentationFormat>
  <Paragraphs>122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Dosis</vt:lpstr>
      <vt:lpstr>Segoe UI Light</vt:lpstr>
      <vt:lpstr>Segoe UI Semibold</vt:lpstr>
      <vt:lpstr>Source Sans Pro Semibold</vt:lpstr>
      <vt:lpstr>Wingdings</vt:lpstr>
      <vt:lpstr>Office</vt:lpstr>
      <vt:lpstr>PowerPoint-Präsentation</vt:lpstr>
      <vt:lpstr>Description</vt:lpstr>
      <vt:lpstr>PowerPoint-Präsentation</vt:lpstr>
      <vt:lpstr>First example</vt:lpstr>
      <vt:lpstr>Cloud Formation</vt:lpstr>
      <vt:lpstr>Parameter</vt:lpstr>
      <vt:lpstr>Mappings</vt:lpstr>
      <vt:lpstr>Resources</vt:lpstr>
      <vt:lpstr>Outputs</vt:lpstr>
      <vt:lpstr>Language Features &amp; Syntax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Unger, Wolfgang</dc:creator>
  <cp:lastModifiedBy>wolfgang.unger@sccbrasil.com</cp:lastModifiedBy>
  <cp:revision>78</cp:revision>
  <dcterms:created xsi:type="dcterms:W3CDTF">2019-09-05T14:54:11Z</dcterms:created>
  <dcterms:modified xsi:type="dcterms:W3CDTF">2019-12-21T16:40:39Z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DC829595ABBABB44D22B8BF069C4B6B0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XUNGEW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