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5"/>
  </p:notesMasterIdLst>
  <p:sldIdLst>
    <p:sldId id="483" r:id="rId2"/>
    <p:sldId id="484" r:id="rId3"/>
    <p:sldId id="470" r:id="rId4"/>
    <p:sldId id="478" r:id="rId5"/>
    <p:sldId id="481" r:id="rId6"/>
    <p:sldId id="480" r:id="rId7"/>
    <p:sldId id="482" r:id="rId8"/>
    <p:sldId id="476" r:id="rId9"/>
    <p:sldId id="487" r:id="rId10"/>
    <p:sldId id="485" r:id="rId11"/>
    <p:sldId id="486" r:id="rId12"/>
    <p:sldId id="473" r:id="rId13"/>
    <p:sldId id="468" r:id="rId14"/>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FEAA6D-44B8-4B17-80DB-F2893712D536}" v="34" dt="2025-02-17T07:19:04.3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21" d="100"/>
          <a:sy n="21" d="100"/>
        </p:scale>
        <p:origin x="36" y="1110"/>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dhar, Chandrashekhar" userId="784fb432-1451-42ad-8ee0-632aca4edd4e" providerId="ADAL" clId="{E5FEAA6D-44B8-4B17-80DB-F2893712D536}"/>
    <pc:docChg chg="undo redo custSel addSld modSld">
      <pc:chgData name="Shridhar, Chandrashekhar" userId="784fb432-1451-42ad-8ee0-632aca4edd4e" providerId="ADAL" clId="{E5FEAA6D-44B8-4B17-80DB-F2893712D536}" dt="2025-02-17T07:20:01.974" v="596" actId="20577"/>
      <pc:docMkLst>
        <pc:docMk/>
      </pc:docMkLst>
      <pc:sldChg chg="modSp mod">
        <pc:chgData name="Shridhar, Chandrashekhar" userId="784fb432-1451-42ad-8ee0-632aca4edd4e" providerId="ADAL" clId="{E5FEAA6D-44B8-4B17-80DB-F2893712D536}" dt="2025-02-17T06:59:18.783" v="292" actId="20577"/>
        <pc:sldMkLst>
          <pc:docMk/>
          <pc:sldMk cId="816428933" sldId="470"/>
        </pc:sldMkLst>
        <pc:spChg chg="mod">
          <ac:chgData name="Shridhar, Chandrashekhar" userId="784fb432-1451-42ad-8ee0-632aca4edd4e" providerId="ADAL" clId="{E5FEAA6D-44B8-4B17-80DB-F2893712D536}" dt="2025-02-17T06:59:18.783" v="292" actId="20577"/>
          <ac:spMkLst>
            <pc:docMk/>
            <pc:sldMk cId="816428933" sldId="470"/>
            <ac:spMk id="2" creationId="{00000000-0000-0000-0000-000000000000}"/>
          </ac:spMkLst>
        </pc:spChg>
        <pc:spChg chg="mod">
          <ac:chgData name="Shridhar, Chandrashekhar" userId="784fb432-1451-42ad-8ee0-632aca4edd4e" providerId="ADAL" clId="{E5FEAA6D-44B8-4B17-80DB-F2893712D536}" dt="2025-02-17T06:58:58.666" v="287" actId="20577"/>
          <ac:spMkLst>
            <pc:docMk/>
            <pc:sldMk cId="816428933" sldId="470"/>
            <ac:spMk id="3" creationId="{00000000-0000-0000-0000-000000000000}"/>
          </ac:spMkLst>
        </pc:spChg>
      </pc:sldChg>
      <pc:sldChg chg="addSp delSp modSp mod">
        <pc:chgData name="Shridhar, Chandrashekhar" userId="784fb432-1451-42ad-8ee0-632aca4edd4e" providerId="ADAL" clId="{E5FEAA6D-44B8-4B17-80DB-F2893712D536}" dt="2025-02-17T07:17:30.989" v="580" actId="20577"/>
        <pc:sldMkLst>
          <pc:docMk/>
          <pc:sldMk cId="2235674506" sldId="476"/>
        </pc:sldMkLst>
        <pc:spChg chg="mod">
          <ac:chgData name="Shridhar, Chandrashekhar" userId="784fb432-1451-42ad-8ee0-632aca4edd4e" providerId="ADAL" clId="{E5FEAA6D-44B8-4B17-80DB-F2893712D536}" dt="2025-02-17T07:07:38.425" v="456"/>
          <ac:spMkLst>
            <pc:docMk/>
            <pc:sldMk cId="2235674506" sldId="476"/>
            <ac:spMk id="2" creationId="{00000000-0000-0000-0000-000000000000}"/>
          </ac:spMkLst>
        </pc:spChg>
        <pc:spChg chg="add del mod">
          <ac:chgData name="Shridhar, Chandrashekhar" userId="784fb432-1451-42ad-8ee0-632aca4edd4e" providerId="ADAL" clId="{E5FEAA6D-44B8-4B17-80DB-F2893712D536}" dt="2025-02-17T07:08:48.530" v="469"/>
          <ac:spMkLst>
            <pc:docMk/>
            <pc:sldMk cId="2235674506" sldId="476"/>
            <ac:spMk id="5" creationId="{895204D4-7A08-C9AD-71DE-2D32158556CE}"/>
          </ac:spMkLst>
        </pc:spChg>
        <pc:spChg chg="del mod">
          <ac:chgData name="Shridhar, Chandrashekhar" userId="784fb432-1451-42ad-8ee0-632aca4edd4e" providerId="ADAL" clId="{E5FEAA6D-44B8-4B17-80DB-F2893712D536}" dt="2025-02-17T07:08:08.547" v="466" actId="21"/>
          <ac:spMkLst>
            <pc:docMk/>
            <pc:sldMk cId="2235674506" sldId="476"/>
            <ac:spMk id="6" creationId="{00000000-0000-0000-0000-000000000000}"/>
          </ac:spMkLst>
        </pc:spChg>
        <pc:spChg chg="add mod">
          <ac:chgData name="Shridhar, Chandrashekhar" userId="784fb432-1451-42ad-8ee0-632aca4edd4e" providerId="ADAL" clId="{E5FEAA6D-44B8-4B17-80DB-F2893712D536}" dt="2025-02-17T07:17:30.989" v="580" actId="20577"/>
          <ac:spMkLst>
            <pc:docMk/>
            <pc:sldMk cId="2235674506" sldId="476"/>
            <ac:spMk id="13" creationId="{740CC544-1E5C-29EE-DDE8-8FCEA368AB96}"/>
          </ac:spMkLst>
        </pc:spChg>
        <pc:graphicFrameChg chg="add mod">
          <ac:chgData name="Shridhar, Chandrashekhar" userId="784fb432-1451-42ad-8ee0-632aca4edd4e" providerId="ADAL" clId="{E5FEAA6D-44B8-4B17-80DB-F2893712D536}" dt="2025-02-17T07:08:48.530" v="469"/>
          <ac:graphicFrameMkLst>
            <pc:docMk/>
            <pc:sldMk cId="2235674506" sldId="476"/>
            <ac:graphicFrameMk id="7" creationId="{00000000-0000-0000-0000-000000000000}"/>
          </ac:graphicFrameMkLst>
        </pc:graphicFrameChg>
        <pc:graphicFrameChg chg="del mod">
          <ac:chgData name="Shridhar, Chandrashekhar" userId="784fb432-1451-42ad-8ee0-632aca4edd4e" providerId="ADAL" clId="{E5FEAA6D-44B8-4B17-80DB-F2893712D536}" dt="2025-02-17T07:08:45.072" v="468" actId="21"/>
          <ac:graphicFrameMkLst>
            <pc:docMk/>
            <pc:sldMk cId="2235674506" sldId="476"/>
            <ac:graphicFrameMk id="8" creationId="{00000000-0000-0000-0000-000000000000}"/>
          </ac:graphicFrameMkLst>
        </pc:graphicFrameChg>
        <pc:graphicFrameChg chg="add mod">
          <ac:chgData name="Shridhar, Chandrashekhar" userId="784fb432-1451-42ad-8ee0-632aca4edd4e" providerId="ADAL" clId="{E5FEAA6D-44B8-4B17-80DB-F2893712D536}" dt="2025-02-17T07:08:50.236" v="470"/>
          <ac:graphicFrameMkLst>
            <pc:docMk/>
            <pc:sldMk cId="2235674506" sldId="476"/>
            <ac:graphicFrameMk id="9" creationId="{2607B948-5632-CFC4-7B55-6DBF53C24B1E}"/>
          </ac:graphicFrameMkLst>
        </pc:graphicFrameChg>
        <pc:graphicFrameChg chg="add mod">
          <ac:chgData name="Shridhar, Chandrashekhar" userId="784fb432-1451-42ad-8ee0-632aca4edd4e" providerId="ADAL" clId="{E5FEAA6D-44B8-4B17-80DB-F2893712D536}" dt="2025-02-17T07:08:51.961" v="471"/>
          <ac:graphicFrameMkLst>
            <pc:docMk/>
            <pc:sldMk cId="2235674506" sldId="476"/>
            <ac:graphicFrameMk id="10" creationId="{82B295A3-C75F-EF82-4BBD-F180A09D7666}"/>
          </ac:graphicFrameMkLst>
        </pc:graphicFrameChg>
        <pc:picChg chg="add mod">
          <ac:chgData name="Shridhar, Chandrashekhar" userId="784fb432-1451-42ad-8ee0-632aca4edd4e" providerId="ADAL" clId="{E5FEAA6D-44B8-4B17-80DB-F2893712D536}" dt="2025-02-17T07:11:45.731" v="511" actId="1076"/>
          <ac:picMkLst>
            <pc:docMk/>
            <pc:sldMk cId="2235674506" sldId="476"/>
            <ac:picMk id="11" creationId="{F9A67526-1893-D9D5-3BBA-5F7437F35F7D}"/>
          </ac:picMkLst>
        </pc:picChg>
      </pc:sldChg>
      <pc:sldChg chg="modSp mod">
        <pc:chgData name="Shridhar, Chandrashekhar" userId="784fb432-1451-42ad-8ee0-632aca4edd4e" providerId="ADAL" clId="{E5FEAA6D-44B8-4B17-80DB-F2893712D536}" dt="2025-02-17T07:01:22.379" v="354" actId="20577"/>
        <pc:sldMkLst>
          <pc:docMk/>
          <pc:sldMk cId="103887700" sldId="478"/>
        </pc:sldMkLst>
        <pc:spChg chg="mod">
          <ac:chgData name="Shridhar, Chandrashekhar" userId="784fb432-1451-42ad-8ee0-632aca4edd4e" providerId="ADAL" clId="{E5FEAA6D-44B8-4B17-80DB-F2893712D536}" dt="2025-02-17T07:01:15.403" v="352" actId="14100"/>
          <ac:spMkLst>
            <pc:docMk/>
            <pc:sldMk cId="103887700" sldId="478"/>
            <ac:spMk id="2" creationId="{00000000-0000-0000-0000-000000000000}"/>
          </ac:spMkLst>
        </pc:spChg>
        <pc:spChg chg="mod">
          <ac:chgData name="Shridhar, Chandrashekhar" userId="784fb432-1451-42ad-8ee0-632aca4edd4e" providerId="ADAL" clId="{E5FEAA6D-44B8-4B17-80DB-F2893712D536}" dt="2025-02-17T07:01:22.379" v="354" actId="20577"/>
          <ac:spMkLst>
            <pc:docMk/>
            <pc:sldMk cId="103887700" sldId="478"/>
            <ac:spMk id="3" creationId="{00000000-0000-0000-0000-000000000000}"/>
          </ac:spMkLst>
        </pc:spChg>
      </pc:sldChg>
      <pc:sldChg chg="modSp mod">
        <pc:chgData name="Shridhar, Chandrashekhar" userId="784fb432-1451-42ad-8ee0-632aca4edd4e" providerId="ADAL" clId="{E5FEAA6D-44B8-4B17-80DB-F2893712D536}" dt="2025-02-17T07:04:25.762" v="437" actId="14100"/>
        <pc:sldMkLst>
          <pc:docMk/>
          <pc:sldMk cId="2206842332" sldId="480"/>
        </pc:sldMkLst>
        <pc:spChg chg="mod">
          <ac:chgData name="Shridhar, Chandrashekhar" userId="784fb432-1451-42ad-8ee0-632aca4edd4e" providerId="ADAL" clId="{E5FEAA6D-44B8-4B17-80DB-F2893712D536}" dt="2025-02-17T07:03:37.259" v="429" actId="20577"/>
          <ac:spMkLst>
            <pc:docMk/>
            <pc:sldMk cId="2206842332" sldId="480"/>
            <ac:spMk id="2" creationId="{00000000-0000-0000-0000-000000000000}"/>
          </ac:spMkLst>
        </pc:spChg>
        <pc:spChg chg="mod">
          <ac:chgData name="Shridhar, Chandrashekhar" userId="784fb432-1451-42ad-8ee0-632aca4edd4e" providerId="ADAL" clId="{E5FEAA6D-44B8-4B17-80DB-F2893712D536}" dt="2025-02-17T07:04:25.762" v="437" actId="14100"/>
          <ac:spMkLst>
            <pc:docMk/>
            <pc:sldMk cId="2206842332" sldId="480"/>
            <ac:spMk id="3" creationId="{00000000-0000-0000-0000-000000000000}"/>
          </ac:spMkLst>
        </pc:spChg>
      </pc:sldChg>
      <pc:sldChg chg="modSp mod">
        <pc:chgData name="Shridhar, Chandrashekhar" userId="784fb432-1451-42ad-8ee0-632aca4edd4e" providerId="ADAL" clId="{E5FEAA6D-44B8-4B17-80DB-F2893712D536}" dt="2025-02-17T07:03:02.460" v="413" actId="20577"/>
        <pc:sldMkLst>
          <pc:docMk/>
          <pc:sldMk cId="2038055882" sldId="481"/>
        </pc:sldMkLst>
        <pc:spChg chg="mod">
          <ac:chgData name="Shridhar, Chandrashekhar" userId="784fb432-1451-42ad-8ee0-632aca4edd4e" providerId="ADAL" clId="{E5FEAA6D-44B8-4B17-80DB-F2893712D536}" dt="2025-02-17T07:02:33.845" v="376" actId="20577"/>
          <ac:spMkLst>
            <pc:docMk/>
            <pc:sldMk cId="2038055882" sldId="481"/>
            <ac:spMk id="2" creationId="{00000000-0000-0000-0000-000000000000}"/>
          </ac:spMkLst>
        </pc:spChg>
        <pc:spChg chg="mod">
          <ac:chgData name="Shridhar, Chandrashekhar" userId="784fb432-1451-42ad-8ee0-632aca4edd4e" providerId="ADAL" clId="{E5FEAA6D-44B8-4B17-80DB-F2893712D536}" dt="2025-02-17T07:03:02.460" v="413" actId="20577"/>
          <ac:spMkLst>
            <pc:docMk/>
            <pc:sldMk cId="2038055882" sldId="481"/>
            <ac:spMk id="3" creationId="{00000000-0000-0000-0000-000000000000}"/>
          </ac:spMkLst>
        </pc:spChg>
      </pc:sldChg>
      <pc:sldChg chg="modSp mod">
        <pc:chgData name="Shridhar, Chandrashekhar" userId="784fb432-1451-42ad-8ee0-632aca4edd4e" providerId="ADAL" clId="{E5FEAA6D-44B8-4B17-80DB-F2893712D536}" dt="2025-02-17T07:06:15.717" v="451" actId="5793"/>
        <pc:sldMkLst>
          <pc:docMk/>
          <pc:sldMk cId="3432951823" sldId="482"/>
        </pc:sldMkLst>
        <pc:spChg chg="mod">
          <ac:chgData name="Shridhar, Chandrashekhar" userId="784fb432-1451-42ad-8ee0-632aca4edd4e" providerId="ADAL" clId="{E5FEAA6D-44B8-4B17-80DB-F2893712D536}" dt="2025-02-17T07:06:09.857" v="450" actId="20577"/>
          <ac:spMkLst>
            <pc:docMk/>
            <pc:sldMk cId="3432951823" sldId="482"/>
            <ac:spMk id="2" creationId="{00000000-0000-0000-0000-000000000000}"/>
          </ac:spMkLst>
        </pc:spChg>
        <pc:spChg chg="mod">
          <ac:chgData name="Shridhar, Chandrashekhar" userId="784fb432-1451-42ad-8ee0-632aca4edd4e" providerId="ADAL" clId="{E5FEAA6D-44B8-4B17-80DB-F2893712D536}" dt="2025-02-17T07:06:15.717" v="451" actId="5793"/>
          <ac:spMkLst>
            <pc:docMk/>
            <pc:sldMk cId="3432951823" sldId="482"/>
            <ac:spMk id="3" creationId="{00000000-0000-0000-0000-000000000000}"/>
          </ac:spMkLst>
        </pc:spChg>
      </pc:sldChg>
      <pc:sldChg chg="modSp mod">
        <pc:chgData name="Shridhar, Chandrashekhar" userId="784fb432-1451-42ad-8ee0-632aca4edd4e" providerId="ADAL" clId="{E5FEAA6D-44B8-4B17-80DB-F2893712D536}" dt="2025-02-17T06:49:14.022" v="45"/>
        <pc:sldMkLst>
          <pc:docMk/>
          <pc:sldMk cId="3090239800" sldId="483"/>
        </pc:sldMkLst>
        <pc:spChg chg="mod">
          <ac:chgData name="Shridhar, Chandrashekhar" userId="784fb432-1451-42ad-8ee0-632aca4edd4e" providerId="ADAL" clId="{E5FEAA6D-44B8-4B17-80DB-F2893712D536}" dt="2025-02-17T06:49:14.022" v="45"/>
          <ac:spMkLst>
            <pc:docMk/>
            <pc:sldMk cId="3090239800" sldId="483"/>
            <ac:spMk id="8" creationId="{00000000-0000-0000-0000-000000000000}"/>
          </ac:spMkLst>
        </pc:spChg>
        <pc:spChg chg="mod">
          <ac:chgData name="Shridhar, Chandrashekhar" userId="784fb432-1451-42ad-8ee0-632aca4edd4e" providerId="ADAL" clId="{E5FEAA6D-44B8-4B17-80DB-F2893712D536}" dt="2025-02-17T06:45:53.645" v="2" actId="20577"/>
          <ac:spMkLst>
            <pc:docMk/>
            <pc:sldMk cId="3090239800" sldId="483"/>
            <ac:spMk id="9" creationId="{00000000-0000-0000-0000-000000000000}"/>
          </ac:spMkLst>
        </pc:spChg>
        <pc:spChg chg="mod">
          <ac:chgData name="Shridhar, Chandrashekhar" userId="784fb432-1451-42ad-8ee0-632aca4edd4e" providerId="ADAL" clId="{E5FEAA6D-44B8-4B17-80DB-F2893712D536}" dt="2025-02-17T06:48:49.689" v="44"/>
          <ac:spMkLst>
            <pc:docMk/>
            <pc:sldMk cId="3090239800" sldId="483"/>
            <ac:spMk id="90" creationId="{00000000-0000-0000-0000-000000000000}"/>
          </ac:spMkLst>
        </pc:spChg>
        <pc:graphicFrameChg chg="mod modGraphic">
          <ac:chgData name="Shridhar, Chandrashekhar" userId="784fb432-1451-42ad-8ee0-632aca4edd4e" providerId="ADAL" clId="{E5FEAA6D-44B8-4B17-80DB-F2893712D536}" dt="2025-02-17T06:48:26.391" v="43" actId="20577"/>
          <ac:graphicFrameMkLst>
            <pc:docMk/>
            <pc:sldMk cId="3090239800" sldId="483"/>
            <ac:graphicFrameMk id="10" creationId="{00000000-0000-0000-0000-000000000000}"/>
          </ac:graphicFrameMkLst>
        </pc:graphicFrameChg>
      </pc:sldChg>
      <pc:sldChg chg="modSp mod">
        <pc:chgData name="Shridhar, Chandrashekhar" userId="784fb432-1451-42ad-8ee0-632aca4edd4e" providerId="ADAL" clId="{E5FEAA6D-44B8-4B17-80DB-F2893712D536}" dt="2025-02-17T06:54:42.197" v="275" actId="20577"/>
        <pc:sldMkLst>
          <pc:docMk/>
          <pc:sldMk cId="1734648573" sldId="484"/>
        </pc:sldMkLst>
        <pc:spChg chg="mod">
          <ac:chgData name="Shridhar, Chandrashekhar" userId="784fb432-1451-42ad-8ee0-632aca4edd4e" providerId="ADAL" clId="{E5FEAA6D-44B8-4B17-80DB-F2893712D536}" dt="2025-02-17T06:54:42.197" v="275" actId="20577"/>
          <ac:spMkLst>
            <pc:docMk/>
            <pc:sldMk cId="1734648573" sldId="484"/>
            <ac:spMk id="97" creationId="{00000000-0000-0000-0000-000000000000}"/>
          </ac:spMkLst>
        </pc:spChg>
      </pc:sldChg>
      <pc:sldChg chg="modSp mod">
        <pc:chgData name="Shridhar, Chandrashekhar" userId="784fb432-1451-42ad-8ee0-632aca4edd4e" providerId="ADAL" clId="{E5FEAA6D-44B8-4B17-80DB-F2893712D536}" dt="2025-02-17T07:13:37.101" v="542" actId="1076"/>
        <pc:sldMkLst>
          <pc:docMk/>
          <pc:sldMk cId="1163375810" sldId="485"/>
        </pc:sldMkLst>
        <pc:spChg chg="mod">
          <ac:chgData name="Shridhar, Chandrashekhar" userId="784fb432-1451-42ad-8ee0-632aca4edd4e" providerId="ADAL" clId="{E5FEAA6D-44B8-4B17-80DB-F2893712D536}" dt="2025-02-17T07:12:21.316" v="516"/>
          <ac:spMkLst>
            <pc:docMk/>
            <pc:sldMk cId="1163375810" sldId="485"/>
            <ac:spMk id="2" creationId="{00000000-0000-0000-0000-000000000000}"/>
          </ac:spMkLst>
        </pc:spChg>
        <pc:spChg chg="mod">
          <ac:chgData name="Shridhar, Chandrashekhar" userId="784fb432-1451-42ad-8ee0-632aca4edd4e" providerId="ADAL" clId="{E5FEAA6D-44B8-4B17-80DB-F2893712D536}" dt="2025-02-17T07:13:37.101" v="542" actId="1076"/>
          <ac:spMkLst>
            <pc:docMk/>
            <pc:sldMk cId="1163375810" sldId="485"/>
            <ac:spMk id="3" creationId="{00000000-0000-0000-0000-000000000000}"/>
          </ac:spMkLst>
        </pc:spChg>
      </pc:sldChg>
      <pc:sldChg chg="modSp new mod">
        <pc:chgData name="Shridhar, Chandrashekhar" userId="784fb432-1451-42ad-8ee0-632aca4edd4e" providerId="ADAL" clId="{E5FEAA6D-44B8-4B17-80DB-F2893712D536}" dt="2025-02-17T07:14:42.537" v="568" actId="5793"/>
        <pc:sldMkLst>
          <pc:docMk/>
          <pc:sldMk cId="3187622554" sldId="486"/>
        </pc:sldMkLst>
        <pc:spChg chg="mod">
          <ac:chgData name="Shridhar, Chandrashekhar" userId="784fb432-1451-42ad-8ee0-632aca4edd4e" providerId="ADAL" clId="{E5FEAA6D-44B8-4B17-80DB-F2893712D536}" dt="2025-02-17T07:14:26.846" v="566"/>
          <ac:spMkLst>
            <pc:docMk/>
            <pc:sldMk cId="3187622554" sldId="486"/>
            <ac:spMk id="2" creationId="{50784892-3A65-973F-CBAD-298E55D340AA}"/>
          </ac:spMkLst>
        </pc:spChg>
        <pc:spChg chg="mod">
          <ac:chgData name="Shridhar, Chandrashekhar" userId="784fb432-1451-42ad-8ee0-632aca4edd4e" providerId="ADAL" clId="{E5FEAA6D-44B8-4B17-80DB-F2893712D536}" dt="2025-02-17T07:14:42.537" v="568" actId="5793"/>
          <ac:spMkLst>
            <pc:docMk/>
            <pc:sldMk cId="3187622554" sldId="486"/>
            <ac:spMk id="3" creationId="{86B74B6B-50CE-B898-FF90-1C61A321AA0D}"/>
          </ac:spMkLst>
        </pc:spChg>
      </pc:sldChg>
      <pc:sldChg chg="addSp delSp modSp new mod">
        <pc:chgData name="Shridhar, Chandrashekhar" userId="784fb432-1451-42ad-8ee0-632aca4edd4e" providerId="ADAL" clId="{E5FEAA6D-44B8-4B17-80DB-F2893712D536}" dt="2025-02-17T07:20:01.974" v="596" actId="20577"/>
        <pc:sldMkLst>
          <pc:docMk/>
          <pc:sldMk cId="2652566802" sldId="487"/>
        </pc:sldMkLst>
        <pc:spChg chg="del">
          <ac:chgData name="Shridhar, Chandrashekhar" userId="784fb432-1451-42ad-8ee0-632aca4edd4e" providerId="ADAL" clId="{E5FEAA6D-44B8-4B17-80DB-F2893712D536}" dt="2025-02-17T07:19:11.775" v="583" actId="26606"/>
          <ac:spMkLst>
            <pc:docMk/>
            <pc:sldMk cId="2652566802" sldId="487"/>
            <ac:spMk id="2" creationId="{D65C42AD-B2FF-6626-C7A9-74569644514A}"/>
          </ac:spMkLst>
        </pc:spChg>
        <pc:spChg chg="del">
          <ac:chgData name="Shridhar, Chandrashekhar" userId="784fb432-1451-42ad-8ee0-632aca4edd4e" providerId="ADAL" clId="{E5FEAA6D-44B8-4B17-80DB-F2893712D536}" dt="2025-02-17T07:19:11.775" v="583" actId="26606"/>
          <ac:spMkLst>
            <pc:docMk/>
            <pc:sldMk cId="2652566802" sldId="487"/>
            <ac:spMk id="3" creationId="{97E267EE-3356-3A1D-84B8-9E37DD85BA65}"/>
          </ac:spMkLst>
        </pc:spChg>
        <pc:spChg chg="mod ord">
          <ac:chgData name="Shridhar, Chandrashekhar" userId="784fb432-1451-42ad-8ee0-632aca4edd4e" providerId="ADAL" clId="{E5FEAA6D-44B8-4B17-80DB-F2893712D536}" dt="2025-02-17T07:19:11.775" v="583" actId="26606"/>
          <ac:spMkLst>
            <pc:docMk/>
            <pc:sldMk cId="2652566802" sldId="487"/>
            <ac:spMk id="4" creationId="{F623D454-C491-30FC-E804-72D99C0B8588}"/>
          </ac:spMkLst>
        </pc:spChg>
        <pc:spChg chg="add mod">
          <ac:chgData name="Shridhar, Chandrashekhar" userId="784fb432-1451-42ad-8ee0-632aca4edd4e" providerId="ADAL" clId="{E5FEAA6D-44B8-4B17-80DB-F2893712D536}" dt="2025-02-17T07:20:01.974" v="596" actId="20577"/>
          <ac:spMkLst>
            <pc:docMk/>
            <pc:sldMk cId="2652566802" sldId="487"/>
            <ac:spMk id="1031" creationId="{67A386EB-7F7A-05AE-6EB9-7489D0E883AB}"/>
          </ac:spMkLst>
        </pc:spChg>
        <pc:picChg chg="add mod">
          <ac:chgData name="Shridhar, Chandrashekhar" userId="784fb432-1451-42ad-8ee0-632aca4edd4e" providerId="ADAL" clId="{E5FEAA6D-44B8-4B17-80DB-F2893712D536}" dt="2025-02-17T07:19:11.775" v="583" actId="26606"/>
          <ac:picMkLst>
            <pc:docMk/>
            <pc:sldMk cId="2652566802" sldId="487"/>
            <ac:picMk id="1026" creationId="{7A031F6C-C05F-33C0-213F-07411C3D471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Lst>
  <dgm:cxnLst>
    <dgm:cxn modelId="{A89E8CCE-DC9D-4BC1-984D-FEF289B82C65}" type="presOf" srcId="{5751524B-FB67-4894-A0C5-35151E149D68}" destId="{A6BCDA7B-D633-438F-B44D-CB4D60E5C492}" srcOrd="0"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Lst>
  <dgm:cxnLst>
    <dgm:cxn modelId="{A89E8CCE-DC9D-4BC1-984D-FEF289B82C65}" type="presOf" srcId="{5751524B-FB67-4894-A0C5-35151E149D68}" destId="{A6BCDA7B-D633-438F-B44D-CB4D60E5C492}" srcOrd="0" destOrd="0" presId="urn:microsoft.com/office/officeart/2011/layout/InterconnectedBlock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2/17/2025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2/17/2025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2/17/2025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2/17/2025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2/17/2025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2/17/2025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2/17/2025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2/17/2025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2/17/2025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2/17/2025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2/17/2025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2/17/2025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2/17/2025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Radhika Sreedharan</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i="0" u="none" strike="noStrike" cap="none" dirty="0">
                <a:solidFill>
                  <a:schemeClr val="bg2">
                    <a:lumMod val="10000"/>
                  </a:schemeClr>
                </a:solidFill>
                <a:latin typeface="Cambria" panose="02040503050406030204" pitchFamily="18" charset="0"/>
                <a:ea typeface="Cambria" panose="02040503050406030204" pitchFamily="18" charset="0"/>
                <a:cs typeface="Verdana"/>
                <a:sym typeface="Verdana"/>
              </a:rPr>
              <a:t>: 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bg2">
                    <a:lumMod val="10000"/>
                  </a:schemeClr>
                </a:solidFill>
                <a:latin typeface="Cambria" panose="02040503050406030204" pitchFamily="18" charset="0"/>
                <a:ea typeface="Cambria" panose="02040503050406030204" pitchFamily="18" charset="0"/>
                <a:cs typeface="Verdana"/>
                <a:sym typeface="Verdana"/>
              </a:rPr>
              <a:t>Dr.Saira</a:t>
            </a:r>
            <a:r>
              <a:rPr lang="en-US" sz="2000" b="1" dirty="0">
                <a:solidFill>
                  <a:schemeClr val="bg2">
                    <a:lumMod val="10000"/>
                  </a:schemeClr>
                </a:solidFill>
                <a:latin typeface="Cambria" panose="02040503050406030204" pitchFamily="18" charset="0"/>
                <a:ea typeface="Cambria" panose="02040503050406030204" pitchFamily="18" charset="0"/>
                <a:cs typeface="Verdana"/>
                <a:sym typeface="Verdana"/>
              </a:rPr>
              <a:t> Banu </a:t>
            </a:r>
            <a:r>
              <a:rPr lang="en-US" sz="2000" b="1" dirty="0" err="1">
                <a:solidFill>
                  <a:schemeClr val="bg2">
                    <a:lumMod val="10000"/>
                  </a:schemeClr>
                </a:solidFill>
                <a:latin typeface="Cambria" panose="02040503050406030204" pitchFamily="18" charset="0"/>
                <a:ea typeface="Cambria" panose="02040503050406030204" pitchFamily="18" charset="0"/>
                <a:cs typeface="Verdana"/>
                <a:sym typeface="Verdana"/>
              </a:rPr>
              <a:t>Atham</a:t>
            </a:r>
            <a:endParaRPr lang="en-US" sz="2000" b="1" dirty="0">
              <a:solidFill>
                <a:schemeClr val="bg2">
                  <a:lumMod val="10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bg2">
                    <a:lumMod val="10000"/>
                  </a:schemeClr>
                </a:solidFill>
                <a:latin typeface="Cambria" panose="02040503050406030204" pitchFamily="18" charset="0"/>
                <a:ea typeface="Cambria" panose="02040503050406030204" pitchFamily="18" charset="0"/>
                <a:cs typeface="Verdana"/>
                <a:sym typeface="Verdana"/>
              </a:rPr>
              <a:t>Dr. </a:t>
            </a:r>
            <a:r>
              <a:rPr lang="en-US" sz="2000" b="1" dirty="0" err="1">
                <a:solidFill>
                  <a:schemeClr val="bg2">
                    <a:lumMod val="10000"/>
                  </a:schemeClr>
                </a:solidFill>
                <a:latin typeface="Cambria" panose="02040503050406030204" pitchFamily="18" charset="0"/>
                <a:ea typeface="Cambria" panose="02040503050406030204" pitchFamily="18" charset="0"/>
                <a:cs typeface="Verdana"/>
                <a:sym typeface="Verdana"/>
              </a:rPr>
              <a:t>vijay</a:t>
            </a:r>
            <a:endParaRPr lang="en-US" sz="2000" b="1" i="0" u="none" strike="noStrike" cap="none" dirty="0">
              <a:solidFill>
                <a:schemeClr val="bg2">
                  <a:lumMod val="10000"/>
                </a:schemeClr>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a:t>
            </a:r>
            <a:r>
              <a:rPr lang="en-US" sz="2000" b="1" dirty="0" err="1">
                <a:latin typeface="Cambria" panose="02040503050406030204" pitchFamily="18" charset="0"/>
                <a:ea typeface="Cambria" panose="02040503050406030204" pitchFamily="18" charset="0"/>
                <a:cs typeface="Verdana"/>
                <a:sym typeface="Verdana"/>
              </a:rPr>
              <a:t>Ziaur</a:t>
            </a:r>
            <a:r>
              <a:rPr lang="en-US" sz="2000" b="1" dirty="0">
                <a:latin typeface="Cambria" panose="02040503050406030204" pitchFamily="18" charset="0"/>
                <a:ea typeface="Cambria" panose="02040503050406030204" pitchFamily="18" charset="0"/>
                <a:cs typeface="Verdana"/>
                <a:sym typeface="Verdana"/>
              </a:rPr>
              <a:t>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SQL SERVER MANAGEMENT AND STANDARDISATION</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60260180"/>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CHANDRASHEKHAR K S</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20211CSG0074</a:t>
                      </a:r>
                    </a:p>
                  </a:txBody>
                  <a:tcPr/>
                </a:tc>
                <a:extLst>
                  <a:ext uri="{0D108BD9-81ED-4DB2-BD59-A6C34878D82A}">
                    <a16:rowId xmlns:a16="http://schemas.microsoft.com/office/drawing/2014/main" val="1825509489"/>
                  </a:ext>
                </a:extLst>
              </a:tr>
              <a:tr h="0">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8CSD/CSG03-SEC10B</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CSG-G10</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3" name="Content Placeholder 2"/>
          <p:cNvSpPr>
            <a:spLocks noGrp="1"/>
          </p:cNvSpPr>
          <p:nvPr>
            <p:ph idx="1"/>
          </p:nvPr>
        </p:nvSpPr>
        <p:spPr>
          <a:xfrm>
            <a:off x="446308" y="889202"/>
            <a:ext cx="11745692" cy="4902181"/>
          </a:xfrm>
        </p:spPr>
        <p:txBody>
          <a:bodyPr/>
          <a:lstStyle/>
          <a:p>
            <a:pPr>
              <a:buFont typeface="Arial" panose="020B0604020202020204" pitchFamily="34" charset="0"/>
              <a:buChar char="•"/>
            </a:pPr>
            <a:r>
              <a:rPr lang="en-IN" dirty="0"/>
              <a:t>Automated database management tasks reduce administrative efforts.</a:t>
            </a:r>
          </a:p>
          <a:p>
            <a:pPr>
              <a:buFont typeface="Arial" panose="020B0604020202020204" pitchFamily="34" charset="0"/>
              <a:buChar char="•"/>
            </a:pPr>
            <a:endParaRPr lang="en-IN" dirty="0"/>
          </a:p>
          <a:p>
            <a:pPr>
              <a:buFont typeface="Arial" panose="020B0604020202020204" pitchFamily="34" charset="0"/>
              <a:buChar char="•"/>
            </a:pPr>
            <a:r>
              <a:rPr lang="en-IN" dirty="0"/>
              <a:t>Standardized configurations ensure consistent performance</a:t>
            </a:r>
          </a:p>
          <a:p>
            <a:pPr>
              <a:buFont typeface="Arial" panose="020B0604020202020204" pitchFamily="34" charset="0"/>
              <a:buChar char="•"/>
            </a:pPr>
            <a:endParaRPr lang="en-IN" dirty="0"/>
          </a:p>
          <a:p>
            <a:pPr>
              <a:buFont typeface="Arial" panose="020B0604020202020204" pitchFamily="34" charset="0"/>
              <a:buChar char="•"/>
            </a:pPr>
            <a:r>
              <a:rPr lang="en-IN" dirty="0"/>
              <a:t>Enhanced security through standardized policies.</a:t>
            </a:r>
          </a:p>
          <a:p>
            <a:pPr>
              <a:buFont typeface="Arial" panose="020B0604020202020204" pitchFamily="34" charset="0"/>
              <a:buChar char="•"/>
            </a:pPr>
            <a:endParaRPr lang="en-IN" dirty="0"/>
          </a:p>
          <a:p>
            <a:pPr>
              <a:buFont typeface="Arial" panose="020B0604020202020204" pitchFamily="34" charset="0"/>
              <a:buChar char="•"/>
            </a:pPr>
            <a:r>
              <a:rPr lang="en-IN" dirty="0"/>
              <a:t>Improved scalability and reliability of SQL Server environments.</a:t>
            </a:r>
          </a:p>
          <a:p>
            <a:pPr>
              <a:buFont typeface="Arial" panose="020B0604020202020204" pitchFamily="34" charset="0"/>
              <a:buChar char="•"/>
            </a:pPr>
            <a:endParaRPr lang="en-IN" dirty="0"/>
          </a:p>
          <a:p>
            <a:pPr>
              <a:buFont typeface="Arial" panose="020B0604020202020204" pitchFamily="34" charset="0"/>
              <a:buChar char="•"/>
            </a:pPr>
            <a:r>
              <a:rPr lang="en-IN" dirty="0"/>
              <a:t>Comprehensive documentation for future reference and training.</a:t>
            </a:r>
          </a:p>
          <a:p>
            <a:pPr marL="0" indent="0">
              <a:buNone/>
            </a:pPr>
            <a:endParaRPr lang="en-IN"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4892-3A65-973F-CBAD-298E55D340A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6B74B6B-50CE-B898-FF90-1C61A321AA0D}"/>
              </a:ext>
            </a:extLst>
          </p:cNvPr>
          <p:cNvSpPr>
            <a:spLocks noGrp="1"/>
          </p:cNvSpPr>
          <p:nvPr>
            <p:ph idx="1"/>
          </p:nvPr>
        </p:nvSpPr>
        <p:spPr/>
        <p:txBody>
          <a:bodyPr/>
          <a:lstStyle/>
          <a:p>
            <a:endParaRPr lang="en-IN" dirty="0"/>
          </a:p>
          <a:p>
            <a:pPr>
              <a:buFont typeface="+mj-lt"/>
              <a:buAutoNum type="arabicPeriod"/>
            </a:pPr>
            <a:r>
              <a:rPr lang="en-IN" dirty="0"/>
              <a:t>Microsoft SQL Server Documentation.</a:t>
            </a:r>
          </a:p>
          <a:p>
            <a:pPr>
              <a:buFont typeface="+mj-lt"/>
              <a:buAutoNum type="arabicPeriod"/>
            </a:pPr>
            <a:r>
              <a:rPr lang="en-IN" dirty="0"/>
              <a:t>Best Practices for SQL Server Management by Redgate.</a:t>
            </a:r>
          </a:p>
          <a:p>
            <a:pPr>
              <a:buFont typeface="+mj-lt"/>
              <a:buAutoNum type="arabicPeriod"/>
            </a:pPr>
            <a:r>
              <a:rPr lang="en-IN" dirty="0"/>
              <a:t>Database Administration: The Complete Guide by Craig S. Mullins.</a:t>
            </a:r>
          </a:p>
          <a:p>
            <a:pPr>
              <a:buFont typeface="+mj-lt"/>
              <a:buAutoNum type="arabicPeriod"/>
            </a:pPr>
            <a:r>
              <a:rPr lang="en-IN" dirty="0"/>
              <a:t>Research papers on SQL Server standardization and performance tuning.</a:t>
            </a:r>
          </a:p>
          <a:p>
            <a:pPr marL="0" indent="0">
              <a:buNone/>
            </a:pPr>
            <a:endParaRPr lang="en-IN" dirty="0"/>
          </a:p>
        </p:txBody>
      </p:sp>
      <p:sp>
        <p:nvSpPr>
          <p:cNvPr id="4" name="Slide Number Placeholder 3">
            <a:extLst>
              <a:ext uri="{FF2B5EF4-FFF2-40B4-BE49-F238E27FC236}">
                <a16:creationId xmlns:a16="http://schemas.microsoft.com/office/drawing/2014/main" id="{283D7468-51F7-2725-BA68-91223C58D725}"/>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3187622554"/>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12</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Title</a:t>
            </a: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Review Of  Literature</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Objectives</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Statement</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Road map, Impact And Advantages of  the proposed work (Time line by Gantt Chart)</a:t>
            </a:r>
          </a:p>
          <a:p>
            <a:pPr marL="495300" indent="-342900" algn="just">
              <a:lnSpc>
                <a:spcPct val="2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br>
              <a:rPr lang="en-US" sz="4800" b="1" dirty="0">
                <a:solidFill>
                  <a:srgbClr val="0070C0"/>
                </a:solidFill>
                <a:latin typeface="Times New Roman" panose="02020603050405020304" pitchFamily="18" charset="0"/>
                <a:cs typeface="Times New Roman" panose="02020603050405020304" pitchFamily="18" charset="0"/>
              </a:rPr>
            </a:br>
            <a:br>
              <a:rPr lang="en-US" sz="4800" b="1" dirty="0">
                <a:solidFill>
                  <a:srgbClr val="0070C0"/>
                </a:solidFill>
                <a:latin typeface="Times New Roman" panose="02020603050405020304" pitchFamily="18" charset="0"/>
                <a:cs typeface="Times New Roman" panose="02020603050405020304" pitchFamily="18" charset="0"/>
              </a:rPr>
            </a:br>
            <a:r>
              <a:rPr lang="en-US" sz="4800" b="1" dirty="0">
                <a:solidFill>
                  <a:srgbClr val="0070C0"/>
                </a:solidFill>
                <a:latin typeface="Times New Roman" panose="02020603050405020304" pitchFamily="18" charset="0"/>
                <a:cs typeface="Times New Roman" panose="02020603050405020304" pitchFamily="18" charset="0"/>
              </a:rPr>
              <a:t>TITLE :</a:t>
            </a:r>
          </a:p>
        </p:txBody>
      </p:sp>
      <p:sp>
        <p:nvSpPr>
          <p:cNvPr id="3" name="Content Placeholder 2"/>
          <p:cNvSpPr>
            <a:spLocks noGrp="1"/>
          </p:cNvSpPr>
          <p:nvPr>
            <p:ph idx="1"/>
          </p:nvPr>
        </p:nvSpPr>
        <p:spPr>
          <a:xfrm>
            <a:off x="838200" y="1045031"/>
            <a:ext cx="10515600" cy="4193176"/>
          </a:xfrm>
        </p:spPr>
        <p:txBody>
          <a:bodyPr/>
          <a:lstStyle/>
          <a:p>
            <a:pPr marL="0" indent="0">
              <a:buNone/>
            </a:pPr>
            <a:endParaRPr lang="en-US" sz="4400" dirty="0"/>
          </a:p>
          <a:p>
            <a:pPr marL="0" indent="0">
              <a:buNone/>
            </a:pPr>
            <a:endParaRPr lang="en-US" sz="4400" dirty="0"/>
          </a:p>
          <a:p>
            <a:pPr marL="0" indent="0">
              <a:buNone/>
            </a:pPr>
            <a:r>
              <a:rPr lang="en-US" sz="4400" dirty="0"/>
              <a:t>SQL Server Management and Standardization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 y="365125"/>
            <a:ext cx="1116827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a:t>
            </a:r>
            <a:r>
              <a:rPr lang="en-IN" sz="3200" b="1" dirty="0">
                <a:solidFill>
                  <a:schemeClr val="accent1">
                    <a:lumMod val="75000"/>
                  </a:schemeClr>
                </a:solidFill>
                <a:latin typeface="Times New Roman" panose="02020603050405020304" pitchFamily="18" charset="0"/>
                <a:cs typeface="Times New Roman" panose="02020603050405020304" pitchFamily="18" charset="0"/>
              </a:rPr>
              <a:t>bstract:</a:t>
            </a:r>
          </a:p>
        </p:txBody>
      </p:sp>
      <p:sp>
        <p:nvSpPr>
          <p:cNvPr id="3" name="Content Placeholder 2"/>
          <p:cNvSpPr>
            <a:spLocks noGrp="1"/>
          </p:cNvSpPr>
          <p:nvPr>
            <p:ph idx="1"/>
          </p:nvPr>
        </p:nvSpPr>
        <p:spPr>
          <a:xfrm>
            <a:off x="159026" y="974035"/>
            <a:ext cx="11847444" cy="4268526"/>
          </a:xfrm>
        </p:spPr>
        <p:txBody>
          <a:bodyPr/>
          <a:lstStyle/>
          <a:p>
            <a:pPr marL="0" indent="0">
              <a:buNone/>
            </a:pPr>
            <a:r>
              <a:rPr lang="en-US" dirty="0"/>
              <a:t>The management and standardization of SQL Server environments are critical for ensuring efficient database performance, security, and scalability. This project focuses on developing a comprehensive framework for managing SQL Server instances, optimizing database operations, and standardizing best practices across the organization. The proposed solution will provide automated tools for routine database management tasks, standardized configurations for performance optimization, and a clear roadmap for database governance. The impact of this project includes reduced administrative overhead, improved database performance, and enhanced security compliance.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Review of Literature :</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dirty="0"/>
              <a:t>SQL Server management and standardization have been widely studied in the context of database administration. Research highlights the importance of automated tools, standardized practices, and efficient monitoring systems in managing SQL Server environments. Various studies emphasize the need for standardized configurations to prevent performance bottlenecks and ensure data integrity. Best practices in SQL Server management include regular backups, indexing strategies, and performance tuning, which form the foundation of this project.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a:t>
            </a:r>
          </a:p>
        </p:txBody>
      </p:sp>
      <p:sp>
        <p:nvSpPr>
          <p:cNvPr id="3" name="Content Placeholder 2"/>
          <p:cNvSpPr>
            <a:spLocks noGrp="1"/>
          </p:cNvSpPr>
          <p:nvPr>
            <p:ph idx="1"/>
          </p:nvPr>
        </p:nvSpPr>
        <p:spPr>
          <a:xfrm>
            <a:off x="838200" y="914400"/>
            <a:ext cx="10515600" cy="4328161"/>
          </a:xfrm>
        </p:spPr>
        <p:txBody>
          <a:bodyPr/>
          <a:lstStyle/>
          <a:p>
            <a:pPr>
              <a:buFont typeface="Arial" panose="020B0604020202020204" pitchFamily="34" charset="0"/>
              <a:buChar char="•"/>
            </a:pPr>
            <a:r>
              <a:rPr lang="en-US" dirty="0"/>
              <a:t>To develop a framework for efficient SQL Server management.</a:t>
            </a:r>
          </a:p>
          <a:p>
            <a:pPr marL="0" indent="0">
              <a:buNone/>
            </a:pPr>
            <a:endParaRPr lang="en-US" dirty="0"/>
          </a:p>
          <a:p>
            <a:pPr>
              <a:buFont typeface="Arial" panose="020B0604020202020204" pitchFamily="34" charset="0"/>
              <a:buChar char="•"/>
            </a:pPr>
            <a:r>
              <a:rPr lang="en-US" dirty="0"/>
              <a:t>To standardize database configurations and practices.</a:t>
            </a:r>
          </a:p>
          <a:p>
            <a:pPr>
              <a:buFont typeface="Arial" panose="020B0604020202020204" pitchFamily="34" charset="0"/>
              <a:buChar char="•"/>
            </a:pPr>
            <a:endParaRPr lang="en-US" dirty="0"/>
          </a:p>
          <a:p>
            <a:pPr>
              <a:buFont typeface="Arial" panose="020B0604020202020204" pitchFamily="34" charset="0"/>
              <a:buChar char="•"/>
            </a:pPr>
            <a:r>
              <a:rPr lang="en-US" dirty="0"/>
              <a:t>To automate routine database maintenance tasks.</a:t>
            </a:r>
          </a:p>
          <a:p>
            <a:pPr marL="0" indent="0">
              <a:buNone/>
            </a:pPr>
            <a:endParaRPr lang="en-US" dirty="0"/>
          </a:p>
          <a:p>
            <a:pPr>
              <a:buFont typeface="Arial" panose="020B0604020202020204" pitchFamily="34" charset="0"/>
              <a:buChar char="•"/>
            </a:pPr>
            <a:r>
              <a:rPr lang="en-US" dirty="0"/>
              <a:t>To improve database performance and scalability.</a:t>
            </a:r>
          </a:p>
          <a:p>
            <a:pPr>
              <a:buFont typeface="Arial" panose="020B0604020202020204" pitchFamily="34" charset="0"/>
              <a:buChar char="•"/>
            </a:pPr>
            <a:endParaRPr lang="en-US" dirty="0"/>
          </a:p>
          <a:p>
            <a:pPr>
              <a:buFont typeface="Arial" panose="020B0604020202020204" pitchFamily="34" charset="0"/>
              <a:buChar char="•"/>
            </a:pPr>
            <a:r>
              <a:rPr lang="en-US" dirty="0"/>
              <a:t>To ensure security compliance through standardized policies.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710577"/>
            <a:ext cx="109347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Statement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2059011"/>
            <a:ext cx="10515600" cy="4058194"/>
          </a:xfrm>
        </p:spPr>
        <p:txBody>
          <a:bodyPr/>
          <a:lstStyle/>
          <a:p>
            <a:pPr marL="0" indent="0">
              <a:buNone/>
            </a:pPr>
            <a:r>
              <a:rPr lang="en-US" dirty="0"/>
              <a:t>Managing SQL Server environments manually is time-consuming, error-prone, and lacks standardization. The absence of standardized practices leads to inconsistent performance, security vulnerabilities, and increased administrative efforts. This project aims to address these challenges by developing a standardized framework for SQL Server management, ensuring efficient operations, enhanced security, and optimized performance.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Roadmap, Impact, and Advantages of the Proposed Work (Timeline by Gantt Chart):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graphicFrame>
        <p:nvGraphicFramePr>
          <p:cNvPr id="7" name="Content Placeholder 7"/>
          <p:cNvGraphicFramePr>
            <a:graphicFrameLocks noGrp="1"/>
          </p:cNvGraphicFramePr>
          <p:nvPr>
            <p:ph idx="1"/>
            <p:extLst>
              <p:ext uri="{D42A27DB-BD31-4B8C-83A1-F6EECF244321}">
                <p14:modId xmlns:p14="http://schemas.microsoft.com/office/powerpoint/2010/main" val="1345390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7">
            <a:extLst>
              <a:ext uri="{FF2B5EF4-FFF2-40B4-BE49-F238E27FC236}">
                <a16:creationId xmlns:a16="http://schemas.microsoft.com/office/drawing/2014/main" id="{2607B948-5632-CFC4-7B55-6DBF53C24B1E}"/>
              </a:ext>
            </a:extLst>
          </p:cNvPr>
          <p:cNvGraphicFramePr>
            <a:graphicFrameLocks/>
          </p:cNvGraphicFramePr>
          <p:nvPr>
            <p:extLst>
              <p:ext uri="{D42A27DB-BD31-4B8C-83A1-F6EECF244321}">
                <p14:modId xmlns:p14="http://schemas.microsoft.com/office/powerpoint/2010/main" val="1345390430"/>
              </p:ext>
            </p:extLst>
          </p:nvPr>
        </p:nvGraphicFramePr>
        <p:xfrm>
          <a:off x="838200" y="961437"/>
          <a:ext cx="10515600" cy="43072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10">
            <a:extLst>
              <a:ext uri="{FF2B5EF4-FFF2-40B4-BE49-F238E27FC236}">
                <a16:creationId xmlns:a16="http://schemas.microsoft.com/office/drawing/2014/main" id="{F9A67526-1893-D9D5-3BBA-5F7437F35F7D}"/>
              </a:ext>
            </a:extLst>
          </p:cNvPr>
          <p:cNvPicPr>
            <a:picLocks noChangeAspect="1"/>
          </p:cNvPicPr>
          <p:nvPr/>
        </p:nvPicPr>
        <p:blipFill>
          <a:blip r:embed="rId12"/>
          <a:stretch>
            <a:fillRect/>
          </a:stretch>
        </p:blipFill>
        <p:spPr>
          <a:xfrm>
            <a:off x="1155796" y="961436"/>
            <a:ext cx="10516511" cy="4304149"/>
          </a:xfrm>
          <a:prstGeom prst="rect">
            <a:avLst/>
          </a:prstGeom>
        </p:spPr>
      </p:pic>
      <p:sp>
        <p:nvSpPr>
          <p:cNvPr id="13" name="TextBox 12">
            <a:extLst>
              <a:ext uri="{FF2B5EF4-FFF2-40B4-BE49-F238E27FC236}">
                <a16:creationId xmlns:a16="http://schemas.microsoft.com/office/drawing/2014/main" id="{740CC544-1E5C-29EE-DDE8-8FCEA368AB96}"/>
              </a:ext>
            </a:extLst>
          </p:cNvPr>
          <p:cNvSpPr txBox="1"/>
          <p:nvPr/>
        </p:nvSpPr>
        <p:spPr>
          <a:xfrm>
            <a:off x="969811" y="1603842"/>
            <a:ext cx="9121264" cy="3108543"/>
          </a:xfrm>
          <a:prstGeom prst="rect">
            <a:avLst/>
          </a:prstGeom>
          <a:noFill/>
        </p:spPr>
        <p:txBody>
          <a:bodyPr wrap="square">
            <a:spAutoFit/>
          </a:bodyPr>
          <a:lstStyle/>
          <a:p>
            <a:r>
              <a:rPr lang="en-US" sz="2800" dirty="0"/>
              <a:t>The project will be executed in multiple phases:</a:t>
            </a:r>
          </a:p>
          <a:p>
            <a:pPr>
              <a:buFont typeface="+mj-lt"/>
              <a:buAutoNum type="arabicPeriod"/>
            </a:pPr>
            <a:r>
              <a:rPr lang="en-US" sz="2800" dirty="0"/>
              <a:t>Research and Requirement Gathering (Week 1-2)</a:t>
            </a:r>
          </a:p>
          <a:p>
            <a:pPr>
              <a:buFont typeface="+mj-lt"/>
              <a:buAutoNum type="arabicPeriod"/>
            </a:pPr>
            <a:r>
              <a:rPr lang="en-US" sz="2800" dirty="0"/>
              <a:t>Design and Framework Development (Week 3-4)</a:t>
            </a:r>
          </a:p>
          <a:p>
            <a:pPr>
              <a:buFont typeface="+mj-lt"/>
              <a:buAutoNum type="arabicPeriod"/>
            </a:pPr>
            <a:r>
              <a:rPr lang="en-US" sz="2800" dirty="0"/>
              <a:t>Implementation of Management Tools (Week 5-6)</a:t>
            </a:r>
          </a:p>
          <a:p>
            <a:pPr>
              <a:buFont typeface="+mj-lt"/>
              <a:buAutoNum type="arabicPeriod"/>
            </a:pPr>
            <a:r>
              <a:rPr lang="en-US" sz="2800" dirty="0"/>
              <a:t>Standardization of Configurations (Week 7-10)</a:t>
            </a:r>
          </a:p>
          <a:p>
            <a:pPr>
              <a:buFont typeface="+mj-lt"/>
              <a:buAutoNum type="arabicPeriod"/>
            </a:pPr>
            <a:r>
              <a:rPr lang="en-US" sz="2800" dirty="0"/>
              <a:t>Testing and Optimization (Week 11-12)</a:t>
            </a:r>
          </a:p>
          <a:p>
            <a:pPr>
              <a:buFont typeface="+mj-lt"/>
              <a:buAutoNum type="arabicPeriod"/>
            </a:pPr>
            <a:r>
              <a:rPr lang="en-US" sz="2800" dirty="0"/>
              <a:t>Documentation and Final Review (Week 12-14</a:t>
            </a:r>
            <a:r>
              <a:rPr lang="en-US" dirty="0"/>
              <a:t>)</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67A386EB-7F7A-05AE-6EB9-7489D0E883AB}"/>
              </a:ext>
            </a:extLst>
          </p:cNvPr>
          <p:cNvSpPr>
            <a:spLocks noGrp="1"/>
          </p:cNvSpPr>
          <p:nvPr>
            <p:ph type="title"/>
          </p:nvPr>
        </p:nvSpPr>
        <p:spPr>
          <a:xfrm>
            <a:off x="838200" y="365125"/>
            <a:ext cx="10515600" cy="1325563"/>
          </a:xfrm>
        </p:spPr>
        <p:txBody>
          <a:bodyPr/>
          <a:lstStyle/>
          <a:p>
            <a:r>
              <a:rPr lang="en-US"/>
              <a:t>Gantt Chart :</a:t>
            </a:r>
          </a:p>
        </p:txBody>
      </p:sp>
      <p:pic>
        <p:nvPicPr>
          <p:cNvPr id="1026" name="Picture 2" descr="Output image">
            <a:extLst>
              <a:ext uri="{FF2B5EF4-FFF2-40B4-BE49-F238E27FC236}">
                <a16:creationId xmlns:a16="http://schemas.microsoft.com/office/drawing/2014/main" id="{7A031F6C-C05F-33C0-213F-07411C3D47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62221" y="1825625"/>
            <a:ext cx="7667557" cy="435133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623D454-C491-30FC-E804-72D99C0B8588}"/>
              </a:ext>
            </a:extLst>
          </p:cNvPr>
          <p:cNvSpPr>
            <a:spLocks noGrp="1"/>
          </p:cNvSpPr>
          <p:nvPr>
            <p:ph type="sldNum" sz="quarter" idx="12"/>
          </p:nvPr>
        </p:nvSpPr>
        <p:spPr>
          <a:xfrm>
            <a:off x="8610600" y="6356350"/>
            <a:ext cx="2743200" cy="365125"/>
          </a:xfrm>
        </p:spPr>
        <p:txBody>
          <a:bodyPr wrap="square" anchor="ctr">
            <a:normAutofit/>
          </a:bodyPr>
          <a:lstStyle/>
          <a:p>
            <a:pPr>
              <a:spcAft>
                <a:spcPts val="600"/>
              </a:spcAft>
              <a:defRPr/>
            </a:pPr>
            <a:fld id="{815EC703-C051-410C-8BA1-62752E291E83}" type="slidenum">
              <a:rPr lang="en-US" altLang="en-US" smtClean="0"/>
              <a:pPr>
                <a:spcAft>
                  <a:spcPts val="600"/>
                </a:spcAft>
                <a:defRPr/>
              </a:pPr>
              <a:t>9</a:t>
            </a:fld>
            <a:endParaRPr lang="en-US" altLang="en-US"/>
          </a:p>
        </p:txBody>
      </p:sp>
    </p:spTree>
    <p:extLst>
      <p:ext uri="{BB962C8B-B14F-4D97-AF65-F5344CB8AC3E}">
        <p14:creationId xmlns:p14="http://schemas.microsoft.com/office/powerpoint/2010/main" val="265256680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7701</TotalTime>
  <Words>615</Words>
  <Application>Microsoft Office PowerPoint</Application>
  <PresentationFormat>Widescreen</PresentationFormat>
  <Paragraphs>88</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vt:lpstr>
      <vt:lpstr>Times New Roman</vt:lpstr>
      <vt:lpstr>Verdana</vt:lpstr>
      <vt:lpstr>Wingdings</vt:lpstr>
      <vt:lpstr>Office Theme</vt:lpstr>
      <vt:lpstr>PowerPoint Presentation</vt:lpstr>
      <vt:lpstr>Content</vt:lpstr>
      <vt:lpstr>  TITLE :</vt:lpstr>
      <vt:lpstr>Abstract:</vt:lpstr>
      <vt:lpstr>Review of Literature :</vt:lpstr>
      <vt:lpstr>Objectives :</vt:lpstr>
      <vt:lpstr>Problem Identification and Formulation of Problem Statement :</vt:lpstr>
      <vt:lpstr>Roadmap, Impact, and Advantages of the Proposed Work (Timeline by Gantt Chart):</vt:lpstr>
      <vt:lpstr>Gantt Chart :</vt:lpstr>
      <vt:lpstr>Impact and Advantages: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Shridhar, Chandrashekhar</cp:lastModifiedBy>
  <cp:revision>907</cp:revision>
  <cp:lastPrinted>2018-07-24T06:37:20Z</cp:lastPrinted>
  <dcterms:created xsi:type="dcterms:W3CDTF">2018-06-07T04:06:17Z</dcterms:created>
  <dcterms:modified xsi:type="dcterms:W3CDTF">2025-02-17T07:20:03Z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4134a-0d90-4196-983c-7319d186aedf_Enabled">
    <vt:lpwstr>true</vt:lpwstr>
  </property>
  <property fmtid="{D5CDD505-2E9C-101B-9397-08002B2CF9AE}" pid="3" name="MSIP_Label_fd14134a-0d90-4196-983c-7319d186aedf_SetDate">
    <vt:lpwstr>2025-02-17T06:45:46Z</vt:lpwstr>
  </property>
  <property fmtid="{D5CDD505-2E9C-101B-9397-08002B2CF9AE}" pid="4" name="MSIP_Label_fd14134a-0d90-4196-983c-7319d186aedf_Method">
    <vt:lpwstr>Privileged</vt:lpwstr>
  </property>
  <property fmtid="{D5CDD505-2E9C-101B-9397-08002B2CF9AE}" pid="5" name="MSIP_Label_fd14134a-0d90-4196-983c-7319d186aedf_Name">
    <vt:lpwstr>Public - General</vt:lpwstr>
  </property>
  <property fmtid="{D5CDD505-2E9C-101B-9397-08002B2CF9AE}" pid="6" name="MSIP_Label_fd14134a-0d90-4196-983c-7319d186aedf_SiteId">
    <vt:lpwstr>a0424ab4-6c17-4615-99fe-ec15cd70614f</vt:lpwstr>
  </property>
  <property fmtid="{D5CDD505-2E9C-101B-9397-08002B2CF9AE}" pid="7" name="MSIP_Label_fd14134a-0d90-4196-983c-7319d186aedf_ActionId">
    <vt:lpwstr>66e09a59-699d-4c1e-b442-efeeaed659da</vt:lpwstr>
  </property>
  <property fmtid="{D5CDD505-2E9C-101B-9397-08002B2CF9AE}" pid="8" name="MSIP_Label_fd14134a-0d90-4196-983c-7319d186aedf_ContentBits">
    <vt:lpwstr>0</vt:lpwstr>
  </property>
  <property fmtid="{D5CDD505-2E9C-101B-9397-08002B2CF9AE}" pid="9" name="MSIP_Label_fd14134a-0d90-4196-983c-7319d186aedf_Tag">
    <vt:lpwstr>10, 0, 1, 1</vt:lpwstr>
  </property>
</Properties>
</file>