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3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vamshi katineni" userId="f24f41b5508d9bcf" providerId="LiveId" clId="{85DB8747-6A04-48F6-9A1F-BB2884F24D2C}"/>
    <pc:docChg chg="undo custSel addSld modSld modMainMaster">
      <pc:chgData name="chandra vamshi katineni" userId="f24f41b5508d9bcf" providerId="LiveId" clId="{85DB8747-6A04-48F6-9A1F-BB2884F24D2C}" dt="2023-03-23T17:41:40.967" v="1060" actId="14861"/>
      <pc:docMkLst>
        <pc:docMk/>
      </pc:docMkLst>
      <pc:sldChg chg="addSp delSp modSp mod setBg">
        <pc:chgData name="chandra vamshi katineni" userId="f24f41b5508d9bcf" providerId="LiveId" clId="{85DB8747-6A04-48F6-9A1F-BB2884F24D2C}" dt="2023-03-23T16:48:01.369" v="469" actId="1076"/>
        <pc:sldMkLst>
          <pc:docMk/>
          <pc:sldMk cId="3447193727" sldId="256"/>
        </pc:sldMkLst>
        <pc:spChg chg="mod">
          <ac:chgData name="chandra vamshi katineni" userId="f24f41b5508d9bcf" providerId="LiveId" clId="{85DB8747-6A04-48F6-9A1F-BB2884F24D2C}" dt="2023-03-23T16:47:29.467" v="467" actId="1076"/>
          <ac:spMkLst>
            <pc:docMk/>
            <pc:sldMk cId="3447193727" sldId="256"/>
            <ac:spMk id="4" creationId="{34ABAC17-8C5F-36E7-5537-FD03D7EEE795}"/>
          </ac:spMkLst>
        </pc:spChg>
        <pc:spChg chg="mod">
          <ac:chgData name="chandra vamshi katineni" userId="f24f41b5508d9bcf" providerId="LiveId" clId="{85DB8747-6A04-48F6-9A1F-BB2884F24D2C}" dt="2023-03-23T16:38:33.622" v="391" actId="113"/>
          <ac:spMkLst>
            <pc:docMk/>
            <pc:sldMk cId="3447193727" sldId="256"/>
            <ac:spMk id="13" creationId="{F8CE5EBD-7AC2-0943-EC11-DFC145192149}"/>
          </ac:spMkLst>
        </pc:spChg>
        <pc:spChg chg="mod">
          <ac:chgData name="chandra vamshi katineni" userId="f24f41b5508d9bcf" providerId="LiveId" clId="{85DB8747-6A04-48F6-9A1F-BB2884F24D2C}" dt="2023-03-23T16:47:25.342" v="466" actId="1076"/>
          <ac:spMkLst>
            <pc:docMk/>
            <pc:sldMk cId="3447193727" sldId="256"/>
            <ac:spMk id="14" creationId="{34CADA8F-F95E-8CCD-260A-DEFB92526D6C}"/>
          </ac:spMkLst>
        </pc:spChg>
        <pc:spChg chg="del">
          <ac:chgData name="chandra vamshi katineni" userId="f24f41b5508d9bcf" providerId="LiveId" clId="{85DB8747-6A04-48F6-9A1F-BB2884F24D2C}" dt="2023-03-23T16:35:28.270" v="5" actId="21"/>
          <ac:spMkLst>
            <pc:docMk/>
            <pc:sldMk cId="3447193727" sldId="256"/>
            <ac:spMk id="17" creationId="{3CEEB9B0-74EF-6BBD-1B8D-E6B25C4759D1}"/>
          </ac:spMkLst>
        </pc:spChg>
        <pc:spChg chg="mod">
          <ac:chgData name="chandra vamshi katineni" userId="f24f41b5508d9bcf" providerId="LiveId" clId="{85DB8747-6A04-48F6-9A1F-BB2884F24D2C}" dt="2023-03-23T16:47:54.420" v="468" actId="1076"/>
          <ac:spMkLst>
            <pc:docMk/>
            <pc:sldMk cId="3447193727" sldId="256"/>
            <ac:spMk id="19" creationId="{DB5323B0-13B9-3208-CADA-159B3A5B7291}"/>
          </ac:spMkLst>
        </pc:spChg>
        <pc:spChg chg="add mod">
          <ac:chgData name="chandra vamshi katineni" userId="f24f41b5508d9bcf" providerId="LiveId" clId="{85DB8747-6A04-48F6-9A1F-BB2884F24D2C}" dt="2023-03-23T16:47:20.494" v="465" actId="692"/>
          <ac:spMkLst>
            <pc:docMk/>
            <pc:sldMk cId="3447193727" sldId="256"/>
            <ac:spMk id="21" creationId="{07E0C980-B188-96EC-9419-F67FC1600841}"/>
          </ac:spMkLst>
        </pc:spChg>
        <pc:picChg chg="add mod">
          <ac:chgData name="chandra vamshi katineni" userId="f24f41b5508d9bcf" providerId="LiveId" clId="{85DB8747-6A04-48F6-9A1F-BB2884F24D2C}" dt="2023-03-23T16:48:01.369" v="469" actId="1076"/>
          <ac:picMkLst>
            <pc:docMk/>
            <pc:sldMk cId="3447193727" sldId="256"/>
            <ac:picMk id="20" creationId="{9CCB78A7-5A0F-C506-DB0F-3227632AC385}"/>
          </ac:picMkLst>
        </pc:picChg>
      </pc:sldChg>
      <pc:sldChg chg="addSp modSp new mod">
        <pc:chgData name="chandra vamshi katineni" userId="f24f41b5508d9bcf" providerId="LiveId" clId="{85DB8747-6A04-48F6-9A1F-BB2884F24D2C}" dt="2023-03-23T17:00:31.431" v="549" actId="14100"/>
        <pc:sldMkLst>
          <pc:docMk/>
          <pc:sldMk cId="872280832" sldId="257"/>
        </pc:sldMkLst>
        <pc:spChg chg="add mod">
          <ac:chgData name="chandra vamshi katineni" userId="f24f41b5508d9bcf" providerId="LiveId" clId="{85DB8747-6A04-48F6-9A1F-BB2884F24D2C}" dt="2023-03-23T16:52:33.071" v="488" actId="1076"/>
          <ac:spMkLst>
            <pc:docMk/>
            <pc:sldMk cId="872280832" sldId="257"/>
            <ac:spMk id="5" creationId="{8197A397-A853-86DF-D964-3EEDA6A38742}"/>
          </ac:spMkLst>
        </pc:spChg>
        <pc:spChg chg="add mod">
          <ac:chgData name="chandra vamshi katineni" userId="f24f41b5508d9bcf" providerId="LiveId" clId="{85DB8747-6A04-48F6-9A1F-BB2884F24D2C}" dt="2023-03-23T16:45:42.064" v="451" actId="20577"/>
          <ac:spMkLst>
            <pc:docMk/>
            <pc:sldMk cId="872280832" sldId="257"/>
            <ac:spMk id="9" creationId="{3CF55238-EB30-9C19-45C4-A37B1A5C5711}"/>
          </ac:spMkLst>
        </pc:spChg>
        <pc:spChg chg="add mod">
          <ac:chgData name="chandra vamshi katineni" userId="f24f41b5508d9bcf" providerId="LiveId" clId="{85DB8747-6A04-48F6-9A1F-BB2884F24D2C}" dt="2023-03-23T16:48:37.379" v="472" actId="692"/>
          <ac:spMkLst>
            <pc:docMk/>
            <pc:sldMk cId="872280832" sldId="257"/>
            <ac:spMk id="10" creationId="{D6E087C8-6375-0EF2-00E7-BD330FA21089}"/>
          </ac:spMkLst>
        </pc:spChg>
        <pc:picChg chg="add mod">
          <ac:chgData name="chandra vamshi katineni" userId="f24f41b5508d9bcf" providerId="LiveId" clId="{85DB8747-6A04-48F6-9A1F-BB2884F24D2C}" dt="2023-03-23T17:00:31.431" v="549" actId="14100"/>
          <ac:picMkLst>
            <pc:docMk/>
            <pc:sldMk cId="872280832" sldId="257"/>
            <ac:picMk id="2" creationId="{414ADB59-6CE5-CBF2-699D-AF97C92292BA}"/>
          </ac:picMkLst>
        </pc:picChg>
        <pc:picChg chg="add mod">
          <ac:chgData name="chandra vamshi katineni" userId="f24f41b5508d9bcf" providerId="LiveId" clId="{85DB8747-6A04-48F6-9A1F-BB2884F24D2C}" dt="2023-03-23T16:48:45.551" v="473" actId="1076"/>
          <ac:picMkLst>
            <pc:docMk/>
            <pc:sldMk cId="872280832" sldId="257"/>
            <ac:picMk id="3" creationId="{FF24C7E6-EB40-B5E2-0369-AD3726E41FDC}"/>
          </ac:picMkLst>
        </pc:picChg>
        <pc:picChg chg="add mod">
          <ac:chgData name="chandra vamshi katineni" userId="f24f41b5508d9bcf" providerId="LiveId" clId="{85DB8747-6A04-48F6-9A1F-BB2884F24D2C}" dt="2023-03-23T16:49:02.111" v="475" actId="1076"/>
          <ac:picMkLst>
            <pc:docMk/>
            <pc:sldMk cId="872280832" sldId="257"/>
            <ac:picMk id="4" creationId="{9AE4BBD1-84E0-316D-155E-B961FEFCABCB}"/>
          </ac:picMkLst>
        </pc:picChg>
        <pc:cxnChg chg="add mod">
          <ac:chgData name="chandra vamshi katineni" userId="f24f41b5508d9bcf" providerId="LiveId" clId="{85DB8747-6A04-48F6-9A1F-BB2884F24D2C}" dt="2023-03-23T16:44:33.808" v="443" actId="13822"/>
          <ac:cxnSpMkLst>
            <pc:docMk/>
            <pc:sldMk cId="872280832" sldId="257"/>
            <ac:cxnSpMk id="7" creationId="{77DDD7EB-A1A6-E645-4CA3-572CCD5D3C63}"/>
          </ac:cxnSpMkLst>
        </pc:cxnChg>
      </pc:sldChg>
      <pc:sldChg chg="addSp modSp new mod">
        <pc:chgData name="chandra vamshi katineni" userId="f24f41b5508d9bcf" providerId="LiveId" clId="{85DB8747-6A04-48F6-9A1F-BB2884F24D2C}" dt="2023-03-23T17:00:38.151" v="550" actId="14100"/>
        <pc:sldMkLst>
          <pc:docMk/>
          <pc:sldMk cId="2887629922" sldId="258"/>
        </pc:sldMkLst>
        <pc:spChg chg="add mod">
          <ac:chgData name="chandra vamshi katineni" userId="f24f41b5508d9bcf" providerId="LiveId" clId="{85DB8747-6A04-48F6-9A1F-BB2884F24D2C}" dt="2023-03-23T17:00:38.151" v="550" actId="14100"/>
          <ac:spMkLst>
            <pc:docMk/>
            <pc:sldMk cId="2887629922" sldId="258"/>
            <ac:spMk id="2" creationId="{38A62F21-A9FD-724E-6142-68F751AAC102}"/>
          </ac:spMkLst>
        </pc:spChg>
        <pc:spChg chg="add mod">
          <ac:chgData name="chandra vamshi katineni" userId="f24f41b5508d9bcf" providerId="LiveId" clId="{85DB8747-6A04-48F6-9A1F-BB2884F24D2C}" dt="2023-03-23T16:52:44.210" v="489" actId="692"/>
          <ac:spMkLst>
            <pc:docMk/>
            <pc:sldMk cId="2887629922" sldId="258"/>
            <ac:spMk id="5" creationId="{28FCF34D-A9D4-5870-1CFD-CE2AE0399439}"/>
          </ac:spMkLst>
        </pc:spChg>
        <pc:spChg chg="add mod">
          <ac:chgData name="chandra vamshi katineni" userId="f24f41b5508d9bcf" providerId="LiveId" clId="{85DB8747-6A04-48F6-9A1F-BB2884F24D2C}" dt="2023-03-23T16:55:31.364" v="530" actId="1076"/>
          <ac:spMkLst>
            <pc:docMk/>
            <pc:sldMk cId="2887629922" sldId="258"/>
            <ac:spMk id="6" creationId="{88AD1C1B-B489-D9A8-5F7A-2602A9379F35}"/>
          </ac:spMkLst>
        </pc:spChg>
        <pc:spChg chg="add mod">
          <ac:chgData name="chandra vamshi katineni" userId="f24f41b5508d9bcf" providerId="LiveId" clId="{85DB8747-6A04-48F6-9A1F-BB2884F24D2C}" dt="2023-03-23T16:58:52.680" v="542" actId="20577"/>
          <ac:spMkLst>
            <pc:docMk/>
            <pc:sldMk cId="2887629922" sldId="258"/>
            <ac:spMk id="10" creationId="{A630917F-7C80-E7E5-0E25-FF6D6BE90F73}"/>
          </ac:spMkLst>
        </pc:spChg>
        <pc:picChg chg="add mod">
          <ac:chgData name="chandra vamshi katineni" userId="f24f41b5508d9bcf" providerId="LiveId" clId="{85DB8747-6A04-48F6-9A1F-BB2884F24D2C}" dt="2023-03-23T16:50:52.231" v="478"/>
          <ac:picMkLst>
            <pc:docMk/>
            <pc:sldMk cId="2887629922" sldId="258"/>
            <ac:picMk id="3" creationId="{A293CD56-9267-F3B7-FBA4-CF593AFE90C5}"/>
          </ac:picMkLst>
        </pc:picChg>
        <pc:picChg chg="add mod">
          <ac:chgData name="chandra vamshi katineni" userId="f24f41b5508d9bcf" providerId="LiveId" clId="{85DB8747-6A04-48F6-9A1F-BB2884F24D2C}" dt="2023-03-23T16:51:05.338" v="479"/>
          <ac:picMkLst>
            <pc:docMk/>
            <pc:sldMk cId="2887629922" sldId="258"/>
            <ac:picMk id="4" creationId="{CC272D11-7CDC-7729-23AC-C6B34534C78F}"/>
          </ac:picMkLst>
        </pc:picChg>
        <pc:cxnChg chg="add mod">
          <ac:chgData name="chandra vamshi katineni" userId="f24f41b5508d9bcf" providerId="LiveId" clId="{85DB8747-6A04-48F6-9A1F-BB2884F24D2C}" dt="2023-03-23T16:55:24.045" v="529" actId="13822"/>
          <ac:cxnSpMkLst>
            <pc:docMk/>
            <pc:sldMk cId="2887629922" sldId="258"/>
            <ac:cxnSpMk id="8" creationId="{4EBE9B49-934C-8624-90BA-D46D488705B6}"/>
          </ac:cxnSpMkLst>
        </pc:cxnChg>
      </pc:sldChg>
      <pc:sldChg chg="addSp delSp modSp new mod">
        <pc:chgData name="chandra vamshi katineni" userId="f24f41b5508d9bcf" providerId="LiveId" clId="{85DB8747-6A04-48F6-9A1F-BB2884F24D2C}" dt="2023-03-23T17:15:31.566" v="624" actId="123"/>
        <pc:sldMkLst>
          <pc:docMk/>
          <pc:sldMk cId="2233048851" sldId="259"/>
        </pc:sldMkLst>
        <pc:spChg chg="add mod">
          <ac:chgData name="chandra vamshi katineni" userId="f24f41b5508d9bcf" providerId="LiveId" clId="{85DB8747-6A04-48F6-9A1F-BB2884F24D2C}" dt="2023-03-23T17:00:43.097" v="551" actId="14100"/>
          <ac:spMkLst>
            <pc:docMk/>
            <pc:sldMk cId="2233048851" sldId="259"/>
            <ac:spMk id="2" creationId="{DA8A84B2-A261-852E-E7EA-24FB89E6073D}"/>
          </ac:spMkLst>
        </pc:spChg>
        <pc:spChg chg="add mod">
          <ac:chgData name="chandra vamshi katineni" userId="f24f41b5508d9bcf" providerId="LiveId" clId="{85DB8747-6A04-48F6-9A1F-BB2884F24D2C}" dt="2023-03-23T17:05:15.649" v="567" actId="113"/>
          <ac:spMkLst>
            <pc:docMk/>
            <pc:sldMk cId="2233048851" sldId="259"/>
            <ac:spMk id="5" creationId="{21EAA093-4805-5006-6FB2-47670AD153EA}"/>
          </ac:spMkLst>
        </pc:spChg>
        <pc:spChg chg="add mod">
          <ac:chgData name="chandra vamshi katineni" userId="f24f41b5508d9bcf" providerId="LiveId" clId="{85DB8747-6A04-48F6-9A1F-BB2884F24D2C}" dt="2023-03-23T17:15:31.566" v="624" actId="123"/>
          <ac:spMkLst>
            <pc:docMk/>
            <pc:sldMk cId="2233048851" sldId="259"/>
            <ac:spMk id="8" creationId="{BD690631-0142-8C78-FC95-4E86E3732D04}"/>
          </ac:spMkLst>
        </pc:spChg>
        <pc:spChg chg="add mod">
          <ac:chgData name="chandra vamshi katineni" userId="f24f41b5508d9bcf" providerId="LiveId" clId="{85DB8747-6A04-48F6-9A1F-BB2884F24D2C}" dt="2023-03-23T17:11:02.636" v="575" actId="692"/>
          <ac:spMkLst>
            <pc:docMk/>
            <pc:sldMk cId="2233048851" sldId="259"/>
            <ac:spMk id="9" creationId="{AC1D3611-0DA2-1EEA-3140-565B37B2C070}"/>
          </ac:spMkLst>
        </pc:spChg>
        <pc:picChg chg="add mod">
          <ac:chgData name="chandra vamshi katineni" userId="f24f41b5508d9bcf" providerId="LiveId" clId="{85DB8747-6A04-48F6-9A1F-BB2884F24D2C}" dt="2023-03-23T17:00:06.348" v="547"/>
          <ac:picMkLst>
            <pc:docMk/>
            <pc:sldMk cId="2233048851" sldId="259"/>
            <ac:picMk id="3" creationId="{076CC0B8-EE0D-89C5-C9C3-A82D14CB98E9}"/>
          </ac:picMkLst>
        </pc:picChg>
        <pc:picChg chg="add mod">
          <ac:chgData name="chandra vamshi katineni" userId="f24f41b5508d9bcf" providerId="LiveId" clId="{85DB8747-6A04-48F6-9A1F-BB2884F24D2C}" dt="2023-03-23T17:00:13.319" v="548"/>
          <ac:picMkLst>
            <pc:docMk/>
            <pc:sldMk cId="2233048851" sldId="259"/>
            <ac:picMk id="4" creationId="{F852296E-A8F3-1A93-83F9-19A1C4EC3F1B}"/>
          </ac:picMkLst>
        </pc:picChg>
        <pc:cxnChg chg="add mod">
          <ac:chgData name="chandra vamshi katineni" userId="f24f41b5508d9bcf" providerId="LiveId" clId="{85DB8747-6A04-48F6-9A1F-BB2884F24D2C}" dt="2023-03-23T17:10:13.197" v="571" actId="1076"/>
          <ac:cxnSpMkLst>
            <pc:docMk/>
            <pc:sldMk cId="2233048851" sldId="259"/>
            <ac:cxnSpMk id="6" creationId="{CE5D63B9-CE56-5002-BB0F-CBED1519562D}"/>
          </ac:cxnSpMkLst>
        </pc:cxnChg>
        <pc:cxnChg chg="add del mod">
          <ac:chgData name="chandra vamshi katineni" userId="f24f41b5508d9bcf" providerId="LiveId" clId="{85DB8747-6A04-48F6-9A1F-BB2884F24D2C}" dt="2023-03-23T17:05:35.799" v="570" actId="21"/>
          <ac:cxnSpMkLst>
            <pc:docMk/>
            <pc:sldMk cId="2233048851" sldId="259"/>
            <ac:cxnSpMk id="7" creationId="{4B636D2B-433B-0F49-8B05-AA300F3BFED7}"/>
          </ac:cxnSpMkLst>
        </pc:cxnChg>
      </pc:sldChg>
      <pc:sldChg chg="addSp modSp new mod">
        <pc:chgData name="chandra vamshi katineni" userId="f24f41b5508d9bcf" providerId="LiveId" clId="{85DB8747-6A04-48F6-9A1F-BB2884F24D2C}" dt="2023-03-23T17:20:04.600" v="674" actId="1076"/>
        <pc:sldMkLst>
          <pc:docMk/>
          <pc:sldMk cId="1034453511" sldId="260"/>
        </pc:sldMkLst>
        <pc:spChg chg="add mod">
          <ac:chgData name="chandra vamshi katineni" userId="f24f41b5508d9bcf" providerId="LiveId" clId="{85DB8747-6A04-48F6-9A1F-BB2884F24D2C}" dt="2023-03-23T17:20:04.600" v="674" actId="1076"/>
          <ac:spMkLst>
            <pc:docMk/>
            <pc:sldMk cId="1034453511" sldId="260"/>
            <ac:spMk id="6" creationId="{78E42D42-C3D1-DD26-E905-403F341DF25D}"/>
          </ac:spMkLst>
        </pc:spChg>
        <pc:spChg chg="add mod">
          <ac:chgData name="chandra vamshi katineni" userId="f24f41b5508d9bcf" providerId="LiveId" clId="{85DB8747-6A04-48F6-9A1F-BB2884F24D2C}" dt="2023-03-23T17:17:57.459" v="655" actId="1076"/>
          <ac:spMkLst>
            <pc:docMk/>
            <pc:sldMk cId="1034453511" sldId="260"/>
            <ac:spMk id="7" creationId="{5DC2CF9E-2204-A147-E11E-C4AC966FF5BC}"/>
          </ac:spMkLst>
        </pc:spChg>
        <pc:spChg chg="add mod">
          <ac:chgData name="chandra vamshi katineni" userId="f24f41b5508d9bcf" providerId="LiveId" clId="{85DB8747-6A04-48F6-9A1F-BB2884F24D2C}" dt="2023-03-23T17:19:21.475" v="666" actId="20577"/>
          <ac:spMkLst>
            <pc:docMk/>
            <pc:sldMk cId="1034453511" sldId="260"/>
            <ac:spMk id="8" creationId="{E572AF05-6173-E635-255C-8420596C435A}"/>
          </ac:spMkLst>
        </pc:spChg>
        <pc:picChg chg="add mod">
          <ac:chgData name="chandra vamshi katineni" userId="f24f41b5508d9bcf" providerId="LiveId" clId="{85DB8747-6A04-48F6-9A1F-BB2884F24D2C}" dt="2023-03-23T17:16:54.329" v="633" actId="1076"/>
          <ac:picMkLst>
            <pc:docMk/>
            <pc:sldMk cId="1034453511" sldId="260"/>
            <ac:picMk id="2" creationId="{3AEC794D-9818-10DF-F649-386108044DB3}"/>
          </ac:picMkLst>
        </pc:picChg>
        <pc:picChg chg="add mod">
          <ac:chgData name="chandra vamshi katineni" userId="f24f41b5508d9bcf" providerId="LiveId" clId="{85DB8747-6A04-48F6-9A1F-BB2884F24D2C}" dt="2023-03-23T17:15:58.527" v="627"/>
          <ac:picMkLst>
            <pc:docMk/>
            <pc:sldMk cId="1034453511" sldId="260"/>
            <ac:picMk id="3" creationId="{5D5A410F-8585-EEF6-699A-59570E9A50A8}"/>
          </ac:picMkLst>
        </pc:picChg>
        <pc:picChg chg="add mod">
          <ac:chgData name="chandra vamshi katineni" userId="f24f41b5508d9bcf" providerId="LiveId" clId="{85DB8747-6A04-48F6-9A1F-BB2884F24D2C}" dt="2023-03-23T17:16:05.403" v="628"/>
          <ac:picMkLst>
            <pc:docMk/>
            <pc:sldMk cId="1034453511" sldId="260"/>
            <ac:picMk id="4" creationId="{B64DFD7A-1920-1566-7748-82AD764A744D}"/>
          </ac:picMkLst>
        </pc:picChg>
        <pc:picChg chg="add mod">
          <ac:chgData name="chandra vamshi katineni" userId="f24f41b5508d9bcf" providerId="LiveId" clId="{85DB8747-6A04-48F6-9A1F-BB2884F24D2C}" dt="2023-03-23T17:19:41.146" v="669" actId="571"/>
          <ac:picMkLst>
            <pc:docMk/>
            <pc:sldMk cId="1034453511" sldId="260"/>
            <ac:picMk id="9" creationId="{31656250-141C-A0E9-07E1-2ECE9F516F42}"/>
          </ac:picMkLst>
        </pc:picChg>
        <pc:cxnChg chg="add mod">
          <ac:chgData name="chandra vamshi katineni" userId="f24f41b5508d9bcf" providerId="LiveId" clId="{85DB8747-6A04-48F6-9A1F-BB2884F24D2C}" dt="2023-03-23T17:17:53.771" v="654" actId="1076"/>
          <ac:cxnSpMkLst>
            <pc:docMk/>
            <pc:sldMk cId="1034453511" sldId="260"/>
            <ac:cxnSpMk id="5" creationId="{646A32C4-86F3-FB58-18FC-84CEADCF702A}"/>
          </ac:cxnSpMkLst>
        </pc:cxnChg>
      </pc:sldChg>
      <pc:sldChg chg="addSp modSp new mod">
        <pc:chgData name="chandra vamshi katineni" userId="f24f41b5508d9bcf" providerId="LiveId" clId="{85DB8747-6A04-48F6-9A1F-BB2884F24D2C}" dt="2023-03-23T17:35:15.005" v="760" actId="255"/>
        <pc:sldMkLst>
          <pc:docMk/>
          <pc:sldMk cId="459674923" sldId="261"/>
        </pc:sldMkLst>
        <pc:spChg chg="add mod">
          <ac:chgData name="chandra vamshi katineni" userId="f24f41b5508d9bcf" providerId="LiveId" clId="{85DB8747-6A04-48F6-9A1F-BB2884F24D2C}" dt="2023-03-23T17:20:08.016" v="675"/>
          <ac:spMkLst>
            <pc:docMk/>
            <pc:sldMk cId="459674923" sldId="261"/>
            <ac:spMk id="6" creationId="{68A0A552-77B2-8323-D8F2-B249C242D0B1}"/>
          </ac:spMkLst>
        </pc:spChg>
        <pc:spChg chg="add mod">
          <ac:chgData name="chandra vamshi katineni" userId="f24f41b5508d9bcf" providerId="LiveId" clId="{85DB8747-6A04-48F6-9A1F-BB2884F24D2C}" dt="2023-03-23T17:27:51.586" v="681" actId="1076"/>
          <ac:spMkLst>
            <pc:docMk/>
            <pc:sldMk cId="459674923" sldId="261"/>
            <ac:spMk id="7" creationId="{3D015D3B-2C94-1D1E-71C6-9EB62B69E6F7}"/>
          </ac:spMkLst>
        </pc:spChg>
        <pc:spChg chg="add mod">
          <ac:chgData name="chandra vamshi katineni" userId="f24f41b5508d9bcf" providerId="LiveId" clId="{85DB8747-6A04-48F6-9A1F-BB2884F24D2C}" dt="2023-03-23T17:35:15.005" v="760" actId="255"/>
          <ac:spMkLst>
            <pc:docMk/>
            <pc:sldMk cId="459674923" sldId="261"/>
            <ac:spMk id="8" creationId="{43BC1AF3-F9FC-0525-90C2-2AE9E096DF89}"/>
          </ac:spMkLst>
        </pc:spChg>
        <pc:picChg chg="add mod">
          <ac:chgData name="chandra vamshi katineni" userId="f24f41b5508d9bcf" providerId="LiveId" clId="{85DB8747-6A04-48F6-9A1F-BB2884F24D2C}" dt="2023-03-23T17:19:31.852" v="667"/>
          <ac:picMkLst>
            <pc:docMk/>
            <pc:sldMk cId="459674923" sldId="261"/>
            <ac:picMk id="2" creationId="{693A2141-A468-CF03-2189-554258D3432E}"/>
          </ac:picMkLst>
        </pc:picChg>
        <pc:picChg chg="add mod">
          <ac:chgData name="chandra vamshi katineni" userId="f24f41b5508d9bcf" providerId="LiveId" clId="{85DB8747-6A04-48F6-9A1F-BB2884F24D2C}" dt="2023-03-23T17:19:38.300" v="668"/>
          <ac:picMkLst>
            <pc:docMk/>
            <pc:sldMk cId="459674923" sldId="261"/>
            <ac:picMk id="3" creationId="{8ED2720A-8EB5-A71F-0C1F-95BD83C8E651}"/>
          </ac:picMkLst>
        </pc:picChg>
        <pc:picChg chg="add mod">
          <ac:chgData name="chandra vamshi katineni" userId="f24f41b5508d9bcf" providerId="LiveId" clId="{85DB8747-6A04-48F6-9A1F-BB2884F24D2C}" dt="2023-03-23T17:19:46.967" v="672" actId="1035"/>
          <ac:picMkLst>
            <pc:docMk/>
            <pc:sldMk cId="459674923" sldId="261"/>
            <ac:picMk id="4" creationId="{A02F53F3-EEED-806E-B109-368A98612B1A}"/>
          </ac:picMkLst>
        </pc:picChg>
        <pc:cxnChg chg="add mod">
          <ac:chgData name="chandra vamshi katineni" userId="f24f41b5508d9bcf" providerId="LiveId" clId="{85DB8747-6A04-48F6-9A1F-BB2884F24D2C}" dt="2023-03-23T17:19:53.475" v="673"/>
          <ac:cxnSpMkLst>
            <pc:docMk/>
            <pc:sldMk cId="459674923" sldId="261"/>
            <ac:cxnSpMk id="5" creationId="{63318579-F3D6-6D6E-3B3B-E2DE4E3261FB}"/>
          </ac:cxnSpMkLst>
        </pc:cxnChg>
      </pc:sldChg>
      <pc:sldChg chg="addSp delSp modSp new mod">
        <pc:chgData name="chandra vamshi katineni" userId="f24f41b5508d9bcf" providerId="LiveId" clId="{85DB8747-6A04-48F6-9A1F-BB2884F24D2C}" dt="2023-03-23T17:41:40.967" v="1060" actId="14861"/>
        <pc:sldMkLst>
          <pc:docMk/>
          <pc:sldMk cId="1237935482" sldId="262"/>
        </pc:sldMkLst>
        <pc:spChg chg="add mod">
          <ac:chgData name="chandra vamshi katineni" userId="f24f41b5508d9bcf" providerId="LiveId" clId="{85DB8747-6A04-48F6-9A1F-BB2884F24D2C}" dt="2023-03-23T17:36:04.435" v="766"/>
          <ac:spMkLst>
            <pc:docMk/>
            <pc:sldMk cId="1237935482" sldId="262"/>
            <ac:spMk id="6" creationId="{2AE4C2F1-49BB-9B21-73C0-8C94514217B6}"/>
          </ac:spMkLst>
        </pc:spChg>
        <pc:spChg chg="add mod">
          <ac:chgData name="chandra vamshi katineni" userId="f24f41b5508d9bcf" providerId="LiveId" clId="{85DB8747-6A04-48F6-9A1F-BB2884F24D2C}" dt="2023-03-23T17:41:40.967" v="1060" actId="14861"/>
          <ac:spMkLst>
            <pc:docMk/>
            <pc:sldMk cId="1237935482" sldId="262"/>
            <ac:spMk id="7" creationId="{92A9D7E0-16CE-5669-741B-41C584188A7D}"/>
          </ac:spMkLst>
        </pc:spChg>
        <pc:picChg chg="add mod">
          <ac:chgData name="chandra vamshi katineni" userId="f24f41b5508d9bcf" providerId="LiveId" clId="{85DB8747-6A04-48F6-9A1F-BB2884F24D2C}" dt="2023-03-23T17:39:34.867" v="780" actId="1076"/>
          <ac:picMkLst>
            <pc:docMk/>
            <pc:sldMk cId="1237935482" sldId="262"/>
            <ac:picMk id="2" creationId="{4AAA7EAA-3977-A53E-EAF9-6CC4BD2299A0}"/>
          </ac:picMkLst>
        </pc:picChg>
        <pc:picChg chg="add mod">
          <ac:chgData name="chandra vamshi katineni" userId="f24f41b5508d9bcf" providerId="LiveId" clId="{85DB8747-6A04-48F6-9A1F-BB2884F24D2C}" dt="2023-03-23T17:35:40.276" v="763"/>
          <ac:picMkLst>
            <pc:docMk/>
            <pc:sldMk cId="1237935482" sldId="262"/>
            <ac:picMk id="3" creationId="{0E8EA1A4-D14E-9BEB-9023-0DE466DEC0AE}"/>
          </ac:picMkLst>
        </pc:picChg>
        <pc:picChg chg="add mod">
          <ac:chgData name="chandra vamshi katineni" userId="f24f41b5508d9bcf" providerId="LiveId" clId="{85DB8747-6A04-48F6-9A1F-BB2884F24D2C}" dt="2023-03-23T17:35:47.816" v="764"/>
          <ac:picMkLst>
            <pc:docMk/>
            <pc:sldMk cId="1237935482" sldId="262"/>
            <ac:picMk id="4" creationId="{4023BCBB-BD3F-72AD-4564-4252292A12F9}"/>
          </ac:picMkLst>
        </pc:picChg>
        <pc:cxnChg chg="add del mod">
          <ac:chgData name="chandra vamshi katineni" userId="f24f41b5508d9bcf" providerId="LiveId" clId="{85DB8747-6A04-48F6-9A1F-BB2884F24D2C}" dt="2023-03-23T17:36:08.623" v="767" actId="21"/>
          <ac:cxnSpMkLst>
            <pc:docMk/>
            <pc:sldMk cId="1237935482" sldId="262"/>
            <ac:cxnSpMk id="5" creationId="{67F55C19-B8A5-89B4-ECBB-D5BE1F8E7438}"/>
          </ac:cxnSpMkLst>
        </pc:cxnChg>
      </pc:sldChg>
      <pc:sldMasterChg chg="setBg modSldLayout">
        <pc:chgData name="chandra vamshi katineni" userId="f24f41b5508d9bcf" providerId="LiveId" clId="{85DB8747-6A04-48F6-9A1F-BB2884F24D2C}" dt="2023-03-23T16:34:30.985" v="0"/>
        <pc:sldMasterMkLst>
          <pc:docMk/>
          <pc:sldMasterMk cId="3280917776" sldId="2147483648"/>
        </pc:sldMasterMkLst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2550793096" sldId="2147483649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2365748052" sldId="2147483650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3645037811" sldId="2147483651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2422381675" sldId="2147483652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3896425231" sldId="2147483653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3448785767" sldId="2147483654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737223373" sldId="2147483655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1369314249" sldId="2147483656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1925876804" sldId="2147483657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3177075845" sldId="2147483658"/>
          </pc:sldLayoutMkLst>
        </pc:sldLayoutChg>
        <pc:sldLayoutChg chg="setBg">
          <pc:chgData name="chandra vamshi katineni" userId="f24f41b5508d9bcf" providerId="LiveId" clId="{85DB8747-6A04-48F6-9A1F-BB2884F24D2C}" dt="2023-03-23T16:34:30.985" v="0"/>
          <pc:sldLayoutMkLst>
            <pc:docMk/>
            <pc:sldMasterMk cId="3280917776" sldId="2147483648"/>
            <pc:sldLayoutMk cId="378126044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88FF-9675-A0F2-C259-442716BC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DC6A-0302-B7F1-A315-1B9DB2C0A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D746-5B1C-08BE-D4E5-D4DD79BE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0A0E-25DB-E7CA-7C03-FC134753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E225-0F05-07A6-2F97-503B8340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E627-09C3-3C9A-D2F1-5A7B067B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D6CDB-1F07-5FFC-2ED0-154D9D1B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283F-E943-4E54-2A7B-9E1D265E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D13D-D8EB-4F58-D287-584BA32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C5AC-F9F3-E046-484F-800E24C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7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4353-953A-6494-79A8-1A9EA693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47CFB-BC19-F293-EC51-EFFDA347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DEF9-F5AE-C062-7F39-9E69D4E3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2A56-B8A5-73BB-34B2-16525227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FF02-ECB4-8877-8883-501FEE6E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D43D-36A0-53E8-3401-D82ED426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3D84-63FF-D1D0-2B43-735A1B6E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312A-371B-05A6-7BD7-426C3519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F13D-A84C-5EDD-CD75-8DCA8E9C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BDE0-CCBF-0207-BB62-D9A0A56A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1633-EDFD-6209-88C0-C7AD84D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294F-D4AB-D425-162A-61F932B7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605D-EC86-3E16-9829-5F76037B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D6A6-257E-E8FF-1ECB-30672E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2BBC-E497-926E-D221-0B35D72D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752-5738-2381-A378-7A5FB0B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2DD0-0947-9CA0-A9CD-400410939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7BC80-54A2-3AC6-FE20-145C5769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414E-E074-D4BD-EEEF-4BB6AFB8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1E46-5869-9F24-EF49-5EDA3A60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D6087-0F80-0434-AA94-D334BE6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8FA7-80EA-4CF2-8C5E-5756D6C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82A8-E51C-F44A-4C3F-C7F99884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FA73A-65C0-CE9B-30F3-EB43D2B4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51BA4-8A4C-71C4-434F-58CAB703B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AD78F-7A1E-DF8B-9F6D-0B4F0B53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0D159-F59E-79A7-D7DE-E31BAD0A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679F8-BDDC-5F2A-6D83-AEAD0F72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2578F-DFB1-7FA5-332F-5728985F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2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0D7-7D9E-197B-F033-4F8D4B40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C94EA-993B-144F-0CCB-A5AC9442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6F63-BD13-3547-A79D-E117089F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B8E96-2B4B-19D2-1B17-2C322C29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065BB-E2FB-8B89-836C-8E7BA7C9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10D57-4468-4C94-2F2B-51DBB478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5E7E-356B-2EBA-353B-989B7A1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0D7F-43D7-7CC7-E2B6-6D93E2A7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65E2-52F7-3CF2-9DB5-F6A19E83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7D9A4-75DF-74D9-0278-B8F4A389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3B3B-4C94-D0E5-41DB-5F143CD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EA07-A41E-84D2-4551-DFDE5E1E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B8D3-5855-699D-0580-97A1CA0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2B6E-37C7-4E95-8D79-346510F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B38D0-9558-C33A-8486-CFA8B4A4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0EBF0-F685-4646-CCC2-2A9BC3C3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DE9E-3507-3EEB-BE7F-30CC9190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B074-9217-E5EF-DE5E-B2D8C546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C016A-25A8-B6AC-CF81-44D06DC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7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562"/>
                    </a14:imgEffect>
                    <a14:imgEffect>
                      <a14:saturation sat="39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146D7-EE14-011E-C470-E791E3F9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F5EF-DF8B-A60E-0767-1BB9C035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88F2-4211-AC10-F7C8-1F2CEAC29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B45D-7598-4591-85F8-8C10D559253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51C1-30BB-A5E8-855D-9A4EAD660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F99E-FA31-792B-6F56-774CCC718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4A2A-039E-4246-B2BB-E1D350DA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ABAC17-8C5F-36E7-5537-FD03D7EEE795}"/>
              </a:ext>
            </a:extLst>
          </p:cNvPr>
          <p:cNvSpPr/>
          <p:nvPr/>
        </p:nvSpPr>
        <p:spPr>
          <a:xfrm>
            <a:off x="1460553" y="1297112"/>
            <a:ext cx="9452224" cy="4263775"/>
          </a:xfrm>
          <a:prstGeom prst="roundRect">
            <a:avLst/>
          </a:prstGeom>
          <a:solidFill>
            <a:schemeClr val="bg1"/>
          </a:solidFill>
          <a:effectLst>
            <a:outerShdw blurRad="101600" dist="381000" dir="336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E5EBD-7AC2-0943-EC11-DFC145192149}"/>
              </a:ext>
            </a:extLst>
          </p:cNvPr>
          <p:cNvSpPr txBox="1"/>
          <p:nvPr/>
        </p:nvSpPr>
        <p:spPr>
          <a:xfrm>
            <a:off x="3554859" y="2181204"/>
            <a:ext cx="703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HIRING ETHICAL PEOPLE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ADA8F-F95E-8CCD-260A-DEFB92526D6C}"/>
              </a:ext>
            </a:extLst>
          </p:cNvPr>
          <p:cNvSpPr txBox="1"/>
          <p:nvPr/>
        </p:nvSpPr>
        <p:spPr>
          <a:xfrm>
            <a:off x="8221163" y="3826625"/>
            <a:ext cx="2931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SM 391</a:t>
            </a:r>
          </a:p>
          <a:p>
            <a:r>
              <a:rPr lang="en-IN" sz="2000" dirty="0"/>
              <a:t>G . Manoj </a:t>
            </a:r>
            <a:r>
              <a:rPr lang="en-IN" sz="2000" dirty="0" err="1"/>
              <a:t>sathwik</a:t>
            </a:r>
            <a:endParaRPr lang="en-IN" sz="2000" dirty="0"/>
          </a:p>
          <a:p>
            <a:r>
              <a:rPr lang="en-IN" sz="2000" dirty="0"/>
              <a:t>620141</a:t>
            </a:r>
          </a:p>
          <a:p>
            <a:r>
              <a:rPr lang="en-IN" sz="2000" dirty="0"/>
              <a:t>ECE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16391-13F0-46A9-E188-221430773545}"/>
              </a:ext>
            </a:extLst>
          </p:cNvPr>
          <p:cNvCxnSpPr>
            <a:cxnSpLocks/>
          </p:cNvCxnSpPr>
          <p:nvPr/>
        </p:nvCxnSpPr>
        <p:spPr>
          <a:xfrm>
            <a:off x="2065106" y="3379162"/>
            <a:ext cx="8061788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5323B0-13B9-3208-CADA-159B3A5B7291}"/>
              </a:ext>
            </a:extLst>
          </p:cNvPr>
          <p:cNvSpPr/>
          <p:nvPr/>
        </p:nvSpPr>
        <p:spPr>
          <a:xfrm rot="2736298">
            <a:off x="11273827" y="-628174"/>
            <a:ext cx="646508" cy="2685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CB78A7-5A0F-C506-DB0F-3227632A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830" y="5077890"/>
            <a:ext cx="2395936" cy="23654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E0C980-B188-96EC-9419-F67FC1600841}"/>
              </a:ext>
            </a:extLst>
          </p:cNvPr>
          <p:cNvSpPr/>
          <p:nvPr/>
        </p:nvSpPr>
        <p:spPr>
          <a:xfrm>
            <a:off x="1780674" y="1665172"/>
            <a:ext cx="8811982" cy="35998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4ADB59-6CE5-CBF2-699D-AF97C922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544531"/>
            <a:ext cx="10558914" cy="5817768"/>
          </a:xfrm>
          <a:prstGeom prst="rect">
            <a:avLst/>
          </a:prstGeom>
          <a:effectLst>
            <a:outerShdw blurRad="101600" dist="381000" dir="3360000" algn="ctr" rotWithShape="0">
              <a:schemeClr val="tx1">
                <a:alpha val="50000"/>
              </a:scheme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4C7E6-EB40-B5E2-0369-AD3726E4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195" y="-1127425"/>
            <a:ext cx="2395936" cy="236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4BBD1-84E0-316D-155E-B961FEFC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7A397-A853-86DF-D964-3EEDA6A38742}"/>
              </a:ext>
            </a:extLst>
          </p:cNvPr>
          <p:cNvSpPr txBox="1"/>
          <p:nvPr/>
        </p:nvSpPr>
        <p:spPr>
          <a:xfrm>
            <a:off x="3600497" y="1347999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HIRING ETHICAL PEOPLE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DDD7EB-A1A6-E645-4CA3-572CCD5D3C63}"/>
              </a:ext>
            </a:extLst>
          </p:cNvPr>
          <p:cNvCxnSpPr>
            <a:cxnSpLocks/>
          </p:cNvCxnSpPr>
          <p:nvPr/>
        </p:nvCxnSpPr>
        <p:spPr>
          <a:xfrm>
            <a:off x="1472665" y="2483318"/>
            <a:ext cx="9461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F55238-EB30-9C19-45C4-A37B1A5C5711}"/>
              </a:ext>
            </a:extLst>
          </p:cNvPr>
          <p:cNvSpPr txBox="1"/>
          <p:nvPr/>
        </p:nvSpPr>
        <p:spPr>
          <a:xfrm>
            <a:off x="1472665" y="2608446"/>
            <a:ext cx="9461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Hiring ethical people is important for any organization that wants to maintain a positive reputation and create a trustworthy work environment. Here are some tips on how to hire ethical people.</a:t>
            </a: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087C8-6375-0EF2-00E7-BD330FA21089}"/>
              </a:ext>
            </a:extLst>
          </p:cNvPr>
          <p:cNvSpPr/>
          <p:nvPr/>
        </p:nvSpPr>
        <p:spPr>
          <a:xfrm>
            <a:off x="1222408" y="991402"/>
            <a:ext cx="9779268" cy="502438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A62F21-A9FD-724E-6142-68F751AAC102}"/>
              </a:ext>
            </a:extLst>
          </p:cNvPr>
          <p:cNvSpPr/>
          <p:nvPr/>
        </p:nvSpPr>
        <p:spPr>
          <a:xfrm>
            <a:off x="873302" y="565080"/>
            <a:ext cx="10592657" cy="5866542"/>
          </a:xfrm>
          <a:prstGeom prst="roundRect">
            <a:avLst/>
          </a:prstGeom>
          <a:solidFill>
            <a:schemeClr val="bg1"/>
          </a:solidFill>
          <a:effectLst>
            <a:outerShdw blurRad="101600" dist="381000" dir="336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3CD56-9267-F3B7-FBA4-CF593AFE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95" y="-1127425"/>
            <a:ext cx="2395936" cy="236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272D11-7CDC-7729-23AC-C6B34534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FCF34D-A9D4-5870-1CFD-CE2AE0399439}"/>
              </a:ext>
            </a:extLst>
          </p:cNvPr>
          <p:cNvSpPr/>
          <p:nvPr/>
        </p:nvSpPr>
        <p:spPr>
          <a:xfrm>
            <a:off x="1273996" y="1006867"/>
            <a:ext cx="9801546" cy="504461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D1C1B-B489-D9A8-5F7A-2602A9379F35}"/>
              </a:ext>
            </a:extLst>
          </p:cNvPr>
          <p:cNvSpPr txBox="1"/>
          <p:nvPr/>
        </p:nvSpPr>
        <p:spPr>
          <a:xfrm>
            <a:off x="2465799" y="1404250"/>
            <a:ext cx="860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PROCESS OF HIRING ETHICAL PEOPLE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E9B49-934C-8624-90BA-D46D488705B6}"/>
              </a:ext>
            </a:extLst>
          </p:cNvPr>
          <p:cNvCxnSpPr>
            <a:cxnSpLocks/>
          </p:cNvCxnSpPr>
          <p:nvPr/>
        </p:nvCxnSpPr>
        <p:spPr>
          <a:xfrm>
            <a:off x="1594225" y="2537716"/>
            <a:ext cx="9111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30917F-7C80-E7E5-0E25-FF6D6BE90F73}"/>
              </a:ext>
            </a:extLst>
          </p:cNvPr>
          <p:cNvSpPr txBox="1"/>
          <p:nvPr/>
        </p:nvSpPr>
        <p:spPr>
          <a:xfrm>
            <a:off x="1594225" y="2732926"/>
            <a:ext cx="9111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b="1" dirty="0"/>
              <a:t>Screen candidates carefully</a:t>
            </a:r>
            <a:r>
              <a:rPr lang="en-GB" sz="2400" dirty="0"/>
              <a:t>: Use a thorough screening process that includes background checks, reference checks, and </a:t>
            </a:r>
            <a:r>
              <a:rPr lang="en-GB" sz="2400" dirty="0" err="1"/>
              <a:t>behavioral</a:t>
            </a:r>
            <a:r>
              <a:rPr lang="en-GB" sz="2400" dirty="0"/>
              <a:t> assessments to identify any potential red flags or ethical concerns.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/>
              <a:t>Look for integrity: </a:t>
            </a:r>
            <a:r>
              <a:rPr lang="en-GB" sz="2400" dirty="0"/>
              <a:t>During the interview process, look for signs of integrity such as honesty, transparency, and a commitment to ethical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762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8A84B2-A261-852E-E7EA-24FB89E6073D}"/>
              </a:ext>
            </a:extLst>
          </p:cNvPr>
          <p:cNvSpPr/>
          <p:nvPr/>
        </p:nvSpPr>
        <p:spPr>
          <a:xfrm>
            <a:off x="873302" y="482886"/>
            <a:ext cx="10592657" cy="5948736"/>
          </a:xfrm>
          <a:prstGeom prst="roundRect">
            <a:avLst/>
          </a:prstGeom>
          <a:solidFill>
            <a:schemeClr val="bg1"/>
          </a:solidFill>
          <a:effectLst>
            <a:outerShdw blurRad="101600" dist="381000" dir="336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CC0B8-EE0D-89C5-C9C3-A82D14CB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95" y="-1127425"/>
            <a:ext cx="2395936" cy="236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2296E-A8F3-1A93-83F9-19A1C4EC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AA093-4805-5006-6FB2-47670AD153EA}"/>
              </a:ext>
            </a:extLst>
          </p:cNvPr>
          <p:cNvSpPr txBox="1"/>
          <p:nvPr/>
        </p:nvSpPr>
        <p:spPr>
          <a:xfrm>
            <a:off x="1962364" y="1027416"/>
            <a:ext cx="839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CONT…….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D63B9-CE56-5002-BB0F-CBED1519562D}"/>
              </a:ext>
            </a:extLst>
          </p:cNvPr>
          <p:cNvCxnSpPr>
            <a:cxnSpLocks/>
          </p:cNvCxnSpPr>
          <p:nvPr/>
        </p:nvCxnSpPr>
        <p:spPr>
          <a:xfrm>
            <a:off x="1715748" y="2013734"/>
            <a:ext cx="9111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90631-0142-8C78-FC95-4E86E3732D04}"/>
              </a:ext>
            </a:extLst>
          </p:cNvPr>
          <p:cNvSpPr txBox="1"/>
          <p:nvPr/>
        </p:nvSpPr>
        <p:spPr>
          <a:xfrm>
            <a:off x="1715784" y="2229492"/>
            <a:ext cx="9111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3. Ask </a:t>
            </a:r>
            <a:r>
              <a:rPr lang="en-GB" sz="2400" b="1" dirty="0" err="1"/>
              <a:t>behavioral</a:t>
            </a:r>
            <a:r>
              <a:rPr lang="en-GB" sz="2400" b="1" dirty="0"/>
              <a:t> questions</a:t>
            </a:r>
            <a:r>
              <a:rPr lang="en-GB" sz="2400" dirty="0"/>
              <a:t>: Ask </a:t>
            </a:r>
            <a:r>
              <a:rPr lang="en-GB" sz="2400" dirty="0" err="1"/>
              <a:t>behavioral</a:t>
            </a:r>
            <a:r>
              <a:rPr lang="en-GB" sz="2400" dirty="0"/>
              <a:t> questions that reveal how               candidates have dealt with ethical dilemmas in the past. This can give you insight into their decision-making skills and values.</a:t>
            </a:r>
          </a:p>
          <a:p>
            <a:endParaRPr lang="en-GB" sz="2400" dirty="0"/>
          </a:p>
          <a:p>
            <a:pPr algn="just"/>
            <a:r>
              <a:rPr lang="en-GB" sz="2400" b="1" dirty="0"/>
              <a:t>4. Set ethical standards: </a:t>
            </a:r>
            <a:r>
              <a:rPr lang="en-GB" sz="2400" dirty="0"/>
              <a:t>Clearly communicate your organization's ethical standards and values during the hiring process. This will help attract candidates who share those values and are committed to upholding them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D3611-0DA2-1EEA-3140-565B37B2C070}"/>
              </a:ext>
            </a:extLst>
          </p:cNvPr>
          <p:cNvSpPr/>
          <p:nvPr/>
        </p:nvSpPr>
        <p:spPr>
          <a:xfrm>
            <a:off x="1472665" y="811659"/>
            <a:ext cx="9602877" cy="52500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4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C794D-9818-10DF-F649-38610804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0" y="454505"/>
            <a:ext cx="10924979" cy="6383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410F-8585-EEF6-699A-59570E9A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195" y="-1127425"/>
            <a:ext cx="2395936" cy="236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4DFD7A-1920-1566-7748-82AD764A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A32C4-86F3-FB58-18FC-84CEADCF702A}"/>
              </a:ext>
            </a:extLst>
          </p:cNvPr>
          <p:cNvCxnSpPr>
            <a:cxnSpLocks/>
          </p:cNvCxnSpPr>
          <p:nvPr/>
        </p:nvCxnSpPr>
        <p:spPr>
          <a:xfrm>
            <a:off x="1540276" y="2527442"/>
            <a:ext cx="9111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42D42-C3D1-DD26-E905-403F341DF25D}"/>
              </a:ext>
            </a:extLst>
          </p:cNvPr>
          <p:cNvSpPr/>
          <p:nvPr/>
        </p:nvSpPr>
        <p:spPr>
          <a:xfrm>
            <a:off x="1294561" y="803953"/>
            <a:ext cx="9602877" cy="52500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2CF9E-2204-A147-E11E-C4AC966FF5BC}"/>
              </a:ext>
            </a:extLst>
          </p:cNvPr>
          <p:cNvSpPr txBox="1"/>
          <p:nvPr/>
        </p:nvSpPr>
        <p:spPr>
          <a:xfrm>
            <a:off x="1770154" y="1404087"/>
            <a:ext cx="865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CONT…….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2AF05-6173-E635-255C-8420596C435A}"/>
              </a:ext>
            </a:extLst>
          </p:cNvPr>
          <p:cNvSpPr txBox="1"/>
          <p:nvPr/>
        </p:nvSpPr>
        <p:spPr>
          <a:xfrm>
            <a:off x="1540276" y="2784297"/>
            <a:ext cx="911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5. Provide ethical training:</a:t>
            </a:r>
            <a:r>
              <a:rPr lang="en-GB" sz="2400" dirty="0"/>
              <a:t> Once hired, provide ongoing training and support to help employees understand and navigate ethical issues that may arise on the job. This can help reinforce your organization's commitment to ethical </a:t>
            </a:r>
            <a:r>
              <a:rPr lang="en-GB" sz="2400" dirty="0" err="1"/>
              <a:t>behavior</a:t>
            </a:r>
            <a:r>
              <a:rPr lang="en-GB" sz="2400" dirty="0"/>
              <a:t> and create a culture of integrity.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56250-141C-A0E9-07E1-2ECE9F51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438" y="-1162297"/>
            <a:ext cx="2395936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A2141-A468-CF03-2189-554258D3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0" y="454505"/>
            <a:ext cx="10924979" cy="6383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D2720A-8EB5-A71F-0C1F-95BD83C8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F53F3-EEED-806E-B109-368A9861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438" y="-1182845"/>
            <a:ext cx="2395936" cy="236545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318579-F3D6-6D6E-3B3B-E2DE4E3261FB}"/>
              </a:ext>
            </a:extLst>
          </p:cNvPr>
          <p:cNvCxnSpPr>
            <a:cxnSpLocks/>
          </p:cNvCxnSpPr>
          <p:nvPr/>
        </p:nvCxnSpPr>
        <p:spPr>
          <a:xfrm>
            <a:off x="1540276" y="2527442"/>
            <a:ext cx="91114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A0A552-77B2-8323-D8F2-B249C242D0B1}"/>
              </a:ext>
            </a:extLst>
          </p:cNvPr>
          <p:cNvSpPr/>
          <p:nvPr/>
        </p:nvSpPr>
        <p:spPr>
          <a:xfrm>
            <a:off x="1294561" y="803953"/>
            <a:ext cx="9602877" cy="52500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15D3B-2C94-1D1E-71C6-9EB62B69E6F7}"/>
              </a:ext>
            </a:extLst>
          </p:cNvPr>
          <p:cNvSpPr txBox="1"/>
          <p:nvPr/>
        </p:nvSpPr>
        <p:spPr>
          <a:xfrm>
            <a:off x="3030876" y="1393360"/>
            <a:ext cx="6842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effectLst/>
                <a:latin typeface="Söhne"/>
              </a:rPr>
              <a:t>Fair Compensation and Benefits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C1AF3-F9FC-0525-90C2-2AE9E096DF89}"/>
              </a:ext>
            </a:extLst>
          </p:cNvPr>
          <p:cNvSpPr txBox="1"/>
          <p:nvPr/>
        </p:nvSpPr>
        <p:spPr>
          <a:xfrm>
            <a:off x="2250040" y="2804845"/>
            <a:ext cx="7479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Retention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Equality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Reputation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Legal compliance</a:t>
            </a:r>
          </a:p>
        </p:txBody>
      </p:sp>
    </p:spTree>
    <p:extLst>
      <p:ext uri="{BB962C8B-B14F-4D97-AF65-F5344CB8AC3E}">
        <p14:creationId xmlns:p14="http://schemas.microsoft.com/office/powerpoint/2010/main" val="4596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A7EAA-3977-A53E-EAF9-6CC4BD22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0" y="454505"/>
            <a:ext cx="11143707" cy="63830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8EA1A4-D14E-9BEB-9023-0DE466DE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761" y="5856970"/>
            <a:ext cx="2151426" cy="2056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3BCBB-BD3F-72AD-4564-4252292A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438" y="-1182845"/>
            <a:ext cx="2395936" cy="2365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E4C2F1-49BB-9B21-73C0-8C94514217B6}"/>
              </a:ext>
            </a:extLst>
          </p:cNvPr>
          <p:cNvSpPr/>
          <p:nvPr/>
        </p:nvSpPr>
        <p:spPr>
          <a:xfrm>
            <a:off x="1294561" y="803953"/>
            <a:ext cx="9602877" cy="52500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9D7E0-16CE-5669-741B-41C584188A7D}"/>
              </a:ext>
            </a:extLst>
          </p:cNvPr>
          <p:cNvSpPr/>
          <p:nvPr/>
        </p:nvSpPr>
        <p:spPr>
          <a:xfrm>
            <a:off x="3928151" y="2571107"/>
            <a:ext cx="4335695" cy="1715785"/>
          </a:xfrm>
          <a:prstGeom prst="ellipse">
            <a:avLst/>
          </a:prstGeom>
          <a:blipFill dpi="0" rotWithShape="1">
            <a:blip r:embed="rId4"/>
            <a:srcRect/>
            <a:stretch>
              <a:fillRect l="-38000" t="-36000" r="-36000" b="-56000"/>
            </a:stretch>
          </a:blipFill>
          <a:effectLst>
            <a:outerShdw blurRad="101600" dist="228600" dir="336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vamshi katineni</dc:creator>
  <cp:lastModifiedBy>chandra vamshi katineni</cp:lastModifiedBy>
  <cp:revision>1</cp:revision>
  <dcterms:created xsi:type="dcterms:W3CDTF">2023-03-23T16:33:57Z</dcterms:created>
  <dcterms:modified xsi:type="dcterms:W3CDTF">2023-03-23T17:42:14Z</dcterms:modified>
</cp:coreProperties>
</file>