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69" r:id="rId7"/>
    <p:sldId id="270" r:id="rId8"/>
    <p:sldId id="271" r:id="rId9"/>
    <p:sldId id="273" r:id="rId10"/>
    <p:sldId id="272" r:id="rId11"/>
    <p:sldId id="274" r:id="rId12"/>
    <p:sldId id="275" r:id="rId13"/>
    <p:sldId id="276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85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8DED9D-3862-46E9-93D5-FC780063C13E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FF3DFD25-10BA-47E8-8802-024D167CF5D5}">
      <dgm:prSet phldrT="[Text]"/>
      <dgm:spPr/>
      <dgm:t>
        <a:bodyPr/>
        <a:lstStyle/>
        <a:p>
          <a:r>
            <a:rPr lang="en-US" dirty="0" err="1"/>
            <a:t>Pengumpulan</a:t>
          </a:r>
          <a:r>
            <a:rPr lang="en-US" dirty="0"/>
            <a:t> Data</a:t>
          </a:r>
          <a:endParaRPr lang="en-ID" dirty="0"/>
        </a:p>
      </dgm:t>
    </dgm:pt>
    <dgm:pt modelId="{19E69889-EFB4-4A2A-A019-66A3E47BBF3E}" type="parTrans" cxnId="{8A086C7A-2F85-4F3A-BEF7-623AABC948B2}">
      <dgm:prSet/>
      <dgm:spPr/>
      <dgm:t>
        <a:bodyPr/>
        <a:lstStyle/>
        <a:p>
          <a:endParaRPr lang="en-ID"/>
        </a:p>
      </dgm:t>
    </dgm:pt>
    <dgm:pt modelId="{BB0DF6A3-C588-4F43-80C5-BD5C85523B2B}" type="sibTrans" cxnId="{8A086C7A-2F85-4F3A-BEF7-623AABC948B2}">
      <dgm:prSet/>
      <dgm:spPr/>
      <dgm:t>
        <a:bodyPr/>
        <a:lstStyle/>
        <a:p>
          <a:endParaRPr lang="en-ID"/>
        </a:p>
      </dgm:t>
    </dgm:pt>
    <dgm:pt modelId="{7D24CD85-BBA9-4CFD-B071-B5DDF82DF8FC}">
      <dgm:prSet phldrT="[Text]"/>
      <dgm:spPr/>
      <dgm:t>
        <a:bodyPr/>
        <a:lstStyle/>
        <a:p>
          <a:r>
            <a:rPr lang="en-US" dirty="0" err="1"/>
            <a:t>Pengolahan</a:t>
          </a:r>
          <a:r>
            <a:rPr lang="en-US" dirty="0"/>
            <a:t> Data</a:t>
          </a:r>
          <a:endParaRPr lang="en-ID" dirty="0"/>
        </a:p>
      </dgm:t>
    </dgm:pt>
    <dgm:pt modelId="{8D9D4163-C2D4-437B-AAFF-3FFD029C9F8C}" type="parTrans" cxnId="{85D9A383-563D-41F3-8771-B7205BA63BBD}">
      <dgm:prSet/>
      <dgm:spPr/>
      <dgm:t>
        <a:bodyPr/>
        <a:lstStyle/>
        <a:p>
          <a:endParaRPr lang="en-ID"/>
        </a:p>
      </dgm:t>
    </dgm:pt>
    <dgm:pt modelId="{2AC4E6C4-AF83-4587-8FA8-7312D4B8C659}" type="sibTrans" cxnId="{85D9A383-563D-41F3-8771-B7205BA63BBD}">
      <dgm:prSet/>
      <dgm:spPr/>
      <dgm:t>
        <a:bodyPr/>
        <a:lstStyle/>
        <a:p>
          <a:endParaRPr lang="en-ID"/>
        </a:p>
      </dgm:t>
    </dgm:pt>
    <dgm:pt modelId="{A5B08D42-DE95-4449-B7B3-50FD39540BCB}">
      <dgm:prSet phldrT="[Text]"/>
      <dgm:spPr/>
      <dgm:t>
        <a:bodyPr/>
        <a:lstStyle/>
        <a:p>
          <a:r>
            <a:rPr lang="en-US" dirty="0" err="1"/>
            <a:t>Pemilihan</a:t>
          </a:r>
          <a:r>
            <a:rPr lang="en-US" dirty="0"/>
            <a:t> </a:t>
          </a:r>
          <a:r>
            <a:rPr lang="en-US" dirty="0" err="1"/>
            <a:t>Algoritma</a:t>
          </a:r>
          <a:endParaRPr lang="en-ID" dirty="0"/>
        </a:p>
      </dgm:t>
    </dgm:pt>
    <dgm:pt modelId="{C2841B0A-C849-4CB8-B84F-F367AECE9141}" type="parTrans" cxnId="{05182429-15D3-41CB-8953-125A229D4F2C}">
      <dgm:prSet/>
      <dgm:spPr/>
      <dgm:t>
        <a:bodyPr/>
        <a:lstStyle/>
        <a:p>
          <a:endParaRPr lang="en-ID"/>
        </a:p>
      </dgm:t>
    </dgm:pt>
    <dgm:pt modelId="{B201E640-426A-4B38-84B0-EB22BBFFDFC2}" type="sibTrans" cxnId="{05182429-15D3-41CB-8953-125A229D4F2C}">
      <dgm:prSet/>
      <dgm:spPr/>
      <dgm:t>
        <a:bodyPr/>
        <a:lstStyle/>
        <a:p>
          <a:endParaRPr lang="en-ID"/>
        </a:p>
      </dgm:t>
    </dgm:pt>
    <dgm:pt modelId="{C85DC82D-2E1F-4D71-92F9-27F7231382CE}">
      <dgm:prSet phldrT="[Text]"/>
      <dgm:spPr/>
      <dgm:t>
        <a:bodyPr/>
        <a:lstStyle/>
        <a:p>
          <a:r>
            <a:rPr lang="en-US" dirty="0" err="1"/>
            <a:t>Evaluasi</a:t>
          </a:r>
          <a:r>
            <a:rPr lang="en-US" dirty="0"/>
            <a:t> </a:t>
          </a:r>
          <a:r>
            <a:rPr lang="en-US" dirty="0" err="1"/>
            <a:t>Keberhasilan</a:t>
          </a:r>
          <a:r>
            <a:rPr lang="en-US" dirty="0"/>
            <a:t> </a:t>
          </a:r>
          <a:r>
            <a:rPr lang="en-US" dirty="0" err="1"/>
            <a:t>Sistem</a:t>
          </a:r>
          <a:endParaRPr lang="en-ID" dirty="0"/>
        </a:p>
      </dgm:t>
    </dgm:pt>
    <dgm:pt modelId="{EC052DD8-51BE-493F-8932-8DD1E1F733B7}" type="parTrans" cxnId="{426B3F2C-888A-4B2A-98CC-9C320E95E4D2}">
      <dgm:prSet/>
      <dgm:spPr/>
      <dgm:t>
        <a:bodyPr/>
        <a:lstStyle/>
        <a:p>
          <a:endParaRPr lang="en-ID"/>
        </a:p>
      </dgm:t>
    </dgm:pt>
    <dgm:pt modelId="{93FD5E42-9533-42FE-8BA0-8118A3339F3B}" type="sibTrans" cxnId="{426B3F2C-888A-4B2A-98CC-9C320E95E4D2}">
      <dgm:prSet/>
      <dgm:spPr/>
      <dgm:t>
        <a:bodyPr/>
        <a:lstStyle/>
        <a:p>
          <a:endParaRPr lang="en-ID"/>
        </a:p>
      </dgm:t>
    </dgm:pt>
    <dgm:pt modelId="{C8512F4D-64F3-48F1-B420-2B769846B08C}" type="pres">
      <dgm:prSet presAssocID="{CA8DED9D-3862-46E9-93D5-FC780063C13E}" presName="outerComposite" presStyleCnt="0">
        <dgm:presLayoutVars>
          <dgm:chMax val="5"/>
          <dgm:dir/>
          <dgm:resizeHandles val="exact"/>
        </dgm:presLayoutVars>
      </dgm:prSet>
      <dgm:spPr/>
    </dgm:pt>
    <dgm:pt modelId="{ED7101EB-6A5A-4F13-939D-34FE8BACB0FA}" type="pres">
      <dgm:prSet presAssocID="{CA8DED9D-3862-46E9-93D5-FC780063C13E}" presName="dummyMaxCanvas" presStyleCnt="0">
        <dgm:presLayoutVars/>
      </dgm:prSet>
      <dgm:spPr/>
    </dgm:pt>
    <dgm:pt modelId="{504B1798-0D8E-4E7A-8CF5-71D9B9E3A7DF}" type="pres">
      <dgm:prSet presAssocID="{CA8DED9D-3862-46E9-93D5-FC780063C13E}" presName="FourNodes_1" presStyleLbl="node1" presStyleIdx="0" presStyleCnt="4">
        <dgm:presLayoutVars>
          <dgm:bulletEnabled val="1"/>
        </dgm:presLayoutVars>
      </dgm:prSet>
      <dgm:spPr/>
    </dgm:pt>
    <dgm:pt modelId="{21FB0AEB-3ABE-4083-94EE-D751CD2A0427}" type="pres">
      <dgm:prSet presAssocID="{CA8DED9D-3862-46E9-93D5-FC780063C13E}" presName="FourNodes_2" presStyleLbl="node1" presStyleIdx="1" presStyleCnt="4">
        <dgm:presLayoutVars>
          <dgm:bulletEnabled val="1"/>
        </dgm:presLayoutVars>
      </dgm:prSet>
      <dgm:spPr/>
    </dgm:pt>
    <dgm:pt modelId="{47B33278-1628-4F53-B4BA-D6FCDB4C9568}" type="pres">
      <dgm:prSet presAssocID="{CA8DED9D-3862-46E9-93D5-FC780063C13E}" presName="FourNodes_3" presStyleLbl="node1" presStyleIdx="2" presStyleCnt="4">
        <dgm:presLayoutVars>
          <dgm:bulletEnabled val="1"/>
        </dgm:presLayoutVars>
      </dgm:prSet>
      <dgm:spPr/>
    </dgm:pt>
    <dgm:pt modelId="{D17677DC-D59B-434A-81D1-F5BB0B8A655B}" type="pres">
      <dgm:prSet presAssocID="{CA8DED9D-3862-46E9-93D5-FC780063C13E}" presName="FourNodes_4" presStyleLbl="node1" presStyleIdx="3" presStyleCnt="4">
        <dgm:presLayoutVars>
          <dgm:bulletEnabled val="1"/>
        </dgm:presLayoutVars>
      </dgm:prSet>
      <dgm:spPr/>
    </dgm:pt>
    <dgm:pt modelId="{6FE9C86A-6680-4BE4-B94D-911AE92A4A7C}" type="pres">
      <dgm:prSet presAssocID="{CA8DED9D-3862-46E9-93D5-FC780063C13E}" presName="FourConn_1-2" presStyleLbl="fgAccFollowNode1" presStyleIdx="0" presStyleCnt="3">
        <dgm:presLayoutVars>
          <dgm:bulletEnabled val="1"/>
        </dgm:presLayoutVars>
      </dgm:prSet>
      <dgm:spPr/>
    </dgm:pt>
    <dgm:pt modelId="{27D28D76-FD41-4648-BA12-4EE83D55E3EB}" type="pres">
      <dgm:prSet presAssocID="{CA8DED9D-3862-46E9-93D5-FC780063C13E}" presName="FourConn_2-3" presStyleLbl="fgAccFollowNode1" presStyleIdx="1" presStyleCnt="3">
        <dgm:presLayoutVars>
          <dgm:bulletEnabled val="1"/>
        </dgm:presLayoutVars>
      </dgm:prSet>
      <dgm:spPr/>
    </dgm:pt>
    <dgm:pt modelId="{7D3C673E-36AC-4E42-8E9C-11230FD986B4}" type="pres">
      <dgm:prSet presAssocID="{CA8DED9D-3862-46E9-93D5-FC780063C13E}" presName="FourConn_3-4" presStyleLbl="fgAccFollowNode1" presStyleIdx="2" presStyleCnt="3">
        <dgm:presLayoutVars>
          <dgm:bulletEnabled val="1"/>
        </dgm:presLayoutVars>
      </dgm:prSet>
      <dgm:spPr/>
    </dgm:pt>
    <dgm:pt modelId="{A46BBE52-583B-4E8C-BF47-E60164294960}" type="pres">
      <dgm:prSet presAssocID="{CA8DED9D-3862-46E9-93D5-FC780063C13E}" presName="FourNodes_1_text" presStyleLbl="node1" presStyleIdx="3" presStyleCnt="4">
        <dgm:presLayoutVars>
          <dgm:bulletEnabled val="1"/>
        </dgm:presLayoutVars>
      </dgm:prSet>
      <dgm:spPr/>
    </dgm:pt>
    <dgm:pt modelId="{EAA6E7DD-9AC6-4D6C-989D-2E76EFACE1DC}" type="pres">
      <dgm:prSet presAssocID="{CA8DED9D-3862-46E9-93D5-FC780063C13E}" presName="FourNodes_2_text" presStyleLbl="node1" presStyleIdx="3" presStyleCnt="4">
        <dgm:presLayoutVars>
          <dgm:bulletEnabled val="1"/>
        </dgm:presLayoutVars>
      </dgm:prSet>
      <dgm:spPr/>
    </dgm:pt>
    <dgm:pt modelId="{E9196D36-C2BD-4D1E-A0DE-03666178BDE2}" type="pres">
      <dgm:prSet presAssocID="{CA8DED9D-3862-46E9-93D5-FC780063C13E}" presName="FourNodes_3_text" presStyleLbl="node1" presStyleIdx="3" presStyleCnt="4">
        <dgm:presLayoutVars>
          <dgm:bulletEnabled val="1"/>
        </dgm:presLayoutVars>
      </dgm:prSet>
      <dgm:spPr/>
    </dgm:pt>
    <dgm:pt modelId="{E3A52A3F-8AA5-4D66-80EC-6208C047F372}" type="pres">
      <dgm:prSet presAssocID="{CA8DED9D-3862-46E9-93D5-FC780063C13E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A9910F00-DF65-400F-B005-7CD9817ACAFD}" type="presOf" srcId="{FF3DFD25-10BA-47E8-8802-024D167CF5D5}" destId="{504B1798-0D8E-4E7A-8CF5-71D9B9E3A7DF}" srcOrd="0" destOrd="0" presId="urn:microsoft.com/office/officeart/2005/8/layout/vProcess5"/>
    <dgm:cxn modelId="{6487E601-656C-4C59-BB68-4D9722E532D6}" type="presOf" srcId="{7D24CD85-BBA9-4CFD-B071-B5DDF82DF8FC}" destId="{21FB0AEB-3ABE-4083-94EE-D751CD2A0427}" srcOrd="0" destOrd="0" presId="urn:microsoft.com/office/officeart/2005/8/layout/vProcess5"/>
    <dgm:cxn modelId="{002AB90C-A1F1-4D35-9249-4405179FB47C}" type="presOf" srcId="{7D24CD85-BBA9-4CFD-B071-B5DDF82DF8FC}" destId="{EAA6E7DD-9AC6-4D6C-989D-2E76EFACE1DC}" srcOrd="1" destOrd="0" presId="urn:microsoft.com/office/officeart/2005/8/layout/vProcess5"/>
    <dgm:cxn modelId="{24B16F27-0CA7-4B88-A1A8-41F242F07DD9}" type="presOf" srcId="{A5B08D42-DE95-4449-B7B3-50FD39540BCB}" destId="{47B33278-1628-4F53-B4BA-D6FCDB4C9568}" srcOrd="0" destOrd="0" presId="urn:microsoft.com/office/officeart/2005/8/layout/vProcess5"/>
    <dgm:cxn modelId="{05182429-15D3-41CB-8953-125A229D4F2C}" srcId="{CA8DED9D-3862-46E9-93D5-FC780063C13E}" destId="{A5B08D42-DE95-4449-B7B3-50FD39540BCB}" srcOrd="2" destOrd="0" parTransId="{C2841B0A-C849-4CB8-B84F-F367AECE9141}" sibTransId="{B201E640-426A-4B38-84B0-EB22BBFFDFC2}"/>
    <dgm:cxn modelId="{426B3F2C-888A-4B2A-98CC-9C320E95E4D2}" srcId="{CA8DED9D-3862-46E9-93D5-FC780063C13E}" destId="{C85DC82D-2E1F-4D71-92F9-27F7231382CE}" srcOrd="3" destOrd="0" parTransId="{EC052DD8-51BE-493F-8932-8DD1E1F733B7}" sibTransId="{93FD5E42-9533-42FE-8BA0-8118A3339F3B}"/>
    <dgm:cxn modelId="{29D4BB5C-A75F-4E25-8879-45142100694C}" type="presOf" srcId="{C85DC82D-2E1F-4D71-92F9-27F7231382CE}" destId="{E3A52A3F-8AA5-4D66-80EC-6208C047F372}" srcOrd="1" destOrd="0" presId="urn:microsoft.com/office/officeart/2005/8/layout/vProcess5"/>
    <dgm:cxn modelId="{64CD4648-2C10-4710-9849-68DFD7554BDD}" type="presOf" srcId="{C85DC82D-2E1F-4D71-92F9-27F7231382CE}" destId="{D17677DC-D59B-434A-81D1-F5BB0B8A655B}" srcOrd="0" destOrd="0" presId="urn:microsoft.com/office/officeart/2005/8/layout/vProcess5"/>
    <dgm:cxn modelId="{36D2B673-1084-413E-BA95-6901E14435A8}" type="presOf" srcId="{BB0DF6A3-C588-4F43-80C5-BD5C85523B2B}" destId="{6FE9C86A-6680-4BE4-B94D-911AE92A4A7C}" srcOrd="0" destOrd="0" presId="urn:microsoft.com/office/officeart/2005/8/layout/vProcess5"/>
    <dgm:cxn modelId="{8A086C7A-2F85-4F3A-BEF7-623AABC948B2}" srcId="{CA8DED9D-3862-46E9-93D5-FC780063C13E}" destId="{FF3DFD25-10BA-47E8-8802-024D167CF5D5}" srcOrd="0" destOrd="0" parTransId="{19E69889-EFB4-4A2A-A019-66A3E47BBF3E}" sibTransId="{BB0DF6A3-C588-4F43-80C5-BD5C85523B2B}"/>
    <dgm:cxn modelId="{85D9A383-563D-41F3-8771-B7205BA63BBD}" srcId="{CA8DED9D-3862-46E9-93D5-FC780063C13E}" destId="{7D24CD85-BBA9-4CFD-B071-B5DDF82DF8FC}" srcOrd="1" destOrd="0" parTransId="{8D9D4163-C2D4-437B-AAFF-3FFD029C9F8C}" sibTransId="{2AC4E6C4-AF83-4587-8FA8-7312D4B8C659}"/>
    <dgm:cxn modelId="{01739685-253A-46C3-AF12-88B60633CDEE}" type="presOf" srcId="{A5B08D42-DE95-4449-B7B3-50FD39540BCB}" destId="{E9196D36-C2BD-4D1E-A0DE-03666178BDE2}" srcOrd="1" destOrd="0" presId="urn:microsoft.com/office/officeart/2005/8/layout/vProcess5"/>
    <dgm:cxn modelId="{AC1BD8A0-C8B8-4A63-96F1-0F1CB0A8E9CB}" type="presOf" srcId="{FF3DFD25-10BA-47E8-8802-024D167CF5D5}" destId="{A46BBE52-583B-4E8C-BF47-E60164294960}" srcOrd="1" destOrd="0" presId="urn:microsoft.com/office/officeart/2005/8/layout/vProcess5"/>
    <dgm:cxn modelId="{96926BBB-6CCD-45D1-9DB7-068EE6982509}" type="presOf" srcId="{CA8DED9D-3862-46E9-93D5-FC780063C13E}" destId="{C8512F4D-64F3-48F1-B420-2B769846B08C}" srcOrd="0" destOrd="0" presId="urn:microsoft.com/office/officeart/2005/8/layout/vProcess5"/>
    <dgm:cxn modelId="{BF7FAED7-3B7B-4A6D-B87F-1DEC03996B7D}" type="presOf" srcId="{2AC4E6C4-AF83-4587-8FA8-7312D4B8C659}" destId="{27D28D76-FD41-4648-BA12-4EE83D55E3EB}" srcOrd="0" destOrd="0" presId="urn:microsoft.com/office/officeart/2005/8/layout/vProcess5"/>
    <dgm:cxn modelId="{F1222FF8-5A5B-47E1-BB72-BC01CDA942AF}" type="presOf" srcId="{B201E640-426A-4B38-84B0-EB22BBFFDFC2}" destId="{7D3C673E-36AC-4E42-8E9C-11230FD986B4}" srcOrd="0" destOrd="0" presId="urn:microsoft.com/office/officeart/2005/8/layout/vProcess5"/>
    <dgm:cxn modelId="{C20F2A79-8A38-4812-B960-C0647E66C9A6}" type="presParOf" srcId="{C8512F4D-64F3-48F1-B420-2B769846B08C}" destId="{ED7101EB-6A5A-4F13-939D-34FE8BACB0FA}" srcOrd="0" destOrd="0" presId="urn:microsoft.com/office/officeart/2005/8/layout/vProcess5"/>
    <dgm:cxn modelId="{BB8E97E9-D647-4E2E-B1BB-C3369E2E6E42}" type="presParOf" srcId="{C8512F4D-64F3-48F1-B420-2B769846B08C}" destId="{504B1798-0D8E-4E7A-8CF5-71D9B9E3A7DF}" srcOrd="1" destOrd="0" presId="urn:microsoft.com/office/officeart/2005/8/layout/vProcess5"/>
    <dgm:cxn modelId="{E8D91955-8C44-4AF1-AA93-440396863B8A}" type="presParOf" srcId="{C8512F4D-64F3-48F1-B420-2B769846B08C}" destId="{21FB0AEB-3ABE-4083-94EE-D751CD2A0427}" srcOrd="2" destOrd="0" presId="urn:microsoft.com/office/officeart/2005/8/layout/vProcess5"/>
    <dgm:cxn modelId="{8A4718D0-AA5E-4B7C-AAC9-40E2C40F1950}" type="presParOf" srcId="{C8512F4D-64F3-48F1-B420-2B769846B08C}" destId="{47B33278-1628-4F53-B4BA-D6FCDB4C9568}" srcOrd="3" destOrd="0" presId="urn:microsoft.com/office/officeart/2005/8/layout/vProcess5"/>
    <dgm:cxn modelId="{AB486B5B-CE0C-47B3-81CF-8D8EA38B866C}" type="presParOf" srcId="{C8512F4D-64F3-48F1-B420-2B769846B08C}" destId="{D17677DC-D59B-434A-81D1-F5BB0B8A655B}" srcOrd="4" destOrd="0" presId="urn:microsoft.com/office/officeart/2005/8/layout/vProcess5"/>
    <dgm:cxn modelId="{574788B6-42BB-4E51-BBF1-436E0802D897}" type="presParOf" srcId="{C8512F4D-64F3-48F1-B420-2B769846B08C}" destId="{6FE9C86A-6680-4BE4-B94D-911AE92A4A7C}" srcOrd="5" destOrd="0" presId="urn:microsoft.com/office/officeart/2005/8/layout/vProcess5"/>
    <dgm:cxn modelId="{1815B23E-0301-437F-BD7F-10A3C6F0E120}" type="presParOf" srcId="{C8512F4D-64F3-48F1-B420-2B769846B08C}" destId="{27D28D76-FD41-4648-BA12-4EE83D55E3EB}" srcOrd="6" destOrd="0" presId="urn:microsoft.com/office/officeart/2005/8/layout/vProcess5"/>
    <dgm:cxn modelId="{4726615E-66E8-4EB8-BBD5-E55CCACBFFE4}" type="presParOf" srcId="{C8512F4D-64F3-48F1-B420-2B769846B08C}" destId="{7D3C673E-36AC-4E42-8E9C-11230FD986B4}" srcOrd="7" destOrd="0" presId="urn:microsoft.com/office/officeart/2005/8/layout/vProcess5"/>
    <dgm:cxn modelId="{99D9A457-8A0D-4B30-80E8-67E9434464EC}" type="presParOf" srcId="{C8512F4D-64F3-48F1-B420-2B769846B08C}" destId="{A46BBE52-583B-4E8C-BF47-E60164294960}" srcOrd="8" destOrd="0" presId="urn:microsoft.com/office/officeart/2005/8/layout/vProcess5"/>
    <dgm:cxn modelId="{20D28FB0-74A0-487E-B6F5-D9219EF2A705}" type="presParOf" srcId="{C8512F4D-64F3-48F1-B420-2B769846B08C}" destId="{EAA6E7DD-9AC6-4D6C-989D-2E76EFACE1DC}" srcOrd="9" destOrd="0" presId="urn:microsoft.com/office/officeart/2005/8/layout/vProcess5"/>
    <dgm:cxn modelId="{335F25D7-4D6E-4AA6-8F40-6F534D58BAEA}" type="presParOf" srcId="{C8512F4D-64F3-48F1-B420-2B769846B08C}" destId="{E9196D36-C2BD-4D1E-A0DE-03666178BDE2}" srcOrd="10" destOrd="0" presId="urn:microsoft.com/office/officeart/2005/8/layout/vProcess5"/>
    <dgm:cxn modelId="{81D83845-FFD9-4F6C-AE4F-A8612572E144}" type="presParOf" srcId="{C8512F4D-64F3-48F1-B420-2B769846B08C}" destId="{E3A52A3F-8AA5-4D66-80EC-6208C047F372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4B1798-0D8E-4E7A-8CF5-71D9B9E3A7DF}">
      <dsp:nvSpPr>
        <dsp:cNvPr id="0" name=""/>
        <dsp:cNvSpPr/>
      </dsp:nvSpPr>
      <dsp:spPr>
        <a:xfrm>
          <a:off x="0" y="0"/>
          <a:ext cx="7985760" cy="10058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 err="1"/>
            <a:t>Pengumpulan</a:t>
          </a:r>
          <a:r>
            <a:rPr lang="en-US" sz="3700" kern="1200" dirty="0"/>
            <a:t> Data</a:t>
          </a:r>
          <a:endParaRPr lang="en-ID" sz="3700" kern="1200" dirty="0"/>
        </a:p>
      </dsp:txBody>
      <dsp:txXfrm>
        <a:off x="29460" y="29460"/>
        <a:ext cx="6815386" cy="946920"/>
      </dsp:txXfrm>
    </dsp:sp>
    <dsp:sp modelId="{21FB0AEB-3ABE-4083-94EE-D751CD2A0427}">
      <dsp:nvSpPr>
        <dsp:cNvPr id="0" name=""/>
        <dsp:cNvSpPr/>
      </dsp:nvSpPr>
      <dsp:spPr>
        <a:xfrm>
          <a:off x="668807" y="1188720"/>
          <a:ext cx="7985760" cy="10058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 err="1"/>
            <a:t>Pengolahan</a:t>
          </a:r>
          <a:r>
            <a:rPr lang="en-US" sz="3700" kern="1200" dirty="0"/>
            <a:t> Data</a:t>
          </a:r>
          <a:endParaRPr lang="en-ID" sz="3700" kern="1200" dirty="0"/>
        </a:p>
      </dsp:txBody>
      <dsp:txXfrm>
        <a:off x="698267" y="1218180"/>
        <a:ext cx="6604236" cy="946920"/>
      </dsp:txXfrm>
    </dsp:sp>
    <dsp:sp modelId="{47B33278-1628-4F53-B4BA-D6FCDB4C9568}">
      <dsp:nvSpPr>
        <dsp:cNvPr id="0" name=""/>
        <dsp:cNvSpPr/>
      </dsp:nvSpPr>
      <dsp:spPr>
        <a:xfrm>
          <a:off x="1327632" y="2377440"/>
          <a:ext cx="7985760" cy="10058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 err="1"/>
            <a:t>Pemilihan</a:t>
          </a:r>
          <a:r>
            <a:rPr lang="en-US" sz="3700" kern="1200" dirty="0"/>
            <a:t> </a:t>
          </a:r>
          <a:r>
            <a:rPr lang="en-US" sz="3700" kern="1200" dirty="0" err="1"/>
            <a:t>Algoritma</a:t>
          </a:r>
          <a:endParaRPr lang="en-ID" sz="3700" kern="1200" dirty="0"/>
        </a:p>
      </dsp:txBody>
      <dsp:txXfrm>
        <a:off x="1357092" y="2406900"/>
        <a:ext cx="6614218" cy="946920"/>
      </dsp:txXfrm>
    </dsp:sp>
    <dsp:sp modelId="{D17677DC-D59B-434A-81D1-F5BB0B8A655B}">
      <dsp:nvSpPr>
        <dsp:cNvPr id="0" name=""/>
        <dsp:cNvSpPr/>
      </dsp:nvSpPr>
      <dsp:spPr>
        <a:xfrm>
          <a:off x="1996439" y="3566160"/>
          <a:ext cx="7985760" cy="10058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 err="1"/>
            <a:t>Evaluasi</a:t>
          </a:r>
          <a:r>
            <a:rPr lang="en-US" sz="3700" kern="1200" dirty="0"/>
            <a:t> </a:t>
          </a:r>
          <a:r>
            <a:rPr lang="en-US" sz="3700" kern="1200" dirty="0" err="1"/>
            <a:t>Keberhasilan</a:t>
          </a:r>
          <a:r>
            <a:rPr lang="en-US" sz="3700" kern="1200" dirty="0"/>
            <a:t> </a:t>
          </a:r>
          <a:r>
            <a:rPr lang="en-US" sz="3700" kern="1200" dirty="0" err="1"/>
            <a:t>Sistem</a:t>
          </a:r>
          <a:endParaRPr lang="en-ID" sz="3700" kern="1200" dirty="0"/>
        </a:p>
      </dsp:txBody>
      <dsp:txXfrm>
        <a:off x="2025899" y="3595620"/>
        <a:ext cx="6604236" cy="946920"/>
      </dsp:txXfrm>
    </dsp:sp>
    <dsp:sp modelId="{6FE9C86A-6680-4BE4-B94D-911AE92A4A7C}">
      <dsp:nvSpPr>
        <dsp:cNvPr id="0" name=""/>
        <dsp:cNvSpPr/>
      </dsp:nvSpPr>
      <dsp:spPr>
        <a:xfrm>
          <a:off x="7331964" y="770382"/>
          <a:ext cx="653796" cy="65379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2800" kern="1200"/>
        </a:p>
      </dsp:txBody>
      <dsp:txXfrm>
        <a:off x="7479068" y="770382"/>
        <a:ext cx="359588" cy="491981"/>
      </dsp:txXfrm>
    </dsp:sp>
    <dsp:sp modelId="{27D28D76-FD41-4648-BA12-4EE83D55E3EB}">
      <dsp:nvSpPr>
        <dsp:cNvPr id="0" name=""/>
        <dsp:cNvSpPr/>
      </dsp:nvSpPr>
      <dsp:spPr>
        <a:xfrm>
          <a:off x="8000771" y="1959102"/>
          <a:ext cx="653796" cy="65379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2800" kern="1200"/>
        </a:p>
      </dsp:txBody>
      <dsp:txXfrm>
        <a:off x="8147875" y="1959102"/>
        <a:ext cx="359588" cy="491981"/>
      </dsp:txXfrm>
    </dsp:sp>
    <dsp:sp modelId="{7D3C673E-36AC-4E42-8E9C-11230FD986B4}">
      <dsp:nvSpPr>
        <dsp:cNvPr id="0" name=""/>
        <dsp:cNvSpPr/>
      </dsp:nvSpPr>
      <dsp:spPr>
        <a:xfrm>
          <a:off x="8659596" y="3147822"/>
          <a:ext cx="653796" cy="65379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2800" kern="1200"/>
        </a:p>
      </dsp:txBody>
      <dsp:txXfrm>
        <a:off x="8806700" y="3147822"/>
        <a:ext cx="359588" cy="4919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4/1/2022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4/1/2022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err="1"/>
              <a:t>Seiring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berjalannya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, </a:t>
            </a:r>
            <a:r>
              <a:rPr lang="en-ID" dirty="0" err="1"/>
              <a:t>kepemilikan</a:t>
            </a:r>
            <a:r>
              <a:rPr lang="en-ID" dirty="0"/>
              <a:t> </a:t>
            </a:r>
            <a:r>
              <a:rPr lang="en-ID" dirty="0" err="1"/>
              <a:t>kendaraan</a:t>
            </a:r>
            <a:r>
              <a:rPr lang="en-ID" dirty="0"/>
              <a:t> di Indonesia </a:t>
            </a:r>
            <a:r>
              <a:rPr lang="en-ID" dirty="0" err="1"/>
              <a:t>semakin</a:t>
            </a:r>
            <a:r>
              <a:rPr lang="en-ID" dirty="0"/>
              <a:t> </a:t>
            </a:r>
            <a:r>
              <a:rPr lang="en-ID" dirty="0" err="1"/>
              <a:t>meningkat</a:t>
            </a:r>
            <a:r>
              <a:rPr lang="en-ID" dirty="0"/>
              <a:t>. </a:t>
            </a:r>
            <a:r>
              <a:rPr lang="en-ID" dirty="0" err="1"/>
              <a:t>Berdasarkan</a:t>
            </a:r>
            <a:r>
              <a:rPr lang="en-ID" dirty="0"/>
              <a:t> data yang </a:t>
            </a:r>
            <a:r>
              <a:rPr lang="en-ID" dirty="0" err="1"/>
              <a:t>diperoleh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Badan Pusat </a:t>
            </a:r>
            <a:r>
              <a:rPr lang="en-ID" dirty="0" err="1"/>
              <a:t>Statistik</a:t>
            </a:r>
            <a:r>
              <a:rPr lang="en-ID" dirty="0"/>
              <a:t>, </a:t>
            </a:r>
            <a:r>
              <a:rPr lang="en-ID" dirty="0" err="1"/>
              <a:t>perkembangan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kendaraan</a:t>
            </a:r>
            <a:r>
              <a:rPr lang="en-ID" dirty="0"/>
              <a:t> </a:t>
            </a:r>
            <a:r>
              <a:rPr lang="en-ID" dirty="0" err="1"/>
              <a:t>bermotor</a:t>
            </a:r>
            <a:r>
              <a:rPr lang="en-ID" dirty="0"/>
              <a:t> yang </a:t>
            </a:r>
            <a:r>
              <a:rPr lang="en-ID" dirty="0" err="1"/>
              <a:t>beredar</a:t>
            </a:r>
            <a:r>
              <a:rPr lang="en-ID" dirty="0"/>
              <a:t> di Indonesia </a:t>
            </a:r>
            <a:r>
              <a:rPr lang="en-ID" dirty="0" err="1"/>
              <a:t>mengalami</a:t>
            </a:r>
            <a:r>
              <a:rPr lang="en-ID" dirty="0"/>
              <a:t> </a:t>
            </a:r>
            <a:r>
              <a:rPr lang="en-ID" dirty="0" err="1"/>
              <a:t>penambahan</a:t>
            </a:r>
            <a:r>
              <a:rPr lang="en-ID" dirty="0"/>
              <a:t> </a:t>
            </a:r>
            <a:r>
              <a:rPr lang="en-ID" dirty="0" err="1"/>
              <a:t>sebanyak</a:t>
            </a:r>
            <a:r>
              <a:rPr lang="en-ID" dirty="0"/>
              <a:t> 30 </a:t>
            </a:r>
            <a:r>
              <a:rPr lang="en-ID" dirty="0" err="1"/>
              <a:t>juta</a:t>
            </a:r>
            <a:r>
              <a:rPr lang="en-ID" dirty="0"/>
              <a:t> unit </a:t>
            </a:r>
            <a:r>
              <a:rPr lang="en-ID" dirty="0" err="1"/>
              <a:t>kendaraan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peningkatan</a:t>
            </a:r>
            <a:r>
              <a:rPr lang="en-ID" dirty="0"/>
              <a:t> </a:t>
            </a:r>
            <a:r>
              <a:rPr lang="en-ID" dirty="0" err="1"/>
              <a:t>sebesar</a:t>
            </a:r>
            <a:r>
              <a:rPr lang="en-ID" dirty="0"/>
              <a:t> 29,281 %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tahun</a:t>
            </a:r>
            <a:r>
              <a:rPr lang="en-ID" dirty="0"/>
              <a:t> 2015-2020 [1]</a:t>
            </a:r>
          </a:p>
          <a:p>
            <a:endParaRPr lang="en-ID" dirty="0"/>
          </a:p>
          <a:p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utama</a:t>
            </a:r>
            <a:endParaRPr lang="en-ID" dirty="0"/>
          </a:p>
          <a:p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pendaftaran</a:t>
            </a:r>
            <a:r>
              <a:rPr lang="en-ID" dirty="0"/>
              <a:t> </a:t>
            </a:r>
            <a:r>
              <a:rPr lang="en-ID" dirty="0" err="1"/>
              <a:t>pengesahan</a:t>
            </a:r>
            <a:r>
              <a:rPr lang="en-ID" dirty="0"/>
              <a:t> STNK </a:t>
            </a:r>
            <a:r>
              <a:rPr lang="en-ID" dirty="0" err="1"/>
              <a:t>secara</a:t>
            </a:r>
            <a:r>
              <a:rPr lang="en-ID" dirty="0"/>
              <a:t> digital </a:t>
            </a:r>
            <a:r>
              <a:rPr lang="en-ID" dirty="0" err="1"/>
              <a:t>tanpa</a:t>
            </a:r>
            <a:endParaRPr lang="en-ID" dirty="0"/>
          </a:p>
          <a:p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datang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kantor</a:t>
            </a:r>
            <a:r>
              <a:rPr lang="en-ID" dirty="0"/>
              <a:t> </a:t>
            </a:r>
            <a:r>
              <a:rPr lang="en-ID" dirty="0" err="1"/>
              <a:t>samsat</a:t>
            </a:r>
            <a:r>
              <a:rPr lang="en-ID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56969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err="1"/>
              <a:t>Ulasan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peranan</a:t>
            </a:r>
            <a:r>
              <a:rPr lang="en-ID" dirty="0"/>
              <a:t> yang sangat </a:t>
            </a:r>
            <a:r>
              <a:rPr lang="en-ID" dirty="0" err="1"/>
              <a:t>penting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pihak</a:t>
            </a:r>
            <a:endParaRPr lang="en-ID" dirty="0"/>
          </a:p>
          <a:p>
            <a:r>
              <a:rPr lang="en-ID" dirty="0" err="1"/>
              <a:t>pengembang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menganalisis</a:t>
            </a:r>
            <a:r>
              <a:rPr lang="en-ID" dirty="0"/>
              <a:t>, </a:t>
            </a:r>
            <a:r>
              <a:rPr lang="en-ID" dirty="0" err="1"/>
              <a:t>memperbaiki</a:t>
            </a:r>
            <a:r>
              <a:rPr lang="en-ID" dirty="0"/>
              <a:t>, </a:t>
            </a:r>
            <a:r>
              <a:rPr lang="en-ID" dirty="0" err="1"/>
              <a:t>mengetahui</a:t>
            </a:r>
            <a:r>
              <a:rPr lang="en-ID" dirty="0"/>
              <a:t> </a:t>
            </a:r>
            <a:r>
              <a:rPr lang="en-ID" dirty="0" err="1"/>
              <a:t>kebutuhan</a:t>
            </a:r>
            <a:endParaRPr lang="en-ID" dirty="0"/>
          </a:p>
          <a:p>
            <a:r>
              <a:rPr lang="en-ID" dirty="0" err="1"/>
              <a:t>pengguna</a:t>
            </a:r>
            <a:r>
              <a:rPr lang="en-ID" dirty="0"/>
              <a:t> demi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kinerja</a:t>
            </a:r>
            <a:r>
              <a:rPr lang="en-ID" dirty="0"/>
              <a:t> </a:t>
            </a:r>
            <a:r>
              <a:rPr lang="en-ID" dirty="0" err="1"/>
              <a:t>aplikasi</a:t>
            </a:r>
            <a:endParaRPr lang="en-ID" dirty="0"/>
          </a:p>
          <a:p>
            <a:endParaRPr lang="en-ID" dirty="0"/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C37BE-C303-496D-B5CD-85F2937540FC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22998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4/1/2022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4/1/2022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4/1/2022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4/1/2022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4/1/2022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4/1/2022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4/1/2022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4/1/2022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4/1/2022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4/1/2022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4/1/2022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Autofit/>
          </a:bodyPr>
          <a:lstStyle/>
          <a:p>
            <a:r>
              <a:rPr lang="en-US" sz="2400" dirty="0" err="1"/>
              <a:t>Analisis</a:t>
            </a:r>
            <a:r>
              <a:rPr lang="en-US" sz="2400" dirty="0"/>
              <a:t> </a:t>
            </a:r>
            <a:r>
              <a:rPr lang="en-US" sz="2400" dirty="0" err="1"/>
              <a:t>sentimen</a:t>
            </a:r>
            <a:r>
              <a:rPr lang="en-US" sz="2400" dirty="0"/>
              <a:t> </a:t>
            </a:r>
            <a:r>
              <a:rPr lang="en-US" sz="2400" dirty="0" err="1"/>
              <a:t>ulasan</a:t>
            </a:r>
            <a:r>
              <a:rPr lang="en-US" sz="2400" dirty="0"/>
              <a:t> </a:t>
            </a:r>
            <a:r>
              <a:rPr lang="en-US" sz="2400" dirty="0" err="1"/>
              <a:t>pengguna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samsat</a:t>
            </a:r>
            <a:r>
              <a:rPr lang="en-US" sz="2400" dirty="0"/>
              <a:t> </a:t>
            </a:r>
            <a:r>
              <a:rPr lang="en-US" sz="2400" dirty="0" err="1"/>
              <a:t>nasional</a:t>
            </a:r>
            <a:r>
              <a:rPr lang="en-US" sz="2400" dirty="0"/>
              <a:t> digital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algoritma</a:t>
            </a:r>
            <a:r>
              <a:rPr lang="en-US" sz="2400" dirty="0"/>
              <a:t> multinomial naïve bayes pada google play store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Nama:	Ruby Chandra</a:t>
            </a:r>
          </a:p>
          <a:p>
            <a:r>
              <a:rPr lang="en-US" dirty="0" err="1"/>
              <a:t>Nim</a:t>
            </a:r>
            <a:r>
              <a:rPr lang="en-US" dirty="0"/>
              <a:t>:	32180053</a:t>
            </a:r>
          </a:p>
        </p:txBody>
      </p:sp>
      <p:pic>
        <p:nvPicPr>
          <p:cNvPr id="4" name="Picture Placeholder 3" descr="Open book on table, blurred shelves of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14813-F158-4219-9DC8-AEA801020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Pemilihan</a:t>
            </a:r>
            <a:r>
              <a:rPr lang="en-US" dirty="0"/>
              <a:t> </a:t>
            </a:r>
            <a:r>
              <a:rPr lang="en-US" dirty="0" err="1"/>
              <a:t>Algoritma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5E696-F4CA-4722-AEBB-0C7392BFC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Pada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Multinomial Naïve Bayes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sentimen</a:t>
            </a:r>
            <a:r>
              <a:rPr lang="en-US" dirty="0"/>
              <a:t> dan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pembobotan</a:t>
            </a:r>
            <a:r>
              <a:rPr lang="en-US" dirty="0"/>
              <a:t> kata TF-IDF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2671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842D-41E7-4C6B-A0CD-3E47EC65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Keberhasilan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7E6AF-C7D4-4CF5-BBCB-8797FB7A2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Pada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keberhasilan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sentimen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confusion matrix.</a:t>
            </a:r>
          </a:p>
          <a:p>
            <a:r>
              <a:rPr lang="en-US" dirty="0" err="1"/>
              <a:t>Dengan</a:t>
            </a:r>
            <a:r>
              <a:rPr lang="en-US" dirty="0"/>
              <a:t> confusion matrix </a:t>
            </a:r>
            <a:r>
              <a:rPr lang="en-US" dirty="0" err="1"/>
              <a:t>peneliti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mengukur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/</a:t>
            </a:r>
            <a:r>
              <a:rPr lang="en-US" dirty="0" err="1"/>
              <a:t>ketepatan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4081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kepemilikan</a:t>
            </a:r>
            <a:r>
              <a:rPr lang="en-US" dirty="0"/>
              <a:t> </a:t>
            </a:r>
            <a:r>
              <a:rPr lang="en-US" dirty="0" err="1"/>
              <a:t>kendaraan</a:t>
            </a:r>
            <a:r>
              <a:rPr lang="en-US" dirty="0"/>
              <a:t> di Indonesia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meningkat</a:t>
            </a:r>
            <a:r>
              <a:rPr lang="en-US" dirty="0"/>
              <a:t>.</a:t>
            </a:r>
          </a:p>
          <a:p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pemilik</a:t>
            </a:r>
            <a:r>
              <a:rPr lang="en-US" dirty="0"/>
              <a:t> </a:t>
            </a:r>
            <a:r>
              <a:rPr lang="en-US" dirty="0" err="1"/>
              <a:t>kendaraan</a:t>
            </a:r>
            <a:r>
              <a:rPr lang="en-US" dirty="0"/>
              <a:t> 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membayarkan</a:t>
            </a:r>
            <a:r>
              <a:rPr lang="en-US" dirty="0"/>
              <a:t> </a:t>
            </a:r>
            <a:r>
              <a:rPr lang="en-US" dirty="0" err="1"/>
              <a:t>pajak</a:t>
            </a:r>
            <a:r>
              <a:rPr lang="en-US" dirty="0"/>
              <a:t> </a:t>
            </a:r>
            <a:r>
              <a:rPr lang="en-US" dirty="0" err="1"/>
              <a:t>kendaraannya</a:t>
            </a:r>
            <a:r>
              <a:rPr lang="en-US" dirty="0"/>
              <a:t>.</a:t>
            </a:r>
          </a:p>
          <a:p>
            <a:r>
              <a:rPr lang="en-US" dirty="0" err="1"/>
              <a:t>Pandemi</a:t>
            </a:r>
            <a:r>
              <a:rPr lang="en-US" dirty="0"/>
              <a:t> Covid-19 </a:t>
            </a:r>
            <a:r>
              <a:rPr lang="en-US" dirty="0" err="1"/>
              <a:t>membawa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.</a:t>
            </a:r>
          </a:p>
          <a:p>
            <a:r>
              <a:rPr lang="en-US" dirty="0" err="1"/>
              <a:t>Hadir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Samsat</a:t>
            </a:r>
            <a:r>
              <a:rPr lang="en-US" dirty="0"/>
              <a:t> Nasional Digital (SIGNAL)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pemilik</a:t>
            </a:r>
            <a:r>
              <a:rPr lang="en-US" dirty="0"/>
              <a:t> </a:t>
            </a:r>
            <a:r>
              <a:rPr lang="en-US" dirty="0" err="1"/>
              <a:t>kendaraan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membayar</a:t>
            </a:r>
            <a:r>
              <a:rPr lang="en-US" dirty="0"/>
              <a:t> </a:t>
            </a:r>
            <a:r>
              <a:rPr lang="en-US" dirty="0" err="1"/>
              <a:t>pajak</a:t>
            </a:r>
            <a:r>
              <a:rPr lang="en-US" dirty="0"/>
              <a:t> </a:t>
            </a:r>
            <a:r>
              <a:rPr lang="en-US" dirty="0" err="1"/>
              <a:t>kendaraannya</a:t>
            </a:r>
            <a:r>
              <a:rPr lang="en-US" dirty="0"/>
              <a:t>.</a:t>
            </a:r>
          </a:p>
          <a:p>
            <a:r>
              <a:rPr lang="en-US" dirty="0" err="1"/>
              <a:t>Aplikasi</a:t>
            </a:r>
            <a:r>
              <a:rPr lang="en-US" dirty="0"/>
              <a:t> SIGNAL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perhatian</a:t>
            </a:r>
            <a:r>
              <a:rPr lang="en-US" dirty="0"/>
              <a:t> yang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.</a:t>
            </a:r>
          </a:p>
          <a:p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ulasan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pengalamannya</a:t>
            </a:r>
            <a:r>
              <a:rPr lang="en-US" dirty="0"/>
              <a:t>.</a:t>
            </a:r>
          </a:p>
          <a:p>
            <a:r>
              <a:rPr lang="en-US" dirty="0" err="1"/>
              <a:t>Ulasan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saran, </a:t>
            </a:r>
            <a:r>
              <a:rPr lang="en-US" dirty="0" err="1"/>
              <a:t>keluhan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apresiasi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550C3-3016-41AA-9BDA-A28F8E422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Lanjutan</a:t>
            </a:r>
            <a:r>
              <a:rPr lang="en-US" dirty="0"/>
              <a:t> </a:t>
            </a:r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7B96-94CD-4563-AFDE-10D072B0E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Ulasan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peranan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.</a:t>
            </a:r>
          </a:p>
          <a:p>
            <a:r>
              <a:rPr lang="en-US" dirty="0"/>
              <a:t>Demi </a:t>
            </a:r>
            <a:r>
              <a:rPr lang="en-US" dirty="0" err="1"/>
              <a:t>menjaga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kepuasan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, </a:t>
            </a:r>
            <a:r>
              <a:rPr lang="en-US" dirty="0" err="1"/>
              <a:t>khususnya</a:t>
            </a:r>
            <a:r>
              <a:rPr lang="en-US" dirty="0"/>
              <a:t> pada </a:t>
            </a:r>
            <a:r>
              <a:rPr lang="en-US" dirty="0" err="1"/>
              <a:t>aplikasi</a:t>
            </a:r>
            <a:r>
              <a:rPr lang="en-US" dirty="0"/>
              <a:t> SIGNAL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dibutuhkannya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terkandung</a:t>
            </a:r>
            <a:r>
              <a:rPr lang="en-US" dirty="0"/>
              <a:t> pada </a:t>
            </a:r>
            <a:r>
              <a:rPr lang="en-US" dirty="0" err="1"/>
              <a:t>ulasan-ulasan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.</a:t>
            </a:r>
          </a:p>
          <a:p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uraian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diajukan</a:t>
            </a:r>
            <a:r>
              <a:rPr lang="en-US" dirty="0"/>
              <a:t> oleh </a:t>
            </a:r>
            <a:r>
              <a:rPr lang="en-US" dirty="0" err="1"/>
              <a:t>peneliti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sentimen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1118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37A3D-6DF2-4229-A7FE-B8909BBC7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Rumusan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4AA66-621B-4284-95D7-1FC55F0F3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i="1" dirty="0"/>
              <a:t>Multinomial Naïve Bayes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sentimen</a:t>
            </a:r>
            <a:r>
              <a:rPr lang="en-US" dirty="0"/>
              <a:t> </a:t>
            </a:r>
            <a:r>
              <a:rPr lang="en-US" dirty="0" err="1"/>
              <a:t>ulasan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SIGNAL?</a:t>
            </a:r>
          </a:p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sentimen</a:t>
            </a:r>
            <a:r>
              <a:rPr lang="en-US" dirty="0"/>
              <a:t> </a:t>
            </a:r>
            <a:r>
              <a:rPr lang="en-US" dirty="0" err="1"/>
              <a:t>ulasan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i="1" dirty="0"/>
              <a:t>Multinomial Naïve Bayes</a:t>
            </a:r>
            <a:r>
              <a:rPr lang="en-US" dirty="0"/>
              <a:t>?</a:t>
            </a:r>
          </a:p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termuat</a:t>
            </a:r>
            <a:r>
              <a:rPr lang="en-US" dirty="0"/>
              <a:t> pada </a:t>
            </a:r>
            <a:r>
              <a:rPr lang="en-US" dirty="0" err="1"/>
              <a:t>ulasan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disetiap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sentimen</a:t>
            </a:r>
            <a:r>
              <a:rPr lang="en-US" dirty="0"/>
              <a:t>?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3368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9E985-BB96-4468-B33A-D32AE9099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33644-5212-4D6D-B3F9-80388561A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Mengetahui</a:t>
            </a:r>
            <a:r>
              <a:rPr lang="en-US" dirty="0"/>
              <a:t> proses </a:t>
            </a:r>
            <a:r>
              <a:rPr lang="en-US" dirty="0" err="1"/>
              <a:t>penerapan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i="1" dirty="0"/>
              <a:t>Multinomial Naïve Bayes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mengklasifikasikan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sentimen</a:t>
            </a:r>
            <a:r>
              <a:rPr lang="en-US" dirty="0"/>
              <a:t> </a:t>
            </a:r>
            <a:r>
              <a:rPr lang="en-US" dirty="0" err="1"/>
              <a:t>ulasan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SIGNAL.</a:t>
            </a:r>
          </a:p>
          <a:p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i="1" dirty="0"/>
              <a:t>Multinomial Naïve Bayes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sentimen</a:t>
            </a:r>
            <a:r>
              <a:rPr lang="en-US" dirty="0"/>
              <a:t> </a:t>
            </a:r>
            <a:r>
              <a:rPr lang="en-US" dirty="0" err="1"/>
              <a:t>ulasan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SIGNAL.</a:t>
            </a:r>
          </a:p>
          <a:p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termuat</a:t>
            </a:r>
            <a:r>
              <a:rPr lang="en-US" dirty="0"/>
              <a:t> pada </a:t>
            </a:r>
            <a:r>
              <a:rPr lang="en-US" dirty="0" err="1"/>
              <a:t>ulasan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disetiap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sentimen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7987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C4C74-474F-4373-BFED-6578618D9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Manfaat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113F7-1407-494E-9A5D-AD9013075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pengembang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SIGNAL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aplikasinya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.</a:t>
            </a:r>
          </a:p>
          <a:p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dijadikan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referensi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penelitian-penelitian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, </a:t>
            </a:r>
            <a:r>
              <a:rPr lang="en-US" dirty="0" err="1"/>
              <a:t>khususnya</a:t>
            </a:r>
            <a:r>
              <a:rPr lang="en-US" dirty="0"/>
              <a:t> pada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dan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sentimen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i="1" dirty="0"/>
              <a:t>Multinomial Naïve Bayes</a:t>
            </a:r>
            <a:endParaRPr lang="en-ID" i="1" dirty="0"/>
          </a:p>
        </p:txBody>
      </p:sp>
    </p:spTree>
    <p:extLst>
      <p:ext uri="{BB962C8B-B14F-4D97-AF65-F5344CB8AC3E}">
        <p14:creationId xmlns:p14="http://schemas.microsoft.com/office/powerpoint/2010/main" val="340331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A4086-26FD-438A-864E-C998E69F6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Metodologi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ID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7F8E008-6D3F-4789-9BAD-5FA086D142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8436639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349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575D4-8C6A-4F50-BE24-2D2C62189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Pengumpulan</a:t>
            </a:r>
            <a:r>
              <a:rPr lang="en-US" dirty="0"/>
              <a:t> Data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83C98-109A-4175-B9FD-3B9F4E83D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Menggunakan</a:t>
            </a:r>
            <a:r>
              <a:rPr lang="en-US" dirty="0"/>
              <a:t> library google-play-scraper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data </a:t>
            </a:r>
            <a:r>
              <a:rPr lang="en-US" dirty="0" err="1"/>
              <a:t>ulasan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SIGNAL di Google Play Store.</a:t>
            </a:r>
          </a:p>
          <a:p>
            <a:r>
              <a:rPr lang="en-US" dirty="0"/>
              <a:t>Data yang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berjumlah</a:t>
            </a:r>
            <a:r>
              <a:rPr lang="en-US" dirty="0"/>
              <a:t> 1121 </a:t>
            </a:r>
            <a:r>
              <a:rPr lang="en-US" dirty="0" err="1"/>
              <a:t>ulasan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9764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FC793-C008-4884-9C24-2B06579EA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Pengolahan</a:t>
            </a:r>
            <a:r>
              <a:rPr lang="en-US" dirty="0"/>
              <a:t> Data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6FA85-6283-4A4B-8DA9-4EB5FA67C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Pelabelan</a:t>
            </a:r>
            <a:r>
              <a:rPr lang="en-US" dirty="0"/>
              <a:t> Data</a:t>
            </a:r>
          </a:p>
          <a:p>
            <a:r>
              <a:rPr lang="en-US" dirty="0"/>
              <a:t>Preprocessing Text</a:t>
            </a:r>
          </a:p>
          <a:p>
            <a:pPr lvl="1"/>
            <a:r>
              <a:rPr lang="en-US" dirty="0"/>
              <a:t>Case Folding dan Cleaning </a:t>
            </a:r>
          </a:p>
          <a:p>
            <a:pPr lvl="1"/>
            <a:r>
              <a:rPr lang="en-US" dirty="0"/>
              <a:t>Tokenizing</a:t>
            </a:r>
          </a:p>
          <a:p>
            <a:pPr lvl="1"/>
            <a:r>
              <a:rPr lang="en-US" dirty="0" err="1"/>
              <a:t>Perbaikan</a:t>
            </a:r>
            <a:r>
              <a:rPr lang="en-US" dirty="0"/>
              <a:t> Kata</a:t>
            </a:r>
          </a:p>
          <a:p>
            <a:pPr lvl="1"/>
            <a:r>
              <a:rPr lang="en-US" dirty="0"/>
              <a:t>Filtering</a:t>
            </a:r>
          </a:p>
          <a:p>
            <a:pPr lvl="1"/>
            <a:r>
              <a:rPr lang="en-US" dirty="0"/>
              <a:t>Stemming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9429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281</TotalTime>
  <Words>521</Words>
  <Application>Microsoft Office PowerPoint</Application>
  <PresentationFormat>Widescreen</PresentationFormat>
  <Paragraphs>60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Euphemia</vt:lpstr>
      <vt:lpstr>Plantagenet Cherokee</vt:lpstr>
      <vt:lpstr>Wingdings</vt:lpstr>
      <vt:lpstr>Academic Literature 16x9</vt:lpstr>
      <vt:lpstr>Analisis sentimen ulasan pengguna aplikasi samsat nasional digital menggunakan algoritma multinomial naïve bayes pada google play store</vt:lpstr>
      <vt:lpstr>Latar Belakang</vt:lpstr>
      <vt:lpstr>Lanjutan Latar Belakang</vt:lpstr>
      <vt:lpstr>Rumusan Masalah</vt:lpstr>
      <vt:lpstr>Tujuan Penelitian</vt:lpstr>
      <vt:lpstr>Manfaat Penelitian</vt:lpstr>
      <vt:lpstr>Metodologi Penelitian</vt:lpstr>
      <vt:lpstr>Pengumpulan Data</vt:lpstr>
      <vt:lpstr>Pengolahan Data</vt:lpstr>
      <vt:lpstr>Pemilihan Algoritma</vt:lpstr>
      <vt:lpstr>Pengujian Keberhasilan Sistem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sentimen ulasan pengguna aplikasi samsat nasional digital menggunakan algoritma multinomial naïve bayes pada google play store</dc:title>
  <dc:creator>Ruby Chandra</dc:creator>
  <cp:lastModifiedBy>Ruby Chandra</cp:lastModifiedBy>
  <cp:revision>19</cp:revision>
  <dcterms:created xsi:type="dcterms:W3CDTF">2022-03-31T09:06:45Z</dcterms:created>
  <dcterms:modified xsi:type="dcterms:W3CDTF">2022-04-01T08:27:54Z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