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60" r:id="rId2"/>
    <p:sldId id="361" r:id="rId3"/>
    <p:sldId id="293" r:id="rId4"/>
    <p:sldId id="365" r:id="rId5"/>
    <p:sldId id="362" r:id="rId6"/>
    <p:sldId id="363" r:id="rId7"/>
    <p:sldId id="364" r:id="rId8"/>
    <p:sldId id="367" r:id="rId9"/>
    <p:sldId id="368" r:id="rId10"/>
    <p:sldId id="369" r:id="rId11"/>
    <p:sldId id="3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033" autoAdjust="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EFA77-BD1E-4645-B134-8543D3BC57D3}" type="datetimeFigureOut">
              <a:rPr lang="en-IN" smtClean="0"/>
              <a:t>06/06/2024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9E4FF-4D93-4017-8E18-B604FA6F3FDD}" type="slidenum">
              <a:rPr lang="en-IN" smtClean="0"/>
              <a:t>‹#›</a:t>
            </a:fld>
            <a:endParaRPr lang="en-IN"/>
          </a:p>
        </p:txBody>
      </p:sp>
    </p:spTree>
    <p:extLst>
      <p:ext uri="{BB962C8B-B14F-4D97-AF65-F5344CB8AC3E}">
        <p14:creationId xmlns:p14="http://schemas.microsoft.com/office/powerpoint/2010/main" val="385700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_blank">
    <p:spTree>
      <p:nvGrpSpPr>
        <p:cNvPr id="1" name=""/>
        <p:cNvGrpSpPr/>
        <p:nvPr/>
      </p:nvGrpSpPr>
      <p:grpSpPr>
        <a:xfrm>
          <a:off x="0" y="0"/>
          <a:ext cx="0" cy="0"/>
          <a:chOff x="0" y="0"/>
          <a:chExt cx="0" cy="0"/>
        </a:xfrm>
      </p:grpSpPr>
      <p:sp>
        <p:nvSpPr>
          <p:cNvPr id="15" name="Picture Placeholder 16">
            <a:extLst>
              <a:ext uri="{FF2B5EF4-FFF2-40B4-BE49-F238E27FC236}">
                <a16:creationId xmlns:a16="http://schemas.microsoft.com/office/drawing/2014/main" id="{50568FEB-6B72-0B1C-92F4-5E7DABA342DE}"/>
              </a:ext>
              <a:ext uri="{C183D7F6-B498-43B3-948B-1728B52AA6E4}">
                <adec:decorative xmlns:adec="http://schemas.microsoft.com/office/drawing/2017/decorative" val="1"/>
              </a:ext>
            </a:extLst>
          </p:cNvPr>
          <p:cNvSpPr>
            <a:spLocks noGrp="1"/>
          </p:cNvSpPr>
          <p:nvPr>
            <p:ph type="pic" sz="quarter" idx="16" hasCustomPrompt="1"/>
          </p:nvPr>
        </p:nvSpPr>
        <p:spPr>
          <a:xfrm>
            <a:off x="457200" y="457199"/>
            <a:ext cx="11277600" cy="5597411"/>
          </a:xfrm>
          <a:custGeom>
            <a:avLst/>
            <a:gdLst>
              <a:gd name="connsiteX0" fmla="*/ 0 w 11734800"/>
              <a:gd name="connsiteY0" fmla="*/ 0 h 5504012"/>
              <a:gd name="connsiteX1" fmla="*/ 11734800 w 11734800"/>
              <a:gd name="connsiteY1" fmla="*/ 0 h 5504012"/>
              <a:gd name="connsiteX2" fmla="*/ 11734800 w 11734800"/>
              <a:gd name="connsiteY2" fmla="*/ 5504012 h 5504012"/>
              <a:gd name="connsiteX3" fmla="*/ 0 w 11734800"/>
              <a:gd name="connsiteY3" fmla="*/ 5504012 h 5504012"/>
              <a:gd name="connsiteX4" fmla="*/ 0 w 11734800"/>
              <a:gd name="connsiteY4" fmla="*/ 0 h 5504012"/>
              <a:gd name="connsiteX0" fmla="*/ 0 w 11734800"/>
              <a:gd name="connsiteY0" fmla="*/ 0 h 5504017"/>
              <a:gd name="connsiteX1" fmla="*/ 11734800 w 11734800"/>
              <a:gd name="connsiteY1" fmla="*/ 0 h 5504017"/>
              <a:gd name="connsiteX2" fmla="*/ 11734800 w 11734800"/>
              <a:gd name="connsiteY2" fmla="*/ 5504012 h 5504017"/>
              <a:gd name="connsiteX3" fmla="*/ 5138057 w 11734800"/>
              <a:gd name="connsiteY3" fmla="*/ 5063141 h 5504017"/>
              <a:gd name="connsiteX4" fmla="*/ 0 w 11734800"/>
              <a:gd name="connsiteY4" fmla="*/ 5504012 h 5504017"/>
              <a:gd name="connsiteX5" fmla="*/ 0 w 11734800"/>
              <a:gd name="connsiteY5" fmla="*/ 0 h 5504017"/>
              <a:gd name="connsiteX0" fmla="*/ 0 w 11734800"/>
              <a:gd name="connsiteY0" fmla="*/ 0 h 5520341"/>
              <a:gd name="connsiteX1" fmla="*/ 11734800 w 11734800"/>
              <a:gd name="connsiteY1" fmla="*/ 0 h 5520341"/>
              <a:gd name="connsiteX2" fmla="*/ 11734800 w 11734800"/>
              <a:gd name="connsiteY2" fmla="*/ 5504012 h 5520341"/>
              <a:gd name="connsiteX3" fmla="*/ 5094515 w 11734800"/>
              <a:gd name="connsiteY3" fmla="*/ 5520341 h 5520341"/>
              <a:gd name="connsiteX4" fmla="*/ 0 w 11734800"/>
              <a:gd name="connsiteY4" fmla="*/ 5504012 h 5520341"/>
              <a:gd name="connsiteX5" fmla="*/ 0 w 11734800"/>
              <a:gd name="connsiteY5" fmla="*/ 0 h 5520341"/>
              <a:gd name="connsiteX0" fmla="*/ 0 w 11734800"/>
              <a:gd name="connsiteY0" fmla="*/ 0 h 5520341"/>
              <a:gd name="connsiteX1" fmla="*/ 11734800 w 11734800"/>
              <a:gd name="connsiteY1" fmla="*/ 0 h 5520341"/>
              <a:gd name="connsiteX2" fmla="*/ 11734800 w 11734800"/>
              <a:gd name="connsiteY2" fmla="*/ 5504012 h 5520341"/>
              <a:gd name="connsiteX3" fmla="*/ 5094515 w 11734800"/>
              <a:gd name="connsiteY3" fmla="*/ 5520341 h 5520341"/>
              <a:gd name="connsiteX4" fmla="*/ 5083629 w 11734800"/>
              <a:gd name="connsiteY4" fmla="*/ 1998812 h 5520341"/>
              <a:gd name="connsiteX5" fmla="*/ 0 w 11734800"/>
              <a:gd name="connsiteY5" fmla="*/ 0 h 5520341"/>
              <a:gd name="connsiteX0" fmla="*/ 0 w 11734800"/>
              <a:gd name="connsiteY0" fmla="*/ 0 h 5520341"/>
              <a:gd name="connsiteX1" fmla="*/ 11734800 w 11734800"/>
              <a:gd name="connsiteY1" fmla="*/ 0 h 5520341"/>
              <a:gd name="connsiteX2" fmla="*/ 11734800 w 11734800"/>
              <a:gd name="connsiteY2" fmla="*/ 5504012 h 5520341"/>
              <a:gd name="connsiteX3" fmla="*/ 5094515 w 11734800"/>
              <a:gd name="connsiteY3" fmla="*/ 5520341 h 5520341"/>
              <a:gd name="connsiteX4" fmla="*/ 5083629 w 11734800"/>
              <a:gd name="connsiteY4" fmla="*/ 1998812 h 5520341"/>
              <a:gd name="connsiteX5" fmla="*/ 0 w 11734800"/>
              <a:gd name="connsiteY5" fmla="*/ 1960712 h 5520341"/>
              <a:gd name="connsiteX6" fmla="*/ 0 w 11734800"/>
              <a:gd name="connsiteY6" fmla="*/ 0 h 5520341"/>
              <a:gd name="connsiteX0" fmla="*/ 0 w 11734800"/>
              <a:gd name="connsiteY0" fmla="*/ 0 h 5520341"/>
              <a:gd name="connsiteX1" fmla="*/ 11734800 w 11734800"/>
              <a:gd name="connsiteY1" fmla="*/ 0 h 5520341"/>
              <a:gd name="connsiteX2" fmla="*/ 11734800 w 11734800"/>
              <a:gd name="connsiteY2" fmla="*/ 5504012 h 5520341"/>
              <a:gd name="connsiteX3" fmla="*/ 5094515 w 11734800"/>
              <a:gd name="connsiteY3" fmla="*/ 5520341 h 5520341"/>
              <a:gd name="connsiteX4" fmla="*/ 5083629 w 11734800"/>
              <a:gd name="connsiteY4" fmla="*/ 1998812 h 5520341"/>
              <a:gd name="connsiteX5" fmla="*/ 0 w 11734800"/>
              <a:gd name="connsiteY5" fmla="*/ 1960712 h 5520341"/>
              <a:gd name="connsiteX6" fmla="*/ 0 w 11734800"/>
              <a:gd name="connsiteY6" fmla="*/ 0 h 5520341"/>
              <a:gd name="connsiteX0" fmla="*/ 0 w 11734800"/>
              <a:gd name="connsiteY0" fmla="*/ 0 h 5520341"/>
              <a:gd name="connsiteX1" fmla="*/ 11734800 w 11734800"/>
              <a:gd name="connsiteY1" fmla="*/ 0 h 5520341"/>
              <a:gd name="connsiteX2" fmla="*/ 11734800 w 11734800"/>
              <a:gd name="connsiteY2" fmla="*/ 5504012 h 5520341"/>
              <a:gd name="connsiteX3" fmla="*/ 5094515 w 11734800"/>
              <a:gd name="connsiteY3" fmla="*/ 5520341 h 5520341"/>
              <a:gd name="connsiteX4" fmla="*/ 5083629 w 11734800"/>
              <a:gd name="connsiteY4" fmla="*/ 1998812 h 5520341"/>
              <a:gd name="connsiteX5" fmla="*/ 0 w 11734800"/>
              <a:gd name="connsiteY5" fmla="*/ 1960712 h 5520341"/>
              <a:gd name="connsiteX6" fmla="*/ 0 w 11734800"/>
              <a:gd name="connsiteY6" fmla="*/ 0 h 5520341"/>
              <a:gd name="connsiteX0" fmla="*/ 0 w 11734800"/>
              <a:gd name="connsiteY0" fmla="*/ 0 h 5520341"/>
              <a:gd name="connsiteX1" fmla="*/ 11734800 w 11734800"/>
              <a:gd name="connsiteY1" fmla="*/ 0 h 5520341"/>
              <a:gd name="connsiteX2" fmla="*/ 11734800 w 11734800"/>
              <a:gd name="connsiteY2" fmla="*/ 5504012 h 5520341"/>
              <a:gd name="connsiteX3" fmla="*/ 5094515 w 11734800"/>
              <a:gd name="connsiteY3" fmla="*/ 5520341 h 5520341"/>
              <a:gd name="connsiteX4" fmla="*/ 5083629 w 11734800"/>
              <a:gd name="connsiteY4" fmla="*/ 1955269 h 5520341"/>
              <a:gd name="connsiteX5" fmla="*/ 0 w 11734800"/>
              <a:gd name="connsiteY5" fmla="*/ 1960712 h 5520341"/>
              <a:gd name="connsiteX6" fmla="*/ 0 w 11734800"/>
              <a:gd name="connsiteY6" fmla="*/ 0 h 5520341"/>
              <a:gd name="connsiteX0" fmla="*/ 0 w 11734800"/>
              <a:gd name="connsiteY0" fmla="*/ 0 h 5520341"/>
              <a:gd name="connsiteX1" fmla="*/ 11734800 w 11734800"/>
              <a:gd name="connsiteY1" fmla="*/ 0 h 5520341"/>
              <a:gd name="connsiteX2" fmla="*/ 11734800 w 11734800"/>
              <a:gd name="connsiteY2" fmla="*/ 5504012 h 5520341"/>
              <a:gd name="connsiteX3" fmla="*/ 5094515 w 11734800"/>
              <a:gd name="connsiteY3" fmla="*/ 5520341 h 5520341"/>
              <a:gd name="connsiteX4" fmla="*/ 5083629 w 11734800"/>
              <a:gd name="connsiteY4" fmla="*/ 1955269 h 5520341"/>
              <a:gd name="connsiteX5" fmla="*/ 0 w 11734800"/>
              <a:gd name="connsiteY5" fmla="*/ 1960712 h 5520341"/>
              <a:gd name="connsiteX6" fmla="*/ 0 w 11734800"/>
              <a:gd name="connsiteY6" fmla="*/ 0 h 5520341"/>
              <a:gd name="connsiteX0" fmla="*/ 0 w 11734800"/>
              <a:gd name="connsiteY0" fmla="*/ 0 h 6176388"/>
              <a:gd name="connsiteX1" fmla="*/ 11734800 w 11734800"/>
              <a:gd name="connsiteY1" fmla="*/ 0 h 6176388"/>
              <a:gd name="connsiteX2" fmla="*/ 11734800 w 11734800"/>
              <a:gd name="connsiteY2" fmla="*/ 6176355 h 6176388"/>
              <a:gd name="connsiteX3" fmla="*/ 5094515 w 11734800"/>
              <a:gd name="connsiteY3" fmla="*/ 5520341 h 6176388"/>
              <a:gd name="connsiteX4" fmla="*/ 5083629 w 11734800"/>
              <a:gd name="connsiteY4" fmla="*/ 1955269 h 6176388"/>
              <a:gd name="connsiteX5" fmla="*/ 0 w 11734800"/>
              <a:gd name="connsiteY5" fmla="*/ 1960712 h 6176388"/>
              <a:gd name="connsiteX6" fmla="*/ 0 w 11734800"/>
              <a:gd name="connsiteY6" fmla="*/ 0 h 6176388"/>
              <a:gd name="connsiteX0" fmla="*/ 0 w 11734800"/>
              <a:gd name="connsiteY0" fmla="*/ 0 h 5807299"/>
              <a:gd name="connsiteX1" fmla="*/ 11734800 w 11734800"/>
              <a:gd name="connsiteY1" fmla="*/ 0 h 5807299"/>
              <a:gd name="connsiteX2" fmla="*/ 11721585 w 11734800"/>
              <a:gd name="connsiteY2" fmla="*/ 5807226 h 5807299"/>
              <a:gd name="connsiteX3" fmla="*/ 5094515 w 11734800"/>
              <a:gd name="connsiteY3" fmla="*/ 5520341 h 5807299"/>
              <a:gd name="connsiteX4" fmla="*/ 5083629 w 11734800"/>
              <a:gd name="connsiteY4" fmla="*/ 1955269 h 5807299"/>
              <a:gd name="connsiteX5" fmla="*/ 0 w 11734800"/>
              <a:gd name="connsiteY5" fmla="*/ 1960712 h 5807299"/>
              <a:gd name="connsiteX6" fmla="*/ 0 w 11734800"/>
              <a:gd name="connsiteY6" fmla="*/ 0 h 5807299"/>
              <a:gd name="connsiteX0" fmla="*/ 0 w 11734800"/>
              <a:gd name="connsiteY0" fmla="*/ 0 h 5810372"/>
              <a:gd name="connsiteX1" fmla="*/ 11734800 w 11734800"/>
              <a:gd name="connsiteY1" fmla="*/ 0 h 5810372"/>
              <a:gd name="connsiteX2" fmla="*/ 11721585 w 11734800"/>
              <a:gd name="connsiteY2" fmla="*/ 5807226 h 5810372"/>
              <a:gd name="connsiteX3" fmla="*/ 5081301 w 11734800"/>
              <a:gd name="connsiteY3" fmla="*/ 5810372 h 5810372"/>
              <a:gd name="connsiteX4" fmla="*/ 5083629 w 11734800"/>
              <a:gd name="connsiteY4" fmla="*/ 1955269 h 5810372"/>
              <a:gd name="connsiteX5" fmla="*/ 0 w 11734800"/>
              <a:gd name="connsiteY5" fmla="*/ 1960712 h 5810372"/>
              <a:gd name="connsiteX6" fmla="*/ 0 w 11734800"/>
              <a:gd name="connsiteY6" fmla="*/ 0 h 581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4800" h="5810372">
                <a:moveTo>
                  <a:pt x="0" y="0"/>
                </a:moveTo>
                <a:lnTo>
                  <a:pt x="11734800" y="0"/>
                </a:lnTo>
                <a:lnTo>
                  <a:pt x="11721585" y="5807226"/>
                </a:lnTo>
                <a:lnTo>
                  <a:pt x="5081301" y="5810372"/>
                </a:lnTo>
                <a:cubicBezTo>
                  <a:pt x="5077672" y="4636529"/>
                  <a:pt x="5087258" y="3129112"/>
                  <a:pt x="5083629" y="1955269"/>
                </a:cubicBezTo>
                <a:cubicBezTo>
                  <a:pt x="5145315" y="1967969"/>
                  <a:pt x="3629" y="1969784"/>
                  <a:pt x="0" y="1960712"/>
                </a:cubicBezTo>
                <a:lnTo>
                  <a:pt x="0" y="0"/>
                </a:lnTo>
                <a:close/>
              </a:path>
            </a:pathLst>
          </a:custGeom>
          <a:solidFill>
            <a:srgbClr val="F8EADD"/>
          </a:solidFill>
        </p:spPr>
        <p:txBody>
          <a:bodyPr/>
          <a:lstStyle>
            <a:lvl1pPr marL="0" indent="0">
              <a:buNone/>
              <a:defRPr sz="1600" b="0" i="0">
                <a:latin typeface="+mn-lt"/>
              </a:defRPr>
            </a:lvl1pPr>
          </a:lstStyle>
          <a:p>
            <a:r>
              <a:rPr lang="en-US"/>
              <a:t>Double click or select the thumbnail to insert your own photo.</a:t>
            </a:r>
          </a:p>
        </p:txBody>
      </p:sp>
      <p:sp>
        <p:nvSpPr>
          <p:cNvPr id="12" name="Text Placeholder 5">
            <a:extLst>
              <a:ext uri="{FF2B5EF4-FFF2-40B4-BE49-F238E27FC236}">
                <a16:creationId xmlns:a16="http://schemas.microsoft.com/office/drawing/2014/main" id="{98D925D5-CE17-6841-F185-3B2B0B30D8BE}"/>
              </a:ext>
              <a:ext uri="{C183D7F6-B498-43B3-948B-1728B52AA6E4}">
                <adec:decorative xmlns:adec="http://schemas.microsoft.com/office/drawing/2017/decorative" val="1"/>
              </a:ext>
            </a:extLst>
          </p:cNvPr>
          <p:cNvSpPr>
            <a:spLocks noGrp="1"/>
          </p:cNvSpPr>
          <p:nvPr>
            <p:ph type="body" sz="quarter" idx="13" hasCustomPrompt="1"/>
          </p:nvPr>
        </p:nvSpPr>
        <p:spPr>
          <a:xfrm>
            <a:off x="9105900" y="149966"/>
            <a:ext cx="2628900" cy="228600"/>
          </a:xfrm>
          <a:prstGeom prst="rect">
            <a:avLst/>
          </a:prstGeom>
        </p:spPr>
        <p:txBody>
          <a:bodyPr lIns="0" tIns="0" rIns="0" bIns="72000" anchor="b" anchorCtr="0"/>
          <a:lstStyle>
            <a:lvl1pPr marL="0" indent="0" algn="r">
              <a:lnSpc>
                <a:spcPct val="100000"/>
              </a:lnSpc>
              <a:buNone/>
              <a:defRPr sz="600" b="0" i="0">
                <a:solidFill>
                  <a:schemeClr val="tx1"/>
                </a:solidFill>
                <a:latin typeface="+mn-lt"/>
              </a:defRPr>
            </a:lvl1pPr>
            <a:lvl2pPr marL="457200" indent="0" algn="r">
              <a:buNone/>
              <a:defRPr sz="1200">
                <a:solidFill>
                  <a:schemeClr val="bg1"/>
                </a:solidFill>
              </a:defRPr>
            </a:lvl2pPr>
            <a:lvl3pPr marL="914400" indent="0" algn="r">
              <a:buNone/>
              <a:defRPr sz="1200">
                <a:solidFill>
                  <a:schemeClr val="bg1"/>
                </a:solidFill>
              </a:defRPr>
            </a:lvl3pPr>
            <a:lvl4pPr marL="1371600" indent="0" algn="r">
              <a:buNone/>
              <a:defRPr sz="1200">
                <a:solidFill>
                  <a:schemeClr val="bg1"/>
                </a:solidFill>
              </a:defRPr>
            </a:lvl4pPr>
            <a:lvl5pPr marL="1828800" indent="0" algn="r">
              <a:buNone/>
              <a:defRPr sz="1200">
                <a:solidFill>
                  <a:schemeClr val="bg1"/>
                </a:solidFill>
              </a:defRPr>
            </a:lvl5pPr>
          </a:lstStyle>
          <a:p>
            <a:pPr lvl="0"/>
            <a:r>
              <a:rPr lang="en-US" noProof="0"/>
              <a:t>PHOTO CREDIT HERE</a:t>
            </a:r>
          </a:p>
        </p:txBody>
      </p:sp>
      <p:sp>
        <p:nvSpPr>
          <p:cNvPr id="9" name="Title 7">
            <a:extLst>
              <a:ext uri="{FF2B5EF4-FFF2-40B4-BE49-F238E27FC236}">
                <a16:creationId xmlns:a16="http://schemas.microsoft.com/office/drawing/2014/main" id="{11618875-1668-11B3-F3B3-162878A9A0CD}"/>
              </a:ext>
            </a:extLst>
          </p:cNvPr>
          <p:cNvSpPr>
            <a:spLocks noGrp="1"/>
          </p:cNvSpPr>
          <p:nvPr>
            <p:ph type="title"/>
          </p:nvPr>
        </p:nvSpPr>
        <p:spPr>
          <a:xfrm>
            <a:off x="520700" y="2455542"/>
            <a:ext cx="4622800" cy="2336024"/>
          </a:xfrm>
          <a:prstGeom prst="rect">
            <a:avLst/>
          </a:prstGeom>
        </p:spPr>
        <p:txBody>
          <a:bodyPr wrap="square">
            <a:spAutoFit/>
          </a:bodyPr>
          <a:lstStyle>
            <a:lvl1pPr>
              <a:defRPr sz="5400">
                <a:solidFill>
                  <a:schemeClr val="accent2"/>
                </a:solidFill>
              </a:defRPr>
            </a:lvl1pPr>
          </a:lstStyle>
          <a:p>
            <a:r>
              <a:rPr lang="en-US" noProof="0"/>
              <a:t>Click to edit Master title style</a:t>
            </a:r>
          </a:p>
        </p:txBody>
      </p:sp>
      <p:sp>
        <p:nvSpPr>
          <p:cNvPr id="10" name="Text Placeholder 11">
            <a:extLst>
              <a:ext uri="{FF2B5EF4-FFF2-40B4-BE49-F238E27FC236}">
                <a16:creationId xmlns:a16="http://schemas.microsoft.com/office/drawing/2014/main" id="{50B6FCC5-BE63-289E-6D73-9806A4225E32}"/>
              </a:ext>
            </a:extLst>
          </p:cNvPr>
          <p:cNvSpPr>
            <a:spLocks noGrp="1"/>
          </p:cNvSpPr>
          <p:nvPr>
            <p:ph type="body" sz="quarter" idx="10" hasCustomPrompt="1"/>
          </p:nvPr>
        </p:nvSpPr>
        <p:spPr>
          <a:xfrm>
            <a:off x="520700" y="4935858"/>
            <a:ext cx="4521199" cy="508012"/>
          </a:xfrm>
          <a:prstGeom prst="rect">
            <a:avLst/>
          </a:prstGeom>
        </p:spPr>
        <p:txBody>
          <a:bodyPr lIns="0" tIns="0" rIns="0" bIns="0"/>
          <a:lstStyle>
            <a:lvl1pPr marL="0" indent="0">
              <a:lnSpc>
                <a:spcPct val="120000"/>
              </a:lnSpc>
              <a:buNone/>
              <a:defRPr sz="1400" b="0" i="0">
                <a:latin typeface="+mn-lt"/>
              </a:defRPr>
            </a:lvl1pPr>
            <a:lvl2pPr marL="457200" indent="0">
              <a:lnSpc>
                <a:spcPct val="120000"/>
              </a:lnSpc>
              <a:buNone/>
              <a:defRPr sz="1200"/>
            </a:lvl2pPr>
            <a:lvl3pPr marL="914400" indent="0">
              <a:lnSpc>
                <a:spcPct val="120000"/>
              </a:lnSpc>
              <a:buNone/>
              <a:defRPr sz="1200"/>
            </a:lvl3pPr>
            <a:lvl4pPr marL="1371600" indent="0">
              <a:lnSpc>
                <a:spcPct val="120000"/>
              </a:lnSpc>
              <a:buNone/>
              <a:defRPr sz="1200"/>
            </a:lvl4pPr>
            <a:lvl5pPr marL="1828800" indent="0">
              <a:lnSpc>
                <a:spcPct val="120000"/>
              </a:lnSpc>
              <a:buNone/>
              <a:defRPr sz="1200"/>
            </a:lvl5pPr>
          </a:lstStyle>
          <a:p>
            <a:pPr lvl="0"/>
            <a:r>
              <a:rPr lang="en-US" noProof="0"/>
              <a:t>Insert short description here.</a:t>
            </a:r>
          </a:p>
        </p:txBody>
      </p:sp>
      <p:cxnSp>
        <p:nvCxnSpPr>
          <p:cNvPr id="11" name="Straight Connector 10">
            <a:extLst>
              <a:ext uri="{FF2B5EF4-FFF2-40B4-BE49-F238E27FC236}">
                <a16:creationId xmlns:a16="http://schemas.microsoft.com/office/drawing/2014/main" id="{E95F950B-A4A4-FEF4-41B6-3E5771814FF6}"/>
              </a:ext>
              <a:ext uri="{C183D7F6-B498-43B3-948B-1728B52AA6E4}">
                <adec:decorative xmlns:adec="http://schemas.microsoft.com/office/drawing/2017/decorative" val="1"/>
              </a:ext>
            </a:extLst>
          </p:cNvPr>
          <p:cNvCxnSpPr>
            <a:cxnSpLocks/>
          </p:cNvCxnSpPr>
          <p:nvPr userDrawn="1"/>
        </p:nvCxnSpPr>
        <p:spPr>
          <a:xfrm>
            <a:off x="520700" y="5627939"/>
            <a:ext cx="1090715"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2">
            <a:extLst>
              <a:ext uri="{FF2B5EF4-FFF2-40B4-BE49-F238E27FC236}">
                <a16:creationId xmlns:a16="http://schemas.microsoft.com/office/drawing/2014/main" id="{91B79519-36BC-721E-29C3-6B896B5E20B3}"/>
              </a:ext>
            </a:extLst>
          </p:cNvPr>
          <p:cNvSpPr>
            <a:spLocks noGrp="1"/>
          </p:cNvSpPr>
          <p:nvPr>
            <p:ph type="body" sz="quarter" idx="14" hasCustomPrompt="1"/>
          </p:nvPr>
        </p:nvSpPr>
        <p:spPr>
          <a:xfrm>
            <a:off x="535358" y="5794375"/>
            <a:ext cx="3030537" cy="340611"/>
          </a:xfrm>
          <a:prstGeom prst="rect">
            <a:avLst/>
          </a:prstGeom>
        </p:spPr>
        <p:txBody>
          <a:bodyPr/>
          <a:lstStyle>
            <a:lvl1pPr marL="0" indent="0">
              <a:buNone/>
              <a:defRPr sz="1400" b="0" i="0">
                <a:latin typeface="+mn-lt"/>
              </a:defRPr>
            </a:lvl1pPr>
          </a:lstStyle>
          <a:p>
            <a:pPr lvl="0"/>
            <a:r>
              <a:rPr lang="en-US"/>
              <a:t>Date here</a:t>
            </a:r>
          </a:p>
        </p:txBody>
      </p:sp>
      <p:sp>
        <p:nvSpPr>
          <p:cNvPr id="14" name="Text Placeholder 2">
            <a:extLst>
              <a:ext uri="{FF2B5EF4-FFF2-40B4-BE49-F238E27FC236}">
                <a16:creationId xmlns:a16="http://schemas.microsoft.com/office/drawing/2014/main" id="{63628202-1AB6-EFE4-8AED-BBCA894A8EB7}"/>
              </a:ext>
            </a:extLst>
          </p:cNvPr>
          <p:cNvSpPr>
            <a:spLocks noGrp="1"/>
          </p:cNvSpPr>
          <p:nvPr>
            <p:ph type="body" sz="quarter" idx="15" hasCustomPrompt="1"/>
          </p:nvPr>
        </p:nvSpPr>
        <p:spPr>
          <a:xfrm>
            <a:off x="535358" y="6191323"/>
            <a:ext cx="3030537" cy="340611"/>
          </a:xfrm>
          <a:prstGeom prst="rect">
            <a:avLst/>
          </a:prstGeom>
        </p:spPr>
        <p:txBody>
          <a:bodyPr anchor="ctr"/>
          <a:lstStyle>
            <a:lvl1pPr marL="0" indent="0">
              <a:buNone/>
              <a:defRPr sz="800" b="0" i="0">
                <a:latin typeface="+mn-lt"/>
              </a:defRPr>
            </a:lvl1pPr>
          </a:lstStyle>
          <a:p>
            <a:pPr lvl="0"/>
            <a:r>
              <a:rPr lang="en-US"/>
              <a:t>Confidentiality Status (if needed)</a:t>
            </a:r>
          </a:p>
        </p:txBody>
      </p:sp>
      <p:pic>
        <p:nvPicPr>
          <p:cNvPr id="16" name="Thomson Reuters Logo">
            <a:extLst>
              <a:ext uri="{FF2B5EF4-FFF2-40B4-BE49-F238E27FC236}">
                <a16:creationId xmlns:a16="http://schemas.microsoft.com/office/drawing/2014/main" id="{F7308CD9-B98A-C44D-E18C-99A34DCEFFD4}"/>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5275" y="6211517"/>
            <a:ext cx="1279525" cy="424171"/>
          </a:xfrm>
          <a:prstGeom prst="rect">
            <a:avLst/>
          </a:prstGeom>
        </p:spPr>
      </p:pic>
    </p:spTree>
    <p:extLst>
      <p:ext uri="{BB962C8B-B14F-4D97-AF65-F5344CB8AC3E}">
        <p14:creationId xmlns:p14="http://schemas.microsoft.com/office/powerpoint/2010/main" val="111587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0_divider_lime">
    <p:bg>
      <p:bgPr>
        <a:solidFill>
          <a:srgbClr val="E1F4CD"/>
        </a:solidFill>
        <a:effectLst/>
      </p:bgPr>
    </p:bg>
    <p:spTree>
      <p:nvGrpSpPr>
        <p:cNvPr id="1" name=""/>
        <p:cNvGrpSpPr/>
        <p:nvPr/>
      </p:nvGrpSpPr>
      <p:grpSpPr>
        <a:xfrm>
          <a:off x="0" y="0"/>
          <a:ext cx="0" cy="0"/>
          <a:chOff x="0" y="0"/>
          <a:chExt cx="0" cy="0"/>
        </a:xfrm>
      </p:grpSpPr>
      <p:pic>
        <p:nvPicPr>
          <p:cNvPr id="13" name="Thomson Reuters Logo">
            <a:extLst>
              <a:ext uri="{FF2B5EF4-FFF2-40B4-BE49-F238E27FC236}">
                <a16:creationId xmlns:a16="http://schemas.microsoft.com/office/drawing/2014/main" id="{758A87BD-822D-6E45-904B-8A3CEE276B3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5275" y="245378"/>
            <a:ext cx="1277938" cy="423644"/>
          </a:xfrm>
          <a:prstGeom prst="rect">
            <a:avLst/>
          </a:prstGeom>
        </p:spPr>
      </p:pic>
      <p:pic>
        <p:nvPicPr>
          <p:cNvPr id="3" name="Radial Waypoint">
            <a:extLst>
              <a:ext uri="{FF2B5EF4-FFF2-40B4-BE49-F238E27FC236}">
                <a16:creationId xmlns:a16="http://schemas.microsoft.com/office/drawing/2014/main" id="{AECC7D9E-6BC3-4239-BB37-E0F8709914A1}"/>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Title 7">
            <a:extLst>
              <a:ext uri="{FF2B5EF4-FFF2-40B4-BE49-F238E27FC236}">
                <a16:creationId xmlns:a16="http://schemas.microsoft.com/office/drawing/2014/main" id="{FBD9A105-7E89-EF99-7FD7-066974BABDA4}"/>
              </a:ext>
            </a:extLst>
          </p:cNvPr>
          <p:cNvSpPr>
            <a:spLocks noGrp="1"/>
          </p:cNvSpPr>
          <p:nvPr>
            <p:ph type="title" hasCustomPrompt="1"/>
          </p:nvPr>
        </p:nvSpPr>
        <p:spPr>
          <a:xfrm>
            <a:off x="342106" y="4213777"/>
            <a:ext cx="4884737" cy="2529923"/>
          </a:xfrm>
          <a:prstGeom prst="rect">
            <a:avLst/>
          </a:prstGeom>
        </p:spPr>
        <p:txBody>
          <a:bodyPr wrap="square">
            <a:spAutoFit/>
          </a:bodyPr>
          <a:lstStyle>
            <a:lvl1pPr algn="ctr">
              <a:defRPr sz="8800">
                <a:solidFill>
                  <a:schemeClr val="accent2"/>
                </a:solidFill>
              </a:defRPr>
            </a:lvl1pPr>
          </a:lstStyle>
          <a:p>
            <a:r>
              <a:rPr lang="en-US" noProof="0"/>
              <a:t>Section divider</a:t>
            </a:r>
          </a:p>
        </p:txBody>
      </p:sp>
    </p:spTree>
    <p:extLst>
      <p:ext uri="{BB962C8B-B14F-4D97-AF65-F5344CB8AC3E}">
        <p14:creationId xmlns:p14="http://schemas.microsoft.com/office/powerpoint/2010/main" val="2363245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divider_blank_lef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931F771-A560-5A40-B026-B1166D2907DF}"/>
              </a:ext>
              <a:ext uri="{C183D7F6-B498-43B3-948B-1728B52AA6E4}">
                <adec:decorative xmlns:adec="http://schemas.microsoft.com/office/drawing/2017/decorative" val="1"/>
              </a:ext>
            </a:extLst>
          </p:cNvPr>
          <p:cNvSpPr>
            <a:spLocks noGrp="1"/>
          </p:cNvSpPr>
          <p:nvPr>
            <p:ph type="pic" sz="quarter" idx="11" hasCustomPrompt="1"/>
          </p:nvPr>
        </p:nvSpPr>
        <p:spPr>
          <a:xfrm>
            <a:off x="457200" y="457204"/>
            <a:ext cx="5740400" cy="5923467"/>
          </a:xfrm>
          <a:custGeom>
            <a:avLst/>
            <a:gdLst>
              <a:gd name="connsiteX0" fmla="*/ 0 w 5949950"/>
              <a:gd name="connsiteY0" fmla="*/ 0 h 6356349"/>
              <a:gd name="connsiteX1" fmla="*/ 5949950 w 5949950"/>
              <a:gd name="connsiteY1" fmla="*/ 0 h 6356349"/>
              <a:gd name="connsiteX2" fmla="*/ 5949950 w 5949950"/>
              <a:gd name="connsiteY2" fmla="*/ 6356349 h 6356349"/>
              <a:gd name="connsiteX3" fmla="*/ 0 w 5949950"/>
              <a:gd name="connsiteY3" fmla="*/ 6356349 h 6356349"/>
            </a:gdLst>
            <a:ahLst/>
            <a:cxnLst>
              <a:cxn ang="0">
                <a:pos x="connsiteX0" y="connsiteY0"/>
              </a:cxn>
              <a:cxn ang="0">
                <a:pos x="connsiteX1" y="connsiteY1"/>
              </a:cxn>
              <a:cxn ang="0">
                <a:pos x="connsiteX2" y="connsiteY2"/>
              </a:cxn>
              <a:cxn ang="0">
                <a:pos x="connsiteX3" y="connsiteY3"/>
              </a:cxn>
            </a:cxnLst>
            <a:rect l="l" t="t" r="r" b="b"/>
            <a:pathLst>
              <a:path w="5949950" h="6356349">
                <a:moveTo>
                  <a:pt x="0" y="0"/>
                </a:moveTo>
                <a:lnTo>
                  <a:pt x="5949950" y="0"/>
                </a:lnTo>
                <a:lnTo>
                  <a:pt x="5949950" y="6356349"/>
                </a:lnTo>
                <a:lnTo>
                  <a:pt x="0" y="6356349"/>
                </a:lnTo>
                <a:close/>
              </a:path>
            </a:pathLst>
          </a:custGeom>
          <a:solidFill>
            <a:schemeClr val="bg1">
              <a:lumMod val="95000"/>
            </a:schemeClr>
          </a:solidFill>
        </p:spPr>
        <p:txBody>
          <a:bodyPr wrap="square" lIns="180000" tIns="180000" rIns="180000" bIns="180000" anchor="b" anchorCtr="0">
            <a:noAutofit/>
          </a:bodyPr>
          <a:lstStyle>
            <a:lvl1pPr marL="0" indent="0" algn="r">
              <a:buNone/>
              <a:defRPr sz="1400" b="0" i="0">
                <a:latin typeface="+mn-lt"/>
              </a:defRPr>
            </a:lvl1pPr>
          </a:lstStyle>
          <a:p>
            <a:r>
              <a:rPr lang="en-US" noProof="0"/>
              <a:t>Double click or select the thumbnail to insert your own photo.</a:t>
            </a:r>
          </a:p>
        </p:txBody>
      </p:sp>
      <p:sp>
        <p:nvSpPr>
          <p:cNvPr id="8" name="Text Placeholder 5">
            <a:extLst>
              <a:ext uri="{FF2B5EF4-FFF2-40B4-BE49-F238E27FC236}">
                <a16:creationId xmlns:a16="http://schemas.microsoft.com/office/drawing/2014/main" id="{7B4AB2BE-4AF7-1449-6428-2108541154A7}"/>
              </a:ext>
              <a:ext uri="{C183D7F6-B498-43B3-948B-1728B52AA6E4}">
                <adec:decorative xmlns:adec="http://schemas.microsoft.com/office/drawing/2017/decorative" val="1"/>
              </a:ext>
            </a:extLst>
          </p:cNvPr>
          <p:cNvSpPr>
            <a:spLocks noGrp="1"/>
          </p:cNvSpPr>
          <p:nvPr>
            <p:ph type="body" sz="quarter" idx="14" hasCustomPrompt="1"/>
          </p:nvPr>
        </p:nvSpPr>
        <p:spPr>
          <a:xfrm>
            <a:off x="457200" y="291022"/>
            <a:ext cx="2628900" cy="163003"/>
          </a:xfrm>
          <a:prstGeom prst="rect">
            <a:avLst/>
          </a:prstGeom>
        </p:spPr>
        <p:txBody>
          <a:bodyPr lIns="0" tIns="0" rIns="0" bIns="72000" anchor="b" anchorCtr="0"/>
          <a:lstStyle>
            <a:lvl1pPr marL="0" indent="0" algn="l">
              <a:lnSpc>
                <a:spcPct val="100000"/>
              </a:lnSpc>
              <a:buNone/>
              <a:defRPr sz="600" b="0" i="0">
                <a:solidFill>
                  <a:schemeClr val="tx1"/>
                </a:solidFill>
                <a:latin typeface="+mn-lt"/>
              </a:defRPr>
            </a:lvl1pPr>
            <a:lvl2pPr marL="457200" indent="0" algn="r">
              <a:buNone/>
              <a:defRPr sz="1200">
                <a:solidFill>
                  <a:schemeClr val="bg1"/>
                </a:solidFill>
              </a:defRPr>
            </a:lvl2pPr>
            <a:lvl3pPr marL="914400" indent="0" algn="r">
              <a:buNone/>
              <a:defRPr sz="1200">
                <a:solidFill>
                  <a:schemeClr val="bg1"/>
                </a:solidFill>
              </a:defRPr>
            </a:lvl3pPr>
            <a:lvl4pPr marL="1371600" indent="0" algn="r">
              <a:buNone/>
              <a:defRPr sz="1200">
                <a:solidFill>
                  <a:schemeClr val="bg1"/>
                </a:solidFill>
              </a:defRPr>
            </a:lvl4pPr>
            <a:lvl5pPr marL="1828800" indent="0" algn="r">
              <a:buNone/>
              <a:defRPr sz="1200">
                <a:solidFill>
                  <a:schemeClr val="bg1"/>
                </a:solidFill>
              </a:defRPr>
            </a:lvl5pPr>
          </a:lstStyle>
          <a:p>
            <a:pPr lvl="0"/>
            <a:r>
              <a:rPr lang="en-US" noProof="0"/>
              <a:t>PHOTO CREDIT HERE</a:t>
            </a:r>
          </a:p>
        </p:txBody>
      </p:sp>
      <p:cxnSp>
        <p:nvCxnSpPr>
          <p:cNvPr id="7" name="Straight Connector 6">
            <a:extLst>
              <a:ext uri="{FF2B5EF4-FFF2-40B4-BE49-F238E27FC236}">
                <a16:creationId xmlns:a16="http://schemas.microsoft.com/office/drawing/2014/main" id="{8E852BB1-76FE-E59D-4D6F-317F211EC93D}"/>
              </a:ext>
              <a:ext uri="{C183D7F6-B498-43B3-948B-1728B52AA6E4}">
                <adec:decorative xmlns:adec="http://schemas.microsoft.com/office/drawing/2017/decorative" val="1"/>
              </a:ext>
            </a:extLst>
          </p:cNvPr>
          <p:cNvCxnSpPr>
            <a:cxnSpLocks/>
          </p:cNvCxnSpPr>
          <p:nvPr userDrawn="1"/>
        </p:nvCxnSpPr>
        <p:spPr>
          <a:xfrm>
            <a:off x="6619875" y="5600700"/>
            <a:ext cx="109071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itle 7">
            <a:extLst>
              <a:ext uri="{FF2B5EF4-FFF2-40B4-BE49-F238E27FC236}">
                <a16:creationId xmlns:a16="http://schemas.microsoft.com/office/drawing/2014/main" id="{A564D725-4DF9-B26E-2C58-1BF4732695AA}"/>
              </a:ext>
            </a:extLst>
          </p:cNvPr>
          <p:cNvSpPr>
            <a:spLocks noGrp="1"/>
          </p:cNvSpPr>
          <p:nvPr>
            <p:ph type="title" hasCustomPrompt="1"/>
          </p:nvPr>
        </p:nvSpPr>
        <p:spPr>
          <a:xfrm>
            <a:off x="6619875" y="2821268"/>
            <a:ext cx="4884737" cy="2529923"/>
          </a:xfrm>
          <a:prstGeom prst="rect">
            <a:avLst/>
          </a:prstGeom>
        </p:spPr>
        <p:txBody>
          <a:bodyPr wrap="square" anchor="b">
            <a:spAutoFit/>
          </a:bodyPr>
          <a:lstStyle>
            <a:lvl1pPr algn="l">
              <a:defRPr sz="8800">
                <a:solidFill>
                  <a:schemeClr val="accent2"/>
                </a:solidFill>
              </a:defRPr>
            </a:lvl1pPr>
          </a:lstStyle>
          <a:p>
            <a:r>
              <a:rPr lang="en-US" noProof="0"/>
              <a:t>Section divider</a:t>
            </a:r>
          </a:p>
        </p:txBody>
      </p:sp>
    </p:spTree>
    <p:extLst>
      <p:ext uri="{BB962C8B-B14F-4D97-AF65-F5344CB8AC3E}">
        <p14:creationId xmlns:p14="http://schemas.microsoft.com/office/powerpoint/2010/main" val="62322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2_divider_blank_lef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B5349DA-0412-19F0-1603-527B4569AA17}"/>
              </a:ext>
              <a:ext uri="{C183D7F6-B498-43B3-948B-1728B52AA6E4}">
                <adec:decorative xmlns:adec="http://schemas.microsoft.com/office/drawing/2017/decorative" val="1"/>
              </a:ext>
            </a:extLst>
          </p:cNvPr>
          <p:cNvCxnSpPr>
            <a:cxnSpLocks/>
          </p:cNvCxnSpPr>
          <p:nvPr userDrawn="1"/>
        </p:nvCxnSpPr>
        <p:spPr>
          <a:xfrm>
            <a:off x="0" y="13006"/>
            <a:ext cx="12192000" cy="0"/>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pic>
        <p:nvPicPr>
          <p:cNvPr id="2" name="Thomson Reuters Logo">
            <a:extLst>
              <a:ext uri="{FF2B5EF4-FFF2-40B4-BE49-F238E27FC236}">
                <a16:creationId xmlns:a16="http://schemas.microsoft.com/office/drawing/2014/main" id="{5AB0340C-0AF0-971C-2F1C-26046A8FE07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469901" y="245114"/>
            <a:ext cx="1279525" cy="424171"/>
          </a:xfrm>
          <a:prstGeom prst="rect">
            <a:avLst/>
          </a:prstGeom>
        </p:spPr>
      </p:pic>
      <p:sp>
        <p:nvSpPr>
          <p:cNvPr id="5" name="Picture Placeholder 8">
            <a:extLst>
              <a:ext uri="{FF2B5EF4-FFF2-40B4-BE49-F238E27FC236}">
                <a16:creationId xmlns:a16="http://schemas.microsoft.com/office/drawing/2014/main" id="{0931F771-A560-5A40-B026-B1166D2907DF}"/>
              </a:ext>
              <a:ext uri="{C183D7F6-B498-43B3-948B-1728B52AA6E4}">
                <adec:decorative xmlns:adec="http://schemas.microsoft.com/office/drawing/2017/decorative" val="1"/>
              </a:ext>
            </a:extLst>
          </p:cNvPr>
          <p:cNvSpPr>
            <a:spLocks noGrp="1"/>
          </p:cNvSpPr>
          <p:nvPr>
            <p:ph type="pic" sz="quarter" idx="11" hasCustomPrompt="1"/>
          </p:nvPr>
        </p:nvSpPr>
        <p:spPr>
          <a:xfrm>
            <a:off x="5994400" y="457204"/>
            <a:ext cx="5740400" cy="5923467"/>
          </a:xfrm>
          <a:custGeom>
            <a:avLst/>
            <a:gdLst>
              <a:gd name="connsiteX0" fmla="*/ 0 w 5949950"/>
              <a:gd name="connsiteY0" fmla="*/ 0 h 6356349"/>
              <a:gd name="connsiteX1" fmla="*/ 5949950 w 5949950"/>
              <a:gd name="connsiteY1" fmla="*/ 0 h 6356349"/>
              <a:gd name="connsiteX2" fmla="*/ 5949950 w 5949950"/>
              <a:gd name="connsiteY2" fmla="*/ 6356349 h 6356349"/>
              <a:gd name="connsiteX3" fmla="*/ 0 w 5949950"/>
              <a:gd name="connsiteY3" fmla="*/ 6356349 h 6356349"/>
            </a:gdLst>
            <a:ahLst/>
            <a:cxnLst>
              <a:cxn ang="0">
                <a:pos x="connsiteX0" y="connsiteY0"/>
              </a:cxn>
              <a:cxn ang="0">
                <a:pos x="connsiteX1" y="connsiteY1"/>
              </a:cxn>
              <a:cxn ang="0">
                <a:pos x="connsiteX2" y="connsiteY2"/>
              </a:cxn>
              <a:cxn ang="0">
                <a:pos x="connsiteX3" y="connsiteY3"/>
              </a:cxn>
            </a:cxnLst>
            <a:rect l="l" t="t" r="r" b="b"/>
            <a:pathLst>
              <a:path w="5949950" h="6356349">
                <a:moveTo>
                  <a:pt x="0" y="0"/>
                </a:moveTo>
                <a:lnTo>
                  <a:pt x="5949950" y="0"/>
                </a:lnTo>
                <a:lnTo>
                  <a:pt x="5949950" y="6356349"/>
                </a:lnTo>
                <a:lnTo>
                  <a:pt x="0" y="6356349"/>
                </a:lnTo>
                <a:close/>
              </a:path>
            </a:pathLst>
          </a:custGeom>
          <a:solidFill>
            <a:schemeClr val="bg1">
              <a:lumMod val="95000"/>
            </a:schemeClr>
          </a:solidFill>
        </p:spPr>
        <p:txBody>
          <a:bodyPr wrap="square" lIns="180000" tIns="180000" rIns="180000" bIns="180000" anchor="b" anchorCtr="0">
            <a:noAutofit/>
          </a:bodyPr>
          <a:lstStyle>
            <a:lvl1pPr marL="0" indent="0" algn="r">
              <a:buNone/>
              <a:defRPr sz="1400" b="0" i="0">
                <a:latin typeface="+mn-lt"/>
              </a:defRPr>
            </a:lvl1pPr>
          </a:lstStyle>
          <a:p>
            <a:r>
              <a:rPr lang="en-US" noProof="0"/>
              <a:t>Double click or select the thumbnail to insert your own photo.</a:t>
            </a:r>
          </a:p>
        </p:txBody>
      </p:sp>
      <p:sp>
        <p:nvSpPr>
          <p:cNvPr id="8" name="Text Placeholder 5">
            <a:extLst>
              <a:ext uri="{FF2B5EF4-FFF2-40B4-BE49-F238E27FC236}">
                <a16:creationId xmlns:a16="http://schemas.microsoft.com/office/drawing/2014/main" id="{7B4AB2BE-4AF7-1449-6428-2108541154A7}"/>
              </a:ext>
              <a:ext uri="{C183D7F6-B498-43B3-948B-1728B52AA6E4}">
                <adec:decorative xmlns:adec="http://schemas.microsoft.com/office/drawing/2017/decorative" val="1"/>
              </a:ext>
            </a:extLst>
          </p:cNvPr>
          <p:cNvSpPr>
            <a:spLocks noGrp="1"/>
          </p:cNvSpPr>
          <p:nvPr>
            <p:ph type="body" sz="quarter" idx="14" hasCustomPrompt="1"/>
          </p:nvPr>
        </p:nvSpPr>
        <p:spPr>
          <a:xfrm>
            <a:off x="9105900" y="291022"/>
            <a:ext cx="2628900" cy="163003"/>
          </a:xfrm>
          <a:prstGeom prst="rect">
            <a:avLst/>
          </a:prstGeom>
        </p:spPr>
        <p:txBody>
          <a:bodyPr lIns="0" tIns="0" rIns="0" bIns="72000" anchor="b" anchorCtr="0"/>
          <a:lstStyle>
            <a:lvl1pPr marL="0" indent="0" algn="r">
              <a:lnSpc>
                <a:spcPct val="100000"/>
              </a:lnSpc>
              <a:buNone/>
              <a:defRPr sz="600" b="0" i="0">
                <a:solidFill>
                  <a:schemeClr val="tx1"/>
                </a:solidFill>
                <a:latin typeface="+mn-lt"/>
              </a:defRPr>
            </a:lvl1pPr>
            <a:lvl2pPr marL="457200" indent="0" algn="r">
              <a:buNone/>
              <a:defRPr sz="1200">
                <a:solidFill>
                  <a:schemeClr val="bg1"/>
                </a:solidFill>
              </a:defRPr>
            </a:lvl2pPr>
            <a:lvl3pPr marL="914400" indent="0" algn="r">
              <a:buNone/>
              <a:defRPr sz="1200">
                <a:solidFill>
                  <a:schemeClr val="bg1"/>
                </a:solidFill>
              </a:defRPr>
            </a:lvl3pPr>
            <a:lvl4pPr marL="1371600" indent="0" algn="r">
              <a:buNone/>
              <a:defRPr sz="1200">
                <a:solidFill>
                  <a:schemeClr val="bg1"/>
                </a:solidFill>
              </a:defRPr>
            </a:lvl4pPr>
            <a:lvl5pPr marL="1828800" indent="0" algn="r">
              <a:buNone/>
              <a:defRPr sz="1200">
                <a:solidFill>
                  <a:schemeClr val="bg1"/>
                </a:solidFill>
              </a:defRPr>
            </a:lvl5pPr>
          </a:lstStyle>
          <a:p>
            <a:pPr lvl="0"/>
            <a:r>
              <a:rPr lang="en-US" noProof="0"/>
              <a:t>PHOTO CREDIT HERE</a:t>
            </a:r>
          </a:p>
        </p:txBody>
      </p:sp>
      <p:sp>
        <p:nvSpPr>
          <p:cNvPr id="9" name="Title 7">
            <a:extLst>
              <a:ext uri="{FF2B5EF4-FFF2-40B4-BE49-F238E27FC236}">
                <a16:creationId xmlns:a16="http://schemas.microsoft.com/office/drawing/2014/main" id="{A564D725-4DF9-B26E-2C58-1BF4732695AA}"/>
              </a:ext>
            </a:extLst>
          </p:cNvPr>
          <p:cNvSpPr>
            <a:spLocks noGrp="1"/>
          </p:cNvSpPr>
          <p:nvPr>
            <p:ph type="title" hasCustomPrompt="1"/>
          </p:nvPr>
        </p:nvSpPr>
        <p:spPr>
          <a:xfrm>
            <a:off x="671411" y="2842177"/>
            <a:ext cx="4884737" cy="2529923"/>
          </a:xfrm>
          <a:prstGeom prst="rect">
            <a:avLst/>
          </a:prstGeom>
        </p:spPr>
        <p:txBody>
          <a:bodyPr wrap="square" anchor="b">
            <a:spAutoFit/>
          </a:bodyPr>
          <a:lstStyle>
            <a:lvl1pPr algn="l">
              <a:defRPr sz="8800">
                <a:solidFill>
                  <a:schemeClr val="accent2"/>
                </a:solidFill>
              </a:defRPr>
            </a:lvl1pPr>
          </a:lstStyle>
          <a:p>
            <a:r>
              <a:rPr lang="en-US" noProof="0"/>
              <a:t>Section divider</a:t>
            </a:r>
          </a:p>
        </p:txBody>
      </p:sp>
      <p:cxnSp>
        <p:nvCxnSpPr>
          <p:cNvPr id="7" name="Straight Connector 6">
            <a:extLst>
              <a:ext uri="{FF2B5EF4-FFF2-40B4-BE49-F238E27FC236}">
                <a16:creationId xmlns:a16="http://schemas.microsoft.com/office/drawing/2014/main" id="{8E852BB1-76FE-E59D-4D6F-317F211EC93D}"/>
              </a:ext>
              <a:ext uri="{C183D7F6-B498-43B3-948B-1728B52AA6E4}">
                <adec:decorative xmlns:adec="http://schemas.microsoft.com/office/drawing/2017/decorative" val="1"/>
              </a:ext>
            </a:extLst>
          </p:cNvPr>
          <p:cNvCxnSpPr>
            <a:cxnSpLocks/>
          </p:cNvCxnSpPr>
          <p:nvPr userDrawn="1"/>
        </p:nvCxnSpPr>
        <p:spPr>
          <a:xfrm>
            <a:off x="671411" y="5592491"/>
            <a:ext cx="109071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566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Agenda">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D3D332A6-B7DA-B2EC-9939-A4285C9F7BCE}"/>
              </a:ext>
            </a:extLst>
          </p:cNvPr>
          <p:cNvSpPr>
            <a:spLocks noGrp="1"/>
          </p:cNvSpPr>
          <p:nvPr>
            <p:ph type="title" hasCustomPrompt="1"/>
          </p:nvPr>
        </p:nvSpPr>
        <p:spPr>
          <a:xfrm>
            <a:off x="834822" y="1490367"/>
            <a:ext cx="3229178" cy="498598"/>
          </a:xfrm>
          <a:prstGeom prst="rect">
            <a:avLst/>
          </a:prstGeom>
        </p:spPr>
        <p:txBody>
          <a:bodyPr wrap="square">
            <a:spAutoFit/>
          </a:bodyPr>
          <a:lstStyle>
            <a:lvl1pPr>
              <a:defRPr sz="3600" spc="0" baseline="0"/>
            </a:lvl1pPr>
          </a:lstStyle>
          <a:p>
            <a:r>
              <a:rPr lang="en-US" noProof="0"/>
              <a:t>Contents</a:t>
            </a:r>
          </a:p>
        </p:txBody>
      </p:sp>
      <p:sp>
        <p:nvSpPr>
          <p:cNvPr id="6" name="Text Placeholder 24">
            <a:extLst>
              <a:ext uri="{FF2B5EF4-FFF2-40B4-BE49-F238E27FC236}">
                <a16:creationId xmlns:a16="http://schemas.microsoft.com/office/drawing/2014/main" id="{421B03AC-E7C2-6B21-E6C2-5FCDD3BBB7EB}"/>
              </a:ext>
            </a:extLst>
          </p:cNvPr>
          <p:cNvSpPr>
            <a:spLocks noGrp="1"/>
          </p:cNvSpPr>
          <p:nvPr>
            <p:ph type="body" sz="quarter" idx="15" hasCustomPrompt="1"/>
          </p:nvPr>
        </p:nvSpPr>
        <p:spPr>
          <a:xfrm>
            <a:off x="833437" y="2290917"/>
            <a:ext cx="3229177" cy="3583241"/>
          </a:xfrm>
          <a:prstGeom prst="rect">
            <a:avLst/>
          </a:prstGeom>
        </p:spPr>
        <p:txBody>
          <a:bodyPr wrap="square">
            <a:noAutofit/>
          </a:bodyPr>
          <a:lstStyle>
            <a:lvl1pPr>
              <a:defRPr sz="1600" b="0" i="0">
                <a:latin typeface="+mn-lt"/>
              </a:defRPr>
            </a:lvl1pPr>
          </a:lstStyle>
          <a:p>
            <a:pPr marL="0" marR="0" lvl="0" indent="0" algn="l" defTabSz="914400" rtl="0" eaLnBrk="1" fontAlgn="auto" latinLnBrk="0" hangingPunct="1">
              <a:lnSpc>
                <a:spcPct val="130000"/>
              </a:lnSpc>
              <a:spcBef>
                <a:spcPts val="1200"/>
              </a:spcBef>
              <a:spcAft>
                <a:spcPts val="0"/>
              </a:spcAft>
              <a:buClrTx/>
              <a:buSzTx/>
              <a:buFont typeface="Clario" panose="020B0503030300000000" pitchFamily="34" charset="0"/>
              <a:buNone/>
              <a:tabLst/>
              <a:defRPr/>
            </a:pPr>
            <a:r>
              <a:rPr lang="en-US" noProof="0"/>
              <a:t>Insert opening paragraph here.</a:t>
            </a:r>
          </a:p>
        </p:txBody>
      </p:sp>
      <p:cxnSp>
        <p:nvCxnSpPr>
          <p:cNvPr id="7" name="Straight Connector 6">
            <a:extLst>
              <a:ext uri="{FF2B5EF4-FFF2-40B4-BE49-F238E27FC236}">
                <a16:creationId xmlns:a16="http://schemas.microsoft.com/office/drawing/2014/main" id="{C9F63C4D-803F-90D2-B58D-0E5CB98C6A39}"/>
              </a:ext>
              <a:ext uri="{C183D7F6-B498-43B3-948B-1728B52AA6E4}">
                <adec:decorative xmlns:adec="http://schemas.microsoft.com/office/drawing/2017/decorative" val="1"/>
              </a:ext>
            </a:extLst>
          </p:cNvPr>
          <p:cNvCxnSpPr>
            <a:cxnSpLocks/>
          </p:cNvCxnSpPr>
          <p:nvPr userDrawn="1"/>
        </p:nvCxnSpPr>
        <p:spPr>
          <a:xfrm>
            <a:off x="4309507" y="1490367"/>
            <a:ext cx="0" cy="43837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8">
            <a:extLst>
              <a:ext uri="{FF2B5EF4-FFF2-40B4-BE49-F238E27FC236}">
                <a16:creationId xmlns:a16="http://schemas.microsoft.com/office/drawing/2014/main" id="{2FAE2160-67FA-8F18-E35A-51F398939F72}"/>
              </a:ext>
            </a:extLst>
          </p:cNvPr>
          <p:cNvSpPr>
            <a:spLocks noGrp="1"/>
          </p:cNvSpPr>
          <p:nvPr>
            <p:ph type="body" sz="quarter" idx="55" hasCustomPrompt="1"/>
          </p:nvPr>
        </p:nvSpPr>
        <p:spPr>
          <a:xfrm>
            <a:off x="4555015" y="1485900"/>
            <a:ext cx="7179783" cy="4383790"/>
          </a:xfrm>
          <a:prstGeom prst="rect">
            <a:avLst/>
          </a:prstGeom>
        </p:spPr>
        <p:txBody>
          <a:bodyPr>
            <a:noAutofit/>
          </a:bodyPr>
          <a:lstStyle>
            <a:lvl1pPr marL="285750" indent="-169863">
              <a:lnSpc>
                <a:spcPct val="90000"/>
              </a:lnSpc>
              <a:spcBef>
                <a:spcPts val="0"/>
              </a:spcBef>
              <a:spcAft>
                <a:spcPts val="1500"/>
              </a:spcAft>
              <a:buClr>
                <a:schemeClr val="tx2"/>
              </a:buClr>
              <a:buFont typeface="Clario" panose="020B0503030300000000" pitchFamily="34" charset="0"/>
              <a:buChar char="•"/>
              <a:tabLst/>
              <a:defRPr b="0" i="0">
                <a:latin typeface="+mn-lt"/>
              </a:defRPr>
            </a:lvl1pPr>
            <a:lvl2pPr marL="576263" indent="-238125">
              <a:spcBef>
                <a:spcPts val="0"/>
              </a:spcBef>
              <a:spcAft>
                <a:spcPts val="1500"/>
              </a:spcAft>
              <a:defRPr b="0" i="0">
                <a:latin typeface="Clario" panose="020B0503030300000000" pitchFamily="34" charset="0"/>
              </a:defRPr>
            </a:lvl2pPr>
            <a:lvl3pPr marL="801688" indent="-225425">
              <a:spcBef>
                <a:spcPts val="0"/>
              </a:spcBef>
              <a:spcAft>
                <a:spcPts val="1500"/>
              </a:spcAft>
              <a:defRPr b="0" i="0">
                <a:latin typeface="Clario" panose="020B0503030300000000" pitchFamily="34" charset="0"/>
              </a:defRPr>
            </a:lvl3pPr>
          </a:lstStyle>
          <a:p>
            <a:pPr lvl="0"/>
            <a:r>
              <a:rPr lang="en-US"/>
              <a:t>Agenda item here</a:t>
            </a:r>
          </a:p>
          <a:p>
            <a:pPr lvl="0"/>
            <a:r>
              <a:rPr lang="en-US"/>
              <a:t>Agenda item here</a:t>
            </a:r>
          </a:p>
          <a:p>
            <a:pPr lvl="1"/>
            <a:r>
              <a:rPr lang="en-US"/>
              <a:t>Agenda item here</a:t>
            </a:r>
          </a:p>
          <a:p>
            <a:pPr lvl="2"/>
            <a:r>
              <a:rPr lang="en-US"/>
              <a:t>Agenda item here</a:t>
            </a:r>
          </a:p>
          <a:p>
            <a:pPr lvl="0"/>
            <a:r>
              <a:rPr lang="en-US"/>
              <a:t>Agenda item here</a:t>
            </a:r>
          </a:p>
          <a:p>
            <a:pPr lvl="0"/>
            <a:r>
              <a:rPr lang="en-US"/>
              <a:t>Agenda item here</a:t>
            </a:r>
          </a:p>
          <a:p>
            <a:pPr lvl="0"/>
            <a:r>
              <a:rPr lang="en-US"/>
              <a:t>Agenda item here</a:t>
            </a:r>
          </a:p>
          <a:p>
            <a:pPr lvl="0"/>
            <a:r>
              <a:rPr lang="en-US"/>
              <a:t>Agenda item here</a:t>
            </a:r>
          </a:p>
          <a:p>
            <a:pPr lvl="0"/>
            <a:endParaRPr lang="en-US"/>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712558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Small headline_3c_eyebrow">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78E62384-77E5-FEB8-4B00-DA357C59A533}"/>
              </a:ext>
            </a:extLst>
          </p:cNvPr>
          <p:cNvSpPr>
            <a:spLocks noGrp="1"/>
          </p:cNvSpPr>
          <p:nvPr>
            <p:ph type="body" sz="quarter" idx="12" hasCustomPrompt="1"/>
          </p:nvPr>
        </p:nvSpPr>
        <p:spPr>
          <a:xfrm>
            <a:off x="457200" y="310616"/>
            <a:ext cx="5683250" cy="230832"/>
          </a:xfrm>
          <a:prstGeom prst="rect">
            <a:avLst/>
          </a:prstGeom>
        </p:spPr>
        <p:txBody>
          <a:bodyPr>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9" name="Title 5">
            <a:extLst>
              <a:ext uri="{FF2B5EF4-FFF2-40B4-BE49-F238E27FC236}">
                <a16:creationId xmlns:a16="http://schemas.microsoft.com/office/drawing/2014/main" id="{852E71D7-7312-F122-1E61-F6DF6645E7C2}"/>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10" name="Text Placeholder 10">
            <a:extLst>
              <a:ext uri="{FF2B5EF4-FFF2-40B4-BE49-F238E27FC236}">
                <a16:creationId xmlns:a16="http://schemas.microsoft.com/office/drawing/2014/main" id="{3825DDB3-6487-CA65-D176-55C6379466F8}"/>
              </a:ext>
            </a:extLst>
          </p:cNvPr>
          <p:cNvSpPr>
            <a:spLocks noGrp="1"/>
          </p:cNvSpPr>
          <p:nvPr>
            <p:ph type="body" sz="quarter" idx="13" hasCustomPrompt="1"/>
          </p:nvPr>
        </p:nvSpPr>
        <p:spPr>
          <a:xfrm>
            <a:off x="482599" y="1485900"/>
            <a:ext cx="2301875" cy="4512068"/>
          </a:xfrm>
          <a:prstGeom prst="rect">
            <a:avLst/>
          </a:prstGeom>
        </p:spPr>
        <p:txBody>
          <a:bodyPr wrap="square">
            <a:noAutofit/>
          </a:bodyPr>
          <a:lstStyle>
            <a:lvl1pPr marL="0" indent="0">
              <a:lnSpc>
                <a:spcPct val="100000"/>
              </a:lnSpc>
              <a:buNone/>
              <a:defRPr sz="1600" b="0">
                <a:latin typeface="+mj-lt"/>
              </a:defRPr>
            </a:lvl1pPr>
          </a:lstStyle>
          <a:p>
            <a:pPr lvl="0"/>
            <a:r>
              <a:rPr lang="en-US" noProof="0"/>
              <a:t>Intro paragraph style – use this for your opening statement.</a:t>
            </a:r>
          </a:p>
        </p:txBody>
      </p:sp>
      <p:sp>
        <p:nvSpPr>
          <p:cNvPr id="14" name="Text Placeholder 15">
            <a:extLst>
              <a:ext uri="{FF2B5EF4-FFF2-40B4-BE49-F238E27FC236}">
                <a16:creationId xmlns:a16="http://schemas.microsoft.com/office/drawing/2014/main" id="{2222CD00-11CD-CE54-8EC4-E2304D65740B}"/>
              </a:ext>
            </a:extLst>
          </p:cNvPr>
          <p:cNvSpPr>
            <a:spLocks noGrp="1"/>
          </p:cNvSpPr>
          <p:nvPr>
            <p:ph type="body" sz="quarter" idx="29"/>
          </p:nvPr>
        </p:nvSpPr>
        <p:spPr>
          <a:xfrm>
            <a:off x="3013075" y="1485900"/>
            <a:ext cx="4251324" cy="45120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5">
            <a:extLst>
              <a:ext uri="{FF2B5EF4-FFF2-40B4-BE49-F238E27FC236}">
                <a16:creationId xmlns:a16="http://schemas.microsoft.com/office/drawing/2014/main" id="{65C04DCC-3DBA-E30D-CEBC-808E22579FDF}"/>
              </a:ext>
            </a:extLst>
          </p:cNvPr>
          <p:cNvSpPr>
            <a:spLocks noGrp="1"/>
          </p:cNvSpPr>
          <p:nvPr>
            <p:ph type="body" sz="quarter" idx="28"/>
          </p:nvPr>
        </p:nvSpPr>
        <p:spPr>
          <a:xfrm>
            <a:off x="7483477" y="1485900"/>
            <a:ext cx="4251324" cy="45120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433846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Small headline_3c">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852E71D7-7312-F122-1E61-F6DF6645E7C2}"/>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10" name="Text Placeholder 10">
            <a:extLst>
              <a:ext uri="{FF2B5EF4-FFF2-40B4-BE49-F238E27FC236}">
                <a16:creationId xmlns:a16="http://schemas.microsoft.com/office/drawing/2014/main" id="{3825DDB3-6487-CA65-D176-55C6379466F8}"/>
              </a:ext>
            </a:extLst>
          </p:cNvPr>
          <p:cNvSpPr>
            <a:spLocks noGrp="1"/>
          </p:cNvSpPr>
          <p:nvPr>
            <p:ph type="body" sz="quarter" idx="13" hasCustomPrompt="1"/>
          </p:nvPr>
        </p:nvSpPr>
        <p:spPr>
          <a:xfrm>
            <a:off x="482599" y="1485900"/>
            <a:ext cx="2301875" cy="4512068"/>
          </a:xfrm>
          <a:prstGeom prst="rect">
            <a:avLst/>
          </a:prstGeom>
        </p:spPr>
        <p:txBody>
          <a:bodyPr wrap="square">
            <a:noAutofit/>
          </a:bodyPr>
          <a:lstStyle>
            <a:lvl1pPr marL="0" indent="0">
              <a:lnSpc>
                <a:spcPct val="100000"/>
              </a:lnSpc>
              <a:buNone/>
              <a:defRPr sz="1600" b="0">
                <a:latin typeface="+mj-lt"/>
              </a:defRPr>
            </a:lvl1pPr>
          </a:lstStyle>
          <a:p>
            <a:pPr lvl="0"/>
            <a:r>
              <a:rPr lang="en-US" noProof="0"/>
              <a:t>Intro paragraph style – use this for your opening statement.</a:t>
            </a:r>
          </a:p>
        </p:txBody>
      </p:sp>
      <p:sp>
        <p:nvSpPr>
          <p:cNvPr id="14" name="Text Placeholder 15">
            <a:extLst>
              <a:ext uri="{FF2B5EF4-FFF2-40B4-BE49-F238E27FC236}">
                <a16:creationId xmlns:a16="http://schemas.microsoft.com/office/drawing/2014/main" id="{2222CD00-11CD-CE54-8EC4-E2304D65740B}"/>
              </a:ext>
            </a:extLst>
          </p:cNvPr>
          <p:cNvSpPr>
            <a:spLocks noGrp="1"/>
          </p:cNvSpPr>
          <p:nvPr>
            <p:ph type="body" sz="quarter" idx="29"/>
          </p:nvPr>
        </p:nvSpPr>
        <p:spPr>
          <a:xfrm>
            <a:off x="3013075" y="1485900"/>
            <a:ext cx="4251324" cy="45120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5">
            <a:extLst>
              <a:ext uri="{FF2B5EF4-FFF2-40B4-BE49-F238E27FC236}">
                <a16:creationId xmlns:a16="http://schemas.microsoft.com/office/drawing/2014/main" id="{65C04DCC-3DBA-E30D-CEBC-808E22579FDF}"/>
              </a:ext>
            </a:extLst>
          </p:cNvPr>
          <p:cNvSpPr>
            <a:spLocks noGrp="1"/>
          </p:cNvSpPr>
          <p:nvPr>
            <p:ph type="body" sz="quarter" idx="28"/>
          </p:nvPr>
        </p:nvSpPr>
        <p:spPr>
          <a:xfrm>
            <a:off x="7483477" y="1485900"/>
            <a:ext cx="4251324" cy="45120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778469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Small headline_1c_eyebrow">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78E62384-77E5-FEB8-4B00-DA357C59A533}"/>
              </a:ext>
            </a:extLst>
          </p:cNvPr>
          <p:cNvSpPr>
            <a:spLocks noGrp="1"/>
          </p:cNvSpPr>
          <p:nvPr>
            <p:ph type="body" sz="quarter" idx="12" hasCustomPrompt="1"/>
          </p:nvPr>
        </p:nvSpPr>
        <p:spPr>
          <a:xfrm>
            <a:off x="457200" y="310616"/>
            <a:ext cx="5683250" cy="230832"/>
          </a:xfrm>
          <a:prstGeom prst="rect">
            <a:avLst/>
          </a:prstGeom>
        </p:spPr>
        <p:txBody>
          <a:bodyPr>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9" name="Title 5">
            <a:extLst>
              <a:ext uri="{FF2B5EF4-FFF2-40B4-BE49-F238E27FC236}">
                <a16:creationId xmlns:a16="http://schemas.microsoft.com/office/drawing/2014/main" id="{852E71D7-7312-F122-1E61-F6DF6645E7C2}"/>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14" name="Text Placeholder 15">
            <a:extLst>
              <a:ext uri="{FF2B5EF4-FFF2-40B4-BE49-F238E27FC236}">
                <a16:creationId xmlns:a16="http://schemas.microsoft.com/office/drawing/2014/main" id="{2222CD00-11CD-CE54-8EC4-E2304D65740B}"/>
              </a:ext>
            </a:extLst>
          </p:cNvPr>
          <p:cNvSpPr>
            <a:spLocks noGrp="1"/>
          </p:cNvSpPr>
          <p:nvPr>
            <p:ph type="body" sz="quarter" idx="29"/>
          </p:nvPr>
        </p:nvSpPr>
        <p:spPr>
          <a:xfrm>
            <a:off x="457200" y="1485900"/>
            <a:ext cx="11277600" cy="45120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401197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Small headline_1c">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852E71D7-7312-F122-1E61-F6DF6645E7C2}"/>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14" name="Text Placeholder 15">
            <a:extLst>
              <a:ext uri="{FF2B5EF4-FFF2-40B4-BE49-F238E27FC236}">
                <a16:creationId xmlns:a16="http://schemas.microsoft.com/office/drawing/2014/main" id="{2222CD00-11CD-CE54-8EC4-E2304D65740B}"/>
              </a:ext>
            </a:extLst>
          </p:cNvPr>
          <p:cNvSpPr>
            <a:spLocks noGrp="1"/>
          </p:cNvSpPr>
          <p:nvPr>
            <p:ph type="body" sz="quarter" idx="29"/>
          </p:nvPr>
        </p:nvSpPr>
        <p:spPr>
          <a:xfrm>
            <a:off x="457200" y="1485900"/>
            <a:ext cx="11277600" cy="45120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759193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_Small headline_2c_eyebrow">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78E62384-77E5-FEB8-4B00-DA357C59A533}"/>
              </a:ext>
            </a:extLst>
          </p:cNvPr>
          <p:cNvSpPr>
            <a:spLocks noGrp="1"/>
          </p:cNvSpPr>
          <p:nvPr>
            <p:ph type="body" sz="quarter" idx="12" hasCustomPrompt="1"/>
          </p:nvPr>
        </p:nvSpPr>
        <p:spPr>
          <a:xfrm>
            <a:off x="457200" y="310616"/>
            <a:ext cx="5683250" cy="230832"/>
          </a:xfrm>
          <a:prstGeom prst="rect">
            <a:avLst/>
          </a:prstGeom>
        </p:spPr>
        <p:txBody>
          <a:bodyPr>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9" name="Title 5">
            <a:extLst>
              <a:ext uri="{FF2B5EF4-FFF2-40B4-BE49-F238E27FC236}">
                <a16:creationId xmlns:a16="http://schemas.microsoft.com/office/drawing/2014/main" id="{852E71D7-7312-F122-1E61-F6DF6645E7C2}"/>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14" name="Text Placeholder 15">
            <a:extLst>
              <a:ext uri="{FF2B5EF4-FFF2-40B4-BE49-F238E27FC236}">
                <a16:creationId xmlns:a16="http://schemas.microsoft.com/office/drawing/2014/main" id="{2222CD00-11CD-CE54-8EC4-E2304D65740B}"/>
              </a:ext>
            </a:extLst>
          </p:cNvPr>
          <p:cNvSpPr>
            <a:spLocks noGrp="1"/>
          </p:cNvSpPr>
          <p:nvPr>
            <p:ph type="body" sz="quarter" idx="29"/>
          </p:nvPr>
        </p:nvSpPr>
        <p:spPr>
          <a:xfrm>
            <a:off x="457200" y="1485900"/>
            <a:ext cx="5480050" cy="45120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15">
            <a:extLst>
              <a:ext uri="{FF2B5EF4-FFF2-40B4-BE49-F238E27FC236}">
                <a16:creationId xmlns:a16="http://schemas.microsoft.com/office/drawing/2014/main" id="{CED0B9D7-2644-F355-FCF7-A7F03D36DBFE}"/>
              </a:ext>
            </a:extLst>
          </p:cNvPr>
          <p:cNvSpPr>
            <a:spLocks noGrp="1"/>
          </p:cNvSpPr>
          <p:nvPr>
            <p:ph type="body" sz="quarter" idx="30"/>
          </p:nvPr>
        </p:nvSpPr>
        <p:spPr>
          <a:xfrm>
            <a:off x="6254750" y="1485900"/>
            <a:ext cx="5480050" cy="45120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924602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Small headline_2c">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852E71D7-7312-F122-1E61-F6DF6645E7C2}"/>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14" name="Text Placeholder 15">
            <a:extLst>
              <a:ext uri="{FF2B5EF4-FFF2-40B4-BE49-F238E27FC236}">
                <a16:creationId xmlns:a16="http://schemas.microsoft.com/office/drawing/2014/main" id="{2222CD00-11CD-CE54-8EC4-E2304D65740B}"/>
              </a:ext>
            </a:extLst>
          </p:cNvPr>
          <p:cNvSpPr>
            <a:spLocks noGrp="1"/>
          </p:cNvSpPr>
          <p:nvPr>
            <p:ph type="body" sz="quarter" idx="29"/>
          </p:nvPr>
        </p:nvSpPr>
        <p:spPr>
          <a:xfrm>
            <a:off x="457200" y="1485900"/>
            <a:ext cx="5480050" cy="45120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15">
            <a:extLst>
              <a:ext uri="{FF2B5EF4-FFF2-40B4-BE49-F238E27FC236}">
                <a16:creationId xmlns:a16="http://schemas.microsoft.com/office/drawing/2014/main" id="{CED0B9D7-2644-F355-FCF7-A7F03D36DBFE}"/>
              </a:ext>
            </a:extLst>
          </p:cNvPr>
          <p:cNvSpPr>
            <a:spLocks noGrp="1"/>
          </p:cNvSpPr>
          <p:nvPr>
            <p:ph type="body" sz="quarter" idx="30"/>
          </p:nvPr>
        </p:nvSpPr>
        <p:spPr>
          <a:xfrm>
            <a:off x="6254750" y="1485900"/>
            <a:ext cx="5480050" cy="45120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4201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ver_photo">
    <p:spTree>
      <p:nvGrpSpPr>
        <p:cNvPr id="1" name=""/>
        <p:cNvGrpSpPr/>
        <p:nvPr/>
      </p:nvGrpSpPr>
      <p:grpSpPr>
        <a:xfrm>
          <a:off x="0" y="0"/>
          <a:ext cx="0" cy="0"/>
          <a:chOff x="0" y="0"/>
          <a:chExt cx="0" cy="0"/>
        </a:xfrm>
      </p:grpSpPr>
      <p:sp>
        <p:nvSpPr>
          <p:cNvPr id="12" name="Text Placeholder 5">
            <a:extLst>
              <a:ext uri="{FF2B5EF4-FFF2-40B4-BE49-F238E27FC236}">
                <a16:creationId xmlns:a16="http://schemas.microsoft.com/office/drawing/2014/main" id="{98D925D5-CE17-6841-F185-3B2B0B30D8BE}"/>
              </a:ext>
              <a:ext uri="{C183D7F6-B498-43B3-948B-1728B52AA6E4}">
                <adec:decorative xmlns:adec="http://schemas.microsoft.com/office/drawing/2017/decorative" val="1"/>
              </a:ext>
            </a:extLst>
          </p:cNvPr>
          <p:cNvSpPr>
            <a:spLocks noGrp="1"/>
          </p:cNvSpPr>
          <p:nvPr>
            <p:ph type="body" sz="quarter" idx="13" hasCustomPrompt="1"/>
          </p:nvPr>
        </p:nvSpPr>
        <p:spPr>
          <a:xfrm>
            <a:off x="9105900" y="149966"/>
            <a:ext cx="2628900" cy="228600"/>
          </a:xfrm>
          <a:prstGeom prst="rect">
            <a:avLst/>
          </a:prstGeom>
        </p:spPr>
        <p:txBody>
          <a:bodyPr lIns="0" tIns="0" rIns="0" bIns="72000" anchor="b" anchorCtr="0"/>
          <a:lstStyle>
            <a:lvl1pPr marL="0" indent="0" algn="r">
              <a:lnSpc>
                <a:spcPct val="100000"/>
              </a:lnSpc>
              <a:buNone/>
              <a:defRPr sz="600" b="0" i="0">
                <a:solidFill>
                  <a:schemeClr val="tx1"/>
                </a:solidFill>
                <a:latin typeface="+mn-lt"/>
              </a:defRPr>
            </a:lvl1pPr>
            <a:lvl2pPr marL="457200" indent="0" algn="r">
              <a:buNone/>
              <a:defRPr sz="1200">
                <a:solidFill>
                  <a:schemeClr val="bg1"/>
                </a:solidFill>
              </a:defRPr>
            </a:lvl2pPr>
            <a:lvl3pPr marL="914400" indent="0" algn="r">
              <a:buNone/>
              <a:defRPr sz="1200">
                <a:solidFill>
                  <a:schemeClr val="bg1"/>
                </a:solidFill>
              </a:defRPr>
            </a:lvl3pPr>
            <a:lvl4pPr marL="1371600" indent="0" algn="r">
              <a:buNone/>
              <a:defRPr sz="1200">
                <a:solidFill>
                  <a:schemeClr val="bg1"/>
                </a:solidFill>
              </a:defRPr>
            </a:lvl4pPr>
            <a:lvl5pPr marL="1828800" indent="0" algn="r">
              <a:buNone/>
              <a:defRPr sz="1200">
                <a:solidFill>
                  <a:schemeClr val="bg1"/>
                </a:solidFill>
              </a:defRPr>
            </a:lvl5pPr>
          </a:lstStyle>
          <a:p>
            <a:pPr lvl="0"/>
            <a:r>
              <a:rPr lang="en-US" noProof="0"/>
              <a:t>REUTERS / Dominic </a:t>
            </a:r>
            <a:r>
              <a:rPr lang="en-US" noProof="0" err="1"/>
              <a:t>Ebenbichler</a:t>
            </a:r>
            <a:endParaRPr lang="en-US" noProof="0"/>
          </a:p>
        </p:txBody>
      </p:sp>
      <p:grpSp>
        <p:nvGrpSpPr>
          <p:cNvPr id="7" name="Group 6">
            <a:extLst>
              <a:ext uri="{FF2B5EF4-FFF2-40B4-BE49-F238E27FC236}">
                <a16:creationId xmlns:a16="http://schemas.microsoft.com/office/drawing/2014/main" id="{4D8F6774-AC6F-50CE-84F7-93A6C9615C72}"/>
              </a:ext>
            </a:extLst>
          </p:cNvPr>
          <p:cNvGrpSpPr/>
          <p:nvPr userDrawn="1"/>
        </p:nvGrpSpPr>
        <p:grpSpPr>
          <a:xfrm>
            <a:off x="457200" y="455097"/>
            <a:ext cx="11277600" cy="5945703"/>
            <a:chOff x="457200" y="455097"/>
            <a:chExt cx="11277600" cy="5945703"/>
          </a:xfrm>
        </p:grpSpPr>
        <p:pic>
          <p:nvPicPr>
            <p:cNvPr id="4" name="Picture 3">
              <a:extLst>
                <a:ext uri="{FF2B5EF4-FFF2-40B4-BE49-F238E27FC236}">
                  <a16:creationId xmlns:a16="http://schemas.microsoft.com/office/drawing/2014/main" id="{0E2EB343-E2F1-B040-6AE4-5F0158C060E8}"/>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57200" y="455097"/>
              <a:ext cx="11277600" cy="5945703"/>
            </a:xfrm>
            <a:prstGeom prst="rect">
              <a:avLst/>
            </a:prstGeom>
          </p:spPr>
        </p:pic>
        <p:sp>
          <p:nvSpPr>
            <p:cNvPr id="2" name="Rectangle 1">
              <a:extLst>
                <a:ext uri="{FF2B5EF4-FFF2-40B4-BE49-F238E27FC236}">
                  <a16:creationId xmlns:a16="http://schemas.microsoft.com/office/drawing/2014/main" id="{CE2DFAD4-6C13-166A-5AFE-27AEAE3F9800}"/>
                </a:ext>
                <a:ext uri="{C183D7F6-B498-43B3-948B-1728B52AA6E4}">
                  <adec:decorative xmlns:adec="http://schemas.microsoft.com/office/drawing/2017/decorative" val="1"/>
                </a:ext>
              </a:extLst>
            </p:cNvPr>
            <p:cNvSpPr/>
            <p:nvPr userDrawn="1"/>
          </p:nvSpPr>
          <p:spPr>
            <a:xfrm>
              <a:off x="457200" y="2286000"/>
              <a:ext cx="4884738" cy="4114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itle 7">
            <a:extLst>
              <a:ext uri="{FF2B5EF4-FFF2-40B4-BE49-F238E27FC236}">
                <a16:creationId xmlns:a16="http://schemas.microsoft.com/office/drawing/2014/main" id="{11618875-1668-11B3-F3B3-162878A9A0CD}"/>
              </a:ext>
            </a:extLst>
          </p:cNvPr>
          <p:cNvSpPr>
            <a:spLocks noGrp="1"/>
          </p:cNvSpPr>
          <p:nvPr>
            <p:ph type="title"/>
          </p:nvPr>
        </p:nvSpPr>
        <p:spPr>
          <a:xfrm>
            <a:off x="520700" y="2455542"/>
            <a:ext cx="4622800" cy="2336024"/>
          </a:xfrm>
          <a:prstGeom prst="rect">
            <a:avLst/>
          </a:prstGeom>
        </p:spPr>
        <p:txBody>
          <a:bodyPr wrap="square">
            <a:spAutoFit/>
          </a:bodyPr>
          <a:lstStyle>
            <a:lvl1pPr>
              <a:defRPr sz="5400">
                <a:solidFill>
                  <a:schemeClr val="accent2"/>
                </a:solidFill>
              </a:defRPr>
            </a:lvl1pPr>
          </a:lstStyle>
          <a:p>
            <a:r>
              <a:rPr lang="en-US" noProof="0"/>
              <a:t>Click to edit Master title style</a:t>
            </a:r>
          </a:p>
        </p:txBody>
      </p:sp>
      <p:sp>
        <p:nvSpPr>
          <p:cNvPr id="10" name="Text Placeholder 11">
            <a:extLst>
              <a:ext uri="{FF2B5EF4-FFF2-40B4-BE49-F238E27FC236}">
                <a16:creationId xmlns:a16="http://schemas.microsoft.com/office/drawing/2014/main" id="{50B6FCC5-BE63-289E-6D73-9806A4225E32}"/>
              </a:ext>
            </a:extLst>
          </p:cNvPr>
          <p:cNvSpPr>
            <a:spLocks noGrp="1"/>
          </p:cNvSpPr>
          <p:nvPr>
            <p:ph type="body" sz="quarter" idx="10" hasCustomPrompt="1"/>
          </p:nvPr>
        </p:nvSpPr>
        <p:spPr>
          <a:xfrm>
            <a:off x="520700" y="4935858"/>
            <a:ext cx="4521199" cy="508012"/>
          </a:xfrm>
          <a:prstGeom prst="rect">
            <a:avLst/>
          </a:prstGeom>
        </p:spPr>
        <p:txBody>
          <a:bodyPr lIns="0" tIns="0" rIns="0" bIns="0"/>
          <a:lstStyle>
            <a:lvl1pPr marL="0" indent="0">
              <a:lnSpc>
                <a:spcPct val="120000"/>
              </a:lnSpc>
              <a:buNone/>
              <a:defRPr sz="1400" b="0" i="0">
                <a:latin typeface="+mn-lt"/>
              </a:defRPr>
            </a:lvl1pPr>
            <a:lvl2pPr marL="457200" indent="0">
              <a:lnSpc>
                <a:spcPct val="120000"/>
              </a:lnSpc>
              <a:buNone/>
              <a:defRPr sz="1200"/>
            </a:lvl2pPr>
            <a:lvl3pPr marL="914400" indent="0">
              <a:lnSpc>
                <a:spcPct val="120000"/>
              </a:lnSpc>
              <a:buNone/>
              <a:defRPr sz="1200"/>
            </a:lvl3pPr>
            <a:lvl4pPr marL="1371600" indent="0">
              <a:lnSpc>
                <a:spcPct val="120000"/>
              </a:lnSpc>
              <a:buNone/>
              <a:defRPr sz="1200"/>
            </a:lvl4pPr>
            <a:lvl5pPr marL="1828800" indent="0">
              <a:lnSpc>
                <a:spcPct val="120000"/>
              </a:lnSpc>
              <a:buNone/>
              <a:defRPr sz="1200"/>
            </a:lvl5pPr>
          </a:lstStyle>
          <a:p>
            <a:pPr lvl="0"/>
            <a:r>
              <a:rPr lang="en-US" noProof="0"/>
              <a:t>Insert short description here.</a:t>
            </a:r>
          </a:p>
        </p:txBody>
      </p:sp>
      <p:cxnSp>
        <p:nvCxnSpPr>
          <p:cNvPr id="11" name="Straight Connector 10">
            <a:extLst>
              <a:ext uri="{FF2B5EF4-FFF2-40B4-BE49-F238E27FC236}">
                <a16:creationId xmlns:a16="http://schemas.microsoft.com/office/drawing/2014/main" id="{E95F950B-A4A4-FEF4-41B6-3E5771814FF6}"/>
              </a:ext>
              <a:ext uri="{C183D7F6-B498-43B3-948B-1728B52AA6E4}">
                <adec:decorative xmlns:adec="http://schemas.microsoft.com/office/drawing/2017/decorative" val="1"/>
              </a:ext>
            </a:extLst>
          </p:cNvPr>
          <p:cNvCxnSpPr>
            <a:cxnSpLocks/>
          </p:cNvCxnSpPr>
          <p:nvPr userDrawn="1"/>
        </p:nvCxnSpPr>
        <p:spPr>
          <a:xfrm>
            <a:off x="520700" y="5627939"/>
            <a:ext cx="1090715"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2">
            <a:extLst>
              <a:ext uri="{FF2B5EF4-FFF2-40B4-BE49-F238E27FC236}">
                <a16:creationId xmlns:a16="http://schemas.microsoft.com/office/drawing/2014/main" id="{91B79519-36BC-721E-29C3-6B896B5E20B3}"/>
              </a:ext>
            </a:extLst>
          </p:cNvPr>
          <p:cNvSpPr>
            <a:spLocks noGrp="1"/>
          </p:cNvSpPr>
          <p:nvPr>
            <p:ph type="body" sz="quarter" idx="14" hasCustomPrompt="1"/>
          </p:nvPr>
        </p:nvSpPr>
        <p:spPr>
          <a:xfrm>
            <a:off x="535358" y="5794375"/>
            <a:ext cx="3030537" cy="340611"/>
          </a:xfrm>
          <a:prstGeom prst="rect">
            <a:avLst/>
          </a:prstGeom>
        </p:spPr>
        <p:txBody>
          <a:bodyPr/>
          <a:lstStyle>
            <a:lvl1pPr marL="0" indent="0">
              <a:buNone/>
              <a:defRPr sz="1400" b="0" i="0">
                <a:latin typeface="+mn-lt"/>
              </a:defRPr>
            </a:lvl1pPr>
          </a:lstStyle>
          <a:p>
            <a:pPr lvl="0"/>
            <a:r>
              <a:rPr lang="en-US"/>
              <a:t>Date here</a:t>
            </a:r>
          </a:p>
        </p:txBody>
      </p:sp>
      <p:sp>
        <p:nvSpPr>
          <p:cNvPr id="14" name="Text Placeholder 2">
            <a:extLst>
              <a:ext uri="{FF2B5EF4-FFF2-40B4-BE49-F238E27FC236}">
                <a16:creationId xmlns:a16="http://schemas.microsoft.com/office/drawing/2014/main" id="{63628202-1AB6-EFE4-8AED-BBCA894A8EB7}"/>
              </a:ext>
            </a:extLst>
          </p:cNvPr>
          <p:cNvSpPr>
            <a:spLocks noGrp="1"/>
          </p:cNvSpPr>
          <p:nvPr>
            <p:ph type="body" sz="quarter" idx="15" hasCustomPrompt="1"/>
          </p:nvPr>
        </p:nvSpPr>
        <p:spPr>
          <a:xfrm>
            <a:off x="535358" y="6191323"/>
            <a:ext cx="3030537" cy="340611"/>
          </a:xfrm>
          <a:prstGeom prst="rect">
            <a:avLst/>
          </a:prstGeom>
        </p:spPr>
        <p:txBody>
          <a:bodyPr anchor="ctr"/>
          <a:lstStyle>
            <a:lvl1pPr marL="0" indent="0">
              <a:buNone/>
              <a:defRPr sz="800" b="0" i="0">
                <a:latin typeface="+mn-lt"/>
              </a:defRPr>
            </a:lvl1pPr>
          </a:lstStyle>
          <a:p>
            <a:pPr lvl="0"/>
            <a:r>
              <a:rPr lang="en-US"/>
              <a:t>Confidentiality Status (if needed)</a:t>
            </a:r>
          </a:p>
        </p:txBody>
      </p:sp>
      <p:pic>
        <p:nvPicPr>
          <p:cNvPr id="6" name="Thomson Reuters Logo - White">
            <a:extLst>
              <a:ext uri="{FF2B5EF4-FFF2-40B4-BE49-F238E27FC236}">
                <a16:creationId xmlns:a16="http://schemas.microsoft.com/office/drawing/2014/main" id="{14EBFFDD-8AA5-09D0-9A45-60F5C28BED91}"/>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0377117" y="5898517"/>
            <a:ext cx="1279525" cy="424171"/>
          </a:xfrm>
          <a:prstGeom prst="rect">
            <a:avLst/>
          </a:prstGeom>
        </p:spPr>
      </p:pic>
    </p:spTree>
    <p:extLst>
      <p:ext uri="{BB962C8B-B14F-4D97-AF65-F5344CB8AC3E}">
        <p14:creationId xmlns:p14="http://schemas.microsoft.com/office/powerpoint/2010/main" val="7665284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large headline_1c_eyebrow">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78E62384-77E5-FEB8-4B00-DA357C59A533}"/>
              </a:ext>
            </a:extLst>
          </p:cNvPr>
          <p:cNvSpPr>
            <a:spLocks noGrp="1"/>
          </p:cNvSpPr>
          <p:nvPr>
            <p:ph type="body" sz="quarter" idx="12" hasCustomPrompt="1"/>
          </p:nvPr>
        </p:nvSpPr>
        <p:spPr>
          <a:xfrm>
            <a:off x="457200" y="310616"/>
            <a:ext cx="5683250" cy="230832"/>
          </a:xfrm>
          <a:prstGeom prst="rect">
            <a:avLst/>
          </a:prstGeom>
        </p:spPr>
        <p:txBody>
          <a:bodyPr>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6" name="Title 5">
            <a:extLst>
              <a:ext uri="{FF2B5EF4-FFF2-40B4-BE49-F238E27FC236}">
                <a16:creationId xmlns:a16="http://schemas.microsoft.com/office/drawing/2014/main" id="{B9DA1A8D-89FB-CB99-BE8C-738A378F8249}"/>
              </a:ext>
            </a:extLst>
          </p:cNvPr>
          <p:cNvSpPr>
            <a:spLocks noGrp="1"/>
          </p:cNvSpPr>
          <p:nvPr>
            <p:ph type="title" hasCustomPrompt="1"/>
          </p:nvPr>
        </p:nvSpPr>
        <p:spPr>
          <a:xfrm>
            <a:off x="473869" y="685518"/>
            <a:ext cx="11150600" cy="553998"/>
          </a:xfrm>
          <a:prstGeom prst="rect">
            <a:avLst/>
          </a:prstGeom>
        </p:spPr>
        <p:txBody>
          <a:bodyPr wrap="square">
            <a:spAutoFit/>
          </a:bodyPr>
          <a:lstStyle>
            <a:lvl1pPr>
              <a:defRPr sz="4000" spc="0" baseline="0">
                <a:solidFill>
                  <a:schemeClr val="accent2"/>
                </a:solidFill>
              </a:defRPr>
            </a:lvl1pPr>
          </a:lstStyle>
          <a:p>
            <a:r>
              <a:rPr lang="en-US" noProof="0"/>
              <a:t>Large headline example</a:t>
            </a:r>
          </a:p>
        </p:txBody>
      </p:sp>
      <p:sp>
        <p:nvSpPr>
          <p:cNvPr id="7" name="Text Placeholder 6">
            <a:extLst>
              <a:ext uri="{FF2B5EF4-FFF2-40B4-BE49-F238E27FC236}">
                <a16:creationId xmlns:a16="http://schemas.microsoft.com/office/drawing/2014/main" id="{6DCE7358-C1FF-DDD9-7B96-9AE0BEEA3541}"/>
              </a:ext>
            </a:extLst>
          </p:cNvPr>
          <p:cNvSpPr>
            <a:spLocks noGrp="1"/>
          </p:cNvSpPr>
          <p:nvPr>
            <p:ph type="body" sz="quarter" idx="32" hasCustomPrompt="1"/>
          </p:nvPr>
        </p:nvSpPr>
        <p:spPr>
          <a:xfrm>
            <a:off x="473869" y="1474627"/>
            <a:ext cx="11196637" cy="436562"/>
          </a:xfrm>
          <a:prstGeom prst="rect">
            <a:avLst/>
          </a:prstGeom>
        </p:spPr>
        <p:txBody>
          <a:bodyPr anchor="ctr"/>
          <a:lstStyle>
            <a:lvl1pPr>
              <a:defRPr sz="2000" b="0" i="0">
                <a:solidFill>
                  <a:schemeClr val="tx2"/>
                </a:solidFill>
                <a:latin typeface="+mj-lt"/>
              </a:defRPr>
            </a:lvl1pPr>
          </a:lstStyle>
          <a:p>
            <a:pPr lvl="0"/>
            <a:r>
              <a:rPr lang="en-US"/>
              <a:t>Subhead here</a:t>
            </a:r>
          </a:p>
        </p:txBody>
      </p:sp>
      <p:sp>
        <p:nvSpPr>
          <p:cNvPr id="14" name="Text Placeholder 15">
            <a:extLst>
              <a:ext uri="{FF2B5EF4-FFF2-40B4-BE49-F238E27FC236}">
                <a16:creationId xmlns:a16="http://schemas.microsoft.com/office/drawing/2014/main" id="{2222CD00-11CD-CE54-8EC4-E2304D65740B}"/>
              </a:ext>
            </a:extLst>
          </p:cNvPr>
          <p:cNvSpPr>
            <a:spLocks noGrp="1"/>
          </p:cNvSpPr>
          <p:nvPr>
            <p:ph type="body" sz="quarter" idx="29"/>
          </p:nvPr>
        </p:nvSpPr>
        <p:spPr>
          <a:xfrm>
            <a:off x="457200" y="2146300"/>
            <a:ext cx="11285106" cy="38516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41760779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Large headline_1c">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DA1A8D-89FB-CB99-BE8C-738A378F8249}"/>
              </a:ext>
            </a:extLst>
          </p:cNvPr>
          <p:cNvSpPr>
            <a:spLocks noGrp="1"/>
          </p:cNvSpPr>
          <p:nvPr>
            <p:ph type="title" hasCustomPrompt="1"/>
          </p:nvPr>
        </p:nvSpPr>
        <p:spPr>
          <a:xfrm>
            <a:off x="473869" y="685518"/>
            <a:ext cx="11150600" cy="553998"/>
          </a:xfrm>
          <a:prstGeom prst="rect">
            <a:avLst/>
          </a:prstGeom>
        </p:spPr>
        <p:txBody>
          <a:bodyPr wrap="square">
            <a:spAutoFit/>
          </a:bodyPr>
          <a:lstStyle>
            <a:lvl1pPr>
              <a:defRPr sz="4000" spc="0" baseline="0">
                <a:solidFill>
                  <a:schemeClr val="accent2"/>
                </a:solidFill>
              </a:defRPr>
            </a:lvl1pPr>
          </a:lstStyle>
          <a:p>
            <a:r>
              <a:rPr lang="en-US" noProof="0"/>
              <a:t>Large headline example</a:t>
            </a:r>
          </a:p>
        </p:txBody>
      </p:sp>
      <p:sp>
        <p:nvSpPr>
          <p:cNvPr id="7" name="Text Placeholder 6">
            <a:extLst>
              <a:ext uri="{FF2B5EF4-FFF2-40B4-BE49-F238E27FC236}">
                <a16:creationId xmlns:a16="http://schemas.microsoft.com/office/drawing/2014/main" id="{6DCE7358-C1FF-DDD9-7B96-9AE0BEEA3541}"/>
              </a:ext>
            </a:extLst>
          </p:cNvPr>
          <p:cNvSpPr>
            <a:spLocks noGrp="1"/>
          </p:cNvSpPr>
          <p:nvPr>
            <p:ph type="body" sz="quarter" idx="32" hasCustomPrompt="1"/>
          </p:nvPr>
        </p:nvSpPr>
        <p:spPr>
          <a:xfrm>
            <a:off x="473869" y="1474627"/>
            <a:ext cx="11196637" cy="436562"/>
          </a:xfrm>
          <a:prstGeom prst="rect">
            <a:avLst/>
          </a:prstGeom>
        </p:spPr>
        <p:txBody>
          <a:bodyPr anchor="ctr"/>
          <a:lstStyle>
            <a:lvl1pPr>
              <a:defRPr sz="2000" b="0" i="0">
                <a:solidFill>
                  <a:schemeClr val="tx2"/>
                </a:solidFill>
                <a:latin typeface="+mj-lt"/>
              </a:defRPr>
            </a:lvl1pPr>
          </a:lstStyle>
          <a:p>
            <a:pPr lvl="0"/>
            <a:r>
              <a:rPr lang="en-US"/>
              <a:t>Subhead here</a:t>
            </a:r>
          </a:p>
        </p:txBody>
      </p:sp>
      <p:sp>
        <p:nvSpPr>
          <p:cNvPr id="14" name="Text Placeholder 15">
            <a:extLst>
              <a:ext uri="{FF2B5EF4-FFF2-40B4-BE49-F238E27FC236}">
                <a16:creationId xmlns:a16="http://schemas.microsoft.com/office/drawing/2014/main" id="{2222CD00-11CD-CE54-8EC4-E2304D65740B}"/>
              </a:ext>
            </a:extLst>
          </p:cNvPr>
          <p:cNvSpPr>
            <a:spLocks noGrp="1"/>
          </p:cNvSpPr>
          <p:nvPr>
            <p:ph type="body" sz="quarter" idx="29"/>
          </p:nvPr>
        </p:nvSpPr>
        <p:spPr>
          <a:xfrm>
            <a:off x="457200" y="2146300"/>
            <a:ext cx="11285106" cy="38516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6341324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large headline_2c_eyebrow">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78E62384-77E5-FEB8-4B00-DA357C59A533}"/>
              </a:ext>
            </a:extLst>
          </p:cNvPr>
          <p:cNvSpPr>
            <a:spLocks noGrp="1"/>
          </p:cNvSpPr>
          <p:nvPr>
            <p:ph type="body" sz="quarter" idx="12" hasCustomPrompt="1"/>
          </p:nvPr>
        </p:nvSpPr>
        <p:spPr>
          <a:xfrm>
            <a:off x="457200" y="310616"/>
            <a:ext cx="5683250" cy="230832"/>
          </a:xfrm>
          <a:prstGeom prst="rect">
            <a:avLst/>
          </a:prstGeom>
        </p:spPr>
        <p:txBody>
          <a:bodyPr>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6" name="Title 5">
            <a:extLst>
              <a:ext uri="{FF2B5EF4-FFF2-40B4-BE49-F238E27FC236}">
                <a16:creationId xmlns:a16="http://schemas.microsoft.com/office/drawing/2014/main" id="{B9DA1A8D-89FB-CB99-BE8C-738A378F8249}"/>
              </a:ext>
            </a:extLst>
          </p:cNvPr>
          <p:cNvSpPr>
            <a:spLocks noGrp="1"/>
          </p:cNvSpPr>
          <p:nvPr>
            <p:ph type="title" hasCustomPrompt="1"/>
          </p:nvPr>
        </p:nvSpPr>
        <p:spPr>
          <a:xfrm>
            <a:off x="473869" y="685518"/>
            <a:ext cx="11150600" cy="553998"/>
          </a:xfrm>
          <a:prstGeom prst="rect">
            <a:avLst/>
          </a:prstGeom>
        </p:spPr>
        <p:txBody>
          <a:bodyPr wrap="square">
            <a:spAutoFit/>
          </a:bodyPr>
          <a:lstStyle>
            <a:lvl1pPr>
              <a:defRPr sz="4000" spc="0" baseline="0">
                <a:solidFill>
                  <a:schemeClr val="accent2"/>
                </a:solidFill>
              </a:defRPr>
            </a:lvl1pPr>
          </a:lstStyle>
          <a:p>
            <a:r>
              <a:rPr lang="en-US" noProof="0"/>
              <a:t>Large headline example</a:t>
            </a:r>
          </a:p>
        </p:txBody>
      </p:sp>
      <p:sp>
        <p:nvSpPr>
          <p:cNvPr id="7" name="Text Placeholder 6">
            <a:extLst>
              <a:ext uri="{FF2B5EF4-FFF2-40B4-BE49-F238E27FC236}">
                <a16:creationId xmlns:a16="http://schemas.microsoft.com/office/drawing/2014/main" id="{6DCE7358-C1FF-DDD9-7B96-9AE0BEEA3541}"/>
              </a:ext>
            </a:extLst>
          </p:cNvPr>
          <p:cNvSpPr>
            <a:spLocks noGrp="1"/>
          </p:cNvSpPr>
          <p:nvPr>
            <p:ph type="body" sz="quarter" idx="32" hasCustomPrompt="1"/>
          </p:nvPr>
        </p:nvSpPr>
        <p:spPr>
          <a:xfrm>
            <a:off x="473869" y="1474627"/>
            <a:ext cx="11196637" cy="436562"/>
          </a:xfrm>
          <a:prstGeom prst="rect">
            <a:avLst/>
          </a:prstGeom>
        </p:spPr>
        <p:txBody>
          <a:bodyPr anchor="ctr"/>
          <a:lstStyle>
            <a:lvl1pPr>
              <a:defRPr sz="2000" b="0" i="0">
                <a:solidFill>
                  <a:schemeClr val="tx2"/>
                </a:solidFill>
                <a:latin typeface="+mj-lt"/>
              </a:defRPr>
            </a:lvl1pPr>
          </a:lstStyle>
          <a:p>
            <a:pPr lvl="0"/>
            <a:r>
              <a:rPr lang="en-US"/>
              <a:t>Subhead here</a:t>
            </a:r>
          </a:p>
        </p:txBody>
      </p:sp>
      <p:sp>
        <p:nvSpPr>
          <p:cNvPr id="5" name="Text Placeholder 15">
            <a:extLst>
              <a:ext uri="{FF2B5EF4-FFF2-40B4-BE49-F238E27FC236}">
                <a16:creationId xmlns:a16="http://schemas.microsoft.com/office/drawing/2014/main" id="{2D72E4B2-B876-2B89-2780-9C08838EEDC8}"/>
              </a:ext>
            </a:extLst>
          </p:cNvPr>
          <p:cNvSpPr>
            <a:spLocks noGrp="1"/>
          </p:cNvSpPr>
          <p:nvPr>
            <p:ph type="body" sz="quarter" idx="29"/>
          </p:nvPr>
        </p:nvSpPr>
        <p:spPr>
          <a:xfrm>
            <a:off x="457200" y="2146300"/>
            <a:ext cx="5480050" cy="38516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5">
            <a:extLst>
              <a:ext uri="{FF2B5EF4-FFF2-40B4-BE49-F238E27FC236}">
                <a16:creationId xmlns:a16="http://schemas.microsoft.com/office/drawing/2014/main" id="{CC2B3114-987F-43ED-4A96-CFDA03A65406}"/>
              </a:ext>
            </a:extLst>
          </p:cNvPr>
          <p:cNvSpPr>
            <a:spLocks noGrp="1"/>
          </p:cNvSpPr>
          <p:nvPr>
            <p:ph type="body" sz="quarter" idx="30"/>
          </p:nvPr>
        </p:nvSpPr>
        <p:spPr>
          <a:xfrm>
            <a:off x="6254750" y="2146300"/>
            <a:ext cx="5480050" cy="38516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41612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large headline_2c">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DA1A8D-89FB-CB99-BE8C-738A378F8249}"/>
              </a:ext>
            </a:extLst>
          </p:cNvPr>
          <p:cNvSpPr>
            <a:spLocks noGrp="1"/>
          </p:cNvSpPr>
          <p:nvPr>
            <p:ph type="title" hasCustomPrompt="1"/>
          </p:nvPr>
        </p:nvSpPr>
        <p:spPr>
          <a:xfrm>
            <a:off x="473869" y="685518"/>
            <a:ext cx="11150600" cy="553998"/>
          </a:xfrm>
          <a:prstGeom prst="rect">
            <a:avLst/>
          </a:prstGeom>
        </p:spPr>
        <p:txBody>
          <a:bodyPr wrap="square">
            <a:spAutoFit/>
          </a:bodyPr>
          <a:lstStyle>
            <a:lvl1pPr>
              <a:defRPr sz="4000" spc="0" baseline="0">
                <a:solidFill>
                  <a:schemeClr val="accent2"/>
                </a:solidFill>
              </a:defRPr>
            </a:lvl1pPr>
          </a:lstStyle>
          <a:p>
            <a:r>
              <a:rPr lang="en-US" noProof="0"/>
              <a:t>Large headline example</a:t>
            </a:r>
          </a:p>
        </p:txBody>
      </p:sp>
      <p:sp>
        <p:nvSpPr>
          <p:cNvPr id="7" name="Text Placeholder 6">
            <a:extLst>
              <a:ext uri="{FF2B5EF4-FFF2-40B4-BE49-F238E27FC236}">
                <a16:creationId xmlns:a16="http://schemas.microsoft.com/office/drawing/2014/main" id="{6DCE7358-C1FF-DDD9-7B96-9AE0BEEA3541}"/>
              </a:ext>
            </a:extLst>
          </p:cNvPr>
          <p:cNvSpPr>
            <a:spLocks noGrp="1"/>
          </p:cNvSpPr>
          <p:nvPr>
            <p:ph type="body" sz="quarter" idx="32" hasCustomPrompt="1"/>
          </p:nvPr>
        </p:nvSpPr>
        <p:spPr>
          <a:xfrm>
            <a:off x="473869" y="1474627"/>
            <a:ext cx="11196637" cy="436562"/>
          </a:xfrm>
          <a:prstGeom prst="rect">
            <a:avLst/>
          </a:prstGeom>
        </p:spPr>
        <p:txBody>
          <a:bodyPr anchor="ctr"/>
          <a:lstStyle>
            <a:lvl1pPr>
              <a:defRPr sz="2000" b="0" i="0">
                <a:solidFill>
                  <a:schemeClr val="tx2"/>
                </a:solidFill>
                <a:latin typeface="+mj-lt"/>
              </a:defRPr>
            </a:lvl1pPr>
          </a:lstStyle>
          <a:p>
            <a:pPr lvl="0"/>
            <a:r>
              <a:rPr lang="en-US"/>
              <a:t>Subhead here</a:t>
            </a:r>
          </a:p>
        </p:txBody>
      </p:sp>
      <p:sp>
        <p:nvSpPr>
          <p:cNvPr id="5" name="Text Placeholder 15">
            <a:extLst>
              <a:ext uri="{FF2B5EF4-FFF2-40B4-BE49-F238E27FC236}">
                <a16:creationId xmlns:a16="http://schemas.microsoft.com/office/drawing/2014/main" id="{2D72E4B2-B876-2B89-2780-9C08838EEDC8}"/>
              </a:ext>
            </a:extLst>
          </p:cNvPr>
          <p:cNvSpPr>
            <a:spLocks noGrp="1"/>
          </p:cNvSpPr>
          <p:nvPr>
            <p:ph type="body" sz="quarter" idx="29"/>
          </p:nvPr>
        </p:nvSpPr>
        <p:spPr>
          <a:xfrm>
            <a:off x="457200" y="2146300"/>
            <a:ext cx="5480050" cy="38516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5">
            <a:extLst>
              <a:ext uri="{FF2B5EF4-FFF2-40B4-BE49-F238E27FC236}">
                <a16:creationId xmlns:a16="http://schemas.microsoft.com/office/drawing/2014/main" id="{CC2B3114-987F-43ED-4A96-CFDA03A65406}"/>
              </a:ext>
            </a:extLst>
          </p:cNvPr>
          <p:cNvSpPr>
            <a:spLocks noGrp="1"/>
          </p:cNvSpPr>
          <p:nvPr>
            <p:ph type="body" sz="quarter" idx="30"/>
          </p:nvPr>
        </p:nvSpPr>
        <p:spPr>
          <a:xfrm>
            <a:off x="6254750" y="2146300"/>
            <a:ext cx="5480050" cy="38516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8068894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large headline_3c_eyebrow">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78E62384-77E5-FEB8-4B00-DA357C59A533}"/>
              </a:ext>
            </a:extLst>
          </p:cNvPr>
          <p:cNvSpPr>
            <a:spLocks noGrp="1"/>
          </p:cNvSpPr>
          <p:nvPr>
            <p:ph type="body" sz="quarter" idx="12" hasCustomPrompt="1"/>
          </p:nvPr>
        </p:nvSpPr>
        <p:spPr>
          <a:xfrm>
            <a:off x="457200" y="310616"/>
            <a:ext cx="5683250" cy="230832"/>
          </a:xfrm>
          <a:prstGeom prst="rect">
            <a:avLst/>
          </a:prstGeom>
        </p:spPr>
        <p:txBody>
          <a:bodyPr>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6" name="Title 5">
            <a:extLst>
              <a:ext uri="{FF2B5EF4-FFF2-40B4-BE49-F238E27FC236}">
                <a16:creationId xmlns:a16="http://schemas.microsoft.com/office/drawing/2014/main" id="{B9DA1A8D-89FB-CB99-BE8C-738A378F8249}"/>
              </a:ext>
            </a:extLst>
          </p:cNvPr>
          <p:cNvSpPr>
            <a:spLocks noGrp="1"/>
          </p:cNvSpPr>
          <p:nvPr>
            <p:ph type="title" hasCustomPrompt="1"/>
          </p:nvPr>
        </p:nvSpPr>
        <p:spPr>
          <a:xfrm>
            <a:off x="473869" y="685518"/>
            <a:ext cx="11150600" cy="553998"/>
          </a:xfrm>
          <a:prstGeom prst="rect">
            <a:avLst/>
          </a:prstGeom>
        </p:spPr>
        <p:txBody>
          <a:bodyPr wrap="square">
            <a:spAutoFit/>
          </a:bodyPr>
          <a:lstStyle>
            <a:lvl1pPr>
              <a:defRPr sz="4000" spc="0" baseline="0">
                <a:solidFill>
                  <a:schemeClr val="accent2"/>
                </a:solidFill>
              </a:defRPr>
            </a:lvl1pPr>
          </a:lstStyle>
          <a:p>
            <a:r>
              <a:rPr lang="en-US" noProof="0"/>
              <a:t>Large headline example</a:t>
            </a:r>
          </a:p>
        </p:txBody>
      </p:sp>
      <p:sp>
        <p:nvSpPr>
          <p:cNvPr id="7" name="Text Placeholder 6">
            <a:extLst>
              <a:ext uri="{FF2B5EF4-FFF2-40B4-BE49-F238E27FC236}">
                <a16:creationId xmlns:a16="http://schemas.microsoft.com/office/drawing/2014/main" id="{6DCE7358-C1FF-DDD9-7B96-9AE0BEEA3541}"/>
              </a:ext>
            </a:extLst>
          </p:cNvPr>
          <p:cNvSpPr>
            <a:spLocks noGrp="1"/>
          </p:cNvSpPr>
          <p:nvPr>
            <p:ph type="body" sz="quarter" idx="32" hasCustomPrompt="1"/>
          </p:nvPr>
        </p:nvSpPr>
        <p:spPr>
          <a:xfrm>
            <a:off x="473869" y="1474627"/>
            <a:ext cx="11196637" cy="436562"/>
          </a:xfrm>
          <a:prstGeom prst="rect">
            <a:avLst/>
          </a:prstGeom>
        </p:spPr>
        <p:txBody>
          <a:bodyPr anchor="ctr"/>
          <a:lstStyle>
            <a:lvl1pPr>
              <a:defRPr sz="2000" b="0" i="0">
                <a:solidFill>
                  <a:schemeClr val="tx2"/>
                </a:solidFill>
                <a:latin typeface="+mj-lt"/>
              </a:defRPr>
            </a:lvl1pPr>
          </a:lstStyle>
          <a:p>
            <a:pPr lvl="0"/>
            <a:r>
              <a:rPr lang="en-US"/>
              <a:t>Subhead here</a:t>
            </a:r>
          </a:p>
        </p:txBody>
      </p:sp>
      <p:sp>
        <p:nvSpPr>
          <p:cNvPr id="9" name="Text Placeholder 10">
            <a:extLst>
              <a:ext uri="{FF2B5EF4-FFF2-40B4-BE49-F238E27FC236}">
                <a16:creationId xmlns:a16="http://schemas.microsoft.com/office/drawing/2014/main" id="{C1778C7D-2D85-2C28-32D7-F592464C37B4}"/>
              </a:ext>
            </a:extLst>
          </p:cNvPr>
          <p:cNvSpPr>
            <a:spLocks noGrp="1"/>
          </p:cNvSpPr>
          <p:nvPr>
            <p:ph type="body" sz="quarter" idx="13" hasCustomPrompt="1"/>
          </p:nvPr>
        </p:nvSpPr>
        <p:spPr>
          <a:xfrm>
            <a:off x="482599" y="2146300"/>
            <a:ext cx="2301875" cy="3851668"/>
          </a:xfrm>
          <a:prstGeom prst="rect">
            <a:avLst/>
          </a:prstGeom>
        </p:spPr>
        <p:txBody>
          <a:bodyPr wrap="square">
            <a:noAutofit/>
          </a:bodyPr>
          <a:lstStyle>
            <a:lvl1pPr marL="0" indent="0">
              <a:lnSpc>
                <a:spcPct val="100000"/>
              </a:lnSpc>
              <a:buNone/>
              <a:defRPr sz="1600" b="0">
                <a:latin typeface="+mj-lt"/>
              </a:defRPr>
            </a:lvl1pPr>
          </a:lstStyle>
          <a:p>
            <a:pPr lvl="0"/>
            <a:r>
              <a:rPr lang="en-US" noProof="0"/>
              <a:t>Intro paragraph style – use this for your opening statement.</a:t>
            </a:r>
          </a:p>
        </p:txBody>
      </p:sp>
      <p:sp>
        <p:nvSpPr>
          <p:cNvPr id="11" name="Text Placeholder 15">
            <a:extLst>
              <a:ext uri="{FF2B5EF4-FFF2-40B4-BE49-F238E27FC236}">
                <a16:creationId xmlns:a16="http://schemas.microsoft.com/office/drawing/2014/main" id="{8E3819FF-CA2E-2B86-AC3F-50D5E59ACC31}"/>
              </a:ext>
            </a:extLst>
          </p:cNvPr>
          <p:cNvSpPr>
            <a:spLocks noGrp="1"/>
          </p:cNvSpPr>
          <p:nvPr>
            <p:ph type="body" sz="quarter" idx="29"/>
          </p:nvPr>
        </p:nvSpPr>
        <p:spPr>
          <a:xfrm>
            <a:off x="3013075" y="2146300"/>
            <a:ext cx="4251324" cy="38516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5">
            <a:extLst>
              <a:ext uri="{FF2B5EF4-FFF2-40B4-BE49-F238E27FC236}">
                <a16:creationId xmlns:a16="http://schemas.microsoft.com/office/drawing/2014/main" id="{AF4FDB04-8586-620F-60D7-A1F1C55F37F6}"/>
              </a:ext>
            </a:extLst>
          </p:cNvPr>
          <p:cNvSpPr>
            <a:spLocks noGrp="1"/>
          </p:cNvSpPr>
          <p:nvPr>
            <p:ph type="body" sz="quarter" idx="28"/>
          </p:nvPr>
        </p:nvSpPr>
        <p:spPr>
          <a:xfrm>
            <a:off x="7483477" y="2146300"/>
            <a:ext cx="4251324" cy="38516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174153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large headline_3c">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DA1A8D-89FB-CB99-BE8C-738A378F8249}"/>
              </a:ext>
            </a:extLst>
          </p:cNvPr>
          <p:cNvSpPr>
            <a:spLocks noGrp="1"/>
          </p:cNvSpPr>
          <p:nvPr>
            <p:ph type="title" hasCustomPrompt="1"/>
          </p:nvPr>
        </p:nvSpPr>
        <p:spPr>
          <a:xfrm>
            <a:off x="473869" y="685518"/>
            <a:ext cx="11150600" cy="553998"/>
          </a:xfrm>
          <a:prstGeom prst="rect">
            <a:avLst/>
          </a:prstGeom>
        </p:spPr>
        <p:txBody>
          <a:bodyPr wrap="square">
            <a:spAutoFit/>
          </a:bodyPr>
          <a:lstStyle>
            <a:lvl1pPr>
              <a:defRPr sz="4000" spc="0" baseline="0">
                <a:solidFill>
                  <a:schemeClr val="accent2"/>
                </a:solidFill>
              </a:defRPr>
            </a:lvl1pPr>
          </a:lstStyle>
          <a:p>
            <a:r>
              <a:rPr lang="en-US" noProof="0"/>
              <a:t>Large headline example</a:t>
            </a:r>
          </a:p>
        </p:txBody>
      </p:sp>
      <p:sp>
        <p:nvSpPr>
          <p:cNvPr id="7" name="Text Placeholder 6">
            <a:extLst>
              <a:ext uri="{FF2B5EF4-FFF2-40B4-BE49-F238E27FC236}">
                <a16:creationId xmlns:a16="http://schemas.microsoft.com/office/drawing/2014/main" id="{6DCE7358-C1FF-DDD9-7B96-9AE0BEEA3541}"/>
              </a:ext>
            </a:extLst>
          </p:cNvPr>
          <p:cNvSpPr>
            <a:spLocks noGrp="1"/>
          </p:cNvSpPr>
          <p:nvPr>
            <p:ph type="body" sz="quarter" idx="32" hasCustomPrompt="1"/>
          </p:nvPr>
        </p:nvSpPr>
        <p:spPr>
          <a:xfrm>
            <a:off x="473869" y="1474627"/>
            <a:ext cx="11196637" cy="436562"/>
          </a:xfrm>
          <a:prstGeom prst="rect">
            <a:avLst/>
          </a:prstGeom>
        </p:spPr>
        <p:txBody>
          <a:bodyPr anchor="ctr"/>
          <a:lstStyle>
            <a:lvl1pPr>
              <a:defRPr sz="2000" b="0" i="0">
                <a:solidFill>
                  <a:schemeClr val="tx2"/>
                </a:solidFill>
                <a:latin typeface="+mj-lt"/>
              </a:defRPr>
            </a:lvl1pPr>
          </a:lstStyle>
          <a:p>
            <a:pPr lvl="0"/>
            <a:r>
              <a:rPr lang="en-US"/>
              <a:t>Subhead here</a:t>
            </a:r>
          </a:p>
        </p:txBody>
      </p:sp>
      <p:sp>
        <p:nvSpPr>
          <p:cNvPr id="9" name="Text Placeholder 10">
            <a:extLst>
              <a:ext uri="{FF2B5EF4-FFF2-40B4-BE49-F238E27FC236}">
                <a16:creationId xmlns:a16="http://schemas.microsoft.com/office/drawing/2014/main" id="{C1778C7D-2D85-2C28-32D7-F592464C37B4}"/>
              </a:ext>
            </a:extLst>
          </p:cNvPr>
          <p:cNvSpPr>
            <a:spLocks noGrp="1"/>
          </p:cNvSpPr>
          <p:nvPr>
            <p:ph type="body" sz="quarter" idx="13" hasCustomPrompt="1"/>
          </p:nvPr>
        </p:nvSpPr>
        <p:spPr>
          <a:xfrm>
            <a:off x="482599" y="2146300"/>
            <a:ext cx="2301875" cy="3851668"/>
          </a:xfrm>
          <a:prstGeom prst="rect">
            <a:avLst/>
          </a:prstGeom>
        </p:spPr>
        <p:txBody>
          <a:bodyPr wrap="square">
            <a:noAutofit/>
          </a:bodyPr>
          <a:lstStyle>
            <a:lvl1pPr marL="0" indent="0">
              <a:lnSpc>
                <a:spcPct val="100000"/>
              </a:lnSpc>
              <a:buNone/>
              <a:defRPr sz="1600" b="0">
                <a:latin typeface="+mj-lt"/>
              </a:defRPr>
            </a:lvl1pPr>
          </a:lstStyle>
          <a:p>
            <a:pPr lvl="0"/>
            <a:r>
              <a:rPr lang="en-US" noProof="0"/>
              <a:t>Intro paragraph style – use this for your opening statement.</a:t>
            </a:r>
          </a:p>
        </p:txBody>
      </p:sp>
      <p:sp>
        <p:nvSpPr>
          <p:cNvPr id="11" name="Text Placeholder 15">
            <a:extLst>
              <a:ext uri="{FF2B5EF4-FFF2-40B4-BE49-F238E27FC236}">
                <a16:creationId xmlns:a16="http://schemas.microsoft.com/office/drawing/2014/main" id="{8E3819FF-CA2E-2B86-AC3F-50D5E59ACC31}"/>
              </a:ext>
            </a:extLst>
          </p:cNvPr>
          <p:cNvSpPr>
            <a:spLocks noGrp="1"/>
          </p:cNvSpPr>
          <p:nvPr>
            <p:ph type="body" sz="quarter" idx="29"/>
          </p:nvPr>
        </p:nvSpPr>
        <p:spPr>
          <a:xfrm>
            <a:off x="3013075" y="2146300"/>
            <a:ext cx="4251324" cy="38516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5">
            <a:extLst>
              <a:ext uri="{FF2B5EF4-FFF2-40B4-BE49-F238E27FC236}">
                <a16:creationId xmlns:a16="http://schemas.microsoft.com/office/drawing/2014/main" id="{AF4FDB04-8586-620F-60D7-A1F1C55F37F6}"/>
              </a:ext>
            </a:extLst>
          </p:cNvPr>
          <p:cNvSpPr>
            <a:spLocks noGrp="1"/>
          </p:cNvSpPr>
          <p:nvPr>
            <p:ph type="body" sz="quarter" idx="28"/>
          </p:nvPr>
        </p:nvSpPr>
        <p:spPr>
          <a:xfrm>
            <a:off x="7483477" y="2146300"/>
            <a:ext cx="4251324" cy="38516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54682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large headline_1c_photo_eyebrow">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78E62384-77E5-FEB8-4B00-DA357C59A533}"/>
              </a:ext>
            </a:extLst>
          </p:cNvPr>
          <p:cNvSpPr>
            <a:spLocks noGrp="1"/>
          </p:cNvSpPr>
          <p:nvPr>
            <p:ph type="body" sz="quarter" idx="12" hasCustomPrompt="1"/>
          </p:nvPr>
        </p:nvSpPr>
        <p:spPr>
          <a:xfrm>
            <a:off x="457200" y="310616"/>
            <a:ext cx="5683250" cy="230832"/>
          </a:xfrm>
          <a:prstGeom prst="rect">
            <a:avLst/>
          </a:prstGeom>
        </p:spPr>
        <p:txBody>
          <a:bodyPr>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12" name="Title 5">
            <a:extLst>
              <a:ext uri="{FF2B5EF4-FFF2-40B4-BE49-F238E27FC236}">
                <a16:creationId xmlns:a16="http://schemas.microsoft.com/office/drawing/2014/main" id="{749F0F4D-3317-7D97-8CE0-1E2B871FFE7B}"/>
              </a:ext>
            </a:extLst>
          </p:cNvPr>
          <p:cNvSpPr>
            <a:spLocks noGrp="1"/>
          </p:cNvSpPr>
          <p:nvPr>
            <p:ph type="title" hasCustomPrompt="1"/>
          </p:nvPr>
        </p:nvSpPr>
        <p:spPr>
          <a:xfrm>
            <a:off x="473869" y="639352"/>
            <a:ext cx="6146006" cy="646331"/>
          </a:xfrm>
          <a:prstGeom prst="rect">
            <a:avLst/>
          </a:prstGeom>
        </p:spPr>
        <p:txBody>
          <a:bodyPr wrap="square">
            <a:spAutoFit/>
          </a:bodyPr>
          <a:lstStyle>
            <a:lvl1pPr>
              <a:defRPr sz="4000" spc="0" baseline="0">
                <a:solidFill>
                  <a:schemeClr val="accent2"/>
                </a:solidFill>
              </a:defRPr>
            </a:lvl1pPr>
          </a:lstStyle>
          <a:p>
            <a:r>
              <a:rPr lang="en-US" noProof="0"/>
              <a:t>Large headline example</a:t>
            </a:r>
          </a:p>
        </p:txBody>
      </p:sp>
      <p:sp>
        <p:nvSpPr>
          <p:cNvPr id="5" name="Picture Placeholder 13">
            <a:extLst>
              <a:ext uri="{FF2B5EF4-FFF2-40B4-BE49-F238E27FC236}">
                <a16:creationId xmlns:a16="http://schemas.microsoft.com/office/drawing/2014/main" id="{741C1BF9-7EA1-2A7D-9965-499A3E52D9A4}"/>
              </a:ext>
              <a:ext uri="{C183D7F6-B498-43B3-948B-1728B52AA6E4}">
                <adec:decorative xmlns:adec="http://schemas.microsoft.com/office/drawing/2017/decorative" val="1"/>
              </a:ext>
            </a:extLst>
          </p:cNvPr>
          <p:cNvSpPr>
            <a:spLocks noGrp="1"/>
          </p:cNvSpPr>
          <p:nvPr>
            <p:ph type="pic" sz="quarter" idx="24" hasCustomPrompt="1"/>
          </p:nvPr>
        </p:nvSpPr>
        <p:spPr>
          <a:xfrm>
            <a:off x="6848474" y="725500"/>
            <a:ext cx="4886325" cy="5258279"/>
          </a:xfrm>
          <a:prstGeom prst="rect">
            <a:avLst/>
          </a:prstGeom>
          <a:solidFill>
            <a:schemeClr val="bg2"/>
          </a:solidFill>
        </p:spPr>
        <p:txBody>
          <a:bodyPr anchor="b"/>
          <a:lstStyle>
            <a:lvl1pPr marL="0" indent="0" algn="r">
              <a:buNone/>
              <a:defRPr b="0" i="0">
                <a:latin typeface="Clario" panose="020B0503030300000000" pitchFamily="34" charset="0"/>
              </a:defRPr>
            </a:lvl1pPr>
          </a:lstStyle>
          <a:p>
            <a:r>
              <a:rPr lang="en-US"/>
              <a:t>Drop photo here</a:t>
            </a:r>
          </a:p>
        </p:txBody>
      </p:sp>
      <p:sp>
        <p:nvSpPr>
          <p:cNvPr id="8" name="Text Placeholder 5">
            <a:extLst>
              <a:ext uri="{FF2B5EF4-FFF2-40B4-BE49-F238E27FC236}">
                <a16:creationId xmlns:a16="http://schemas.microsoft.com/office/drawing/2014/main" id="{4FFE5DB2-ED9C-6C74-CB50-8FB5D336C526}"/>
              </a:ext>
              <a:ext uri="{C183D7F6-B498-43B3-948B-1728B52AA6E4}">
                <adec:decorative xmlns:adec="http://schemas.microsoft.com/office/drawing/2017/decorative" val="1"/>
              </a:ext>
            </a:extLst>
          </p:cNvPr>
          <p:cNvSpPr>
            <a:spLocks noGrp="1"/>
          </p:cNvSpPr>
          <p:nvPr>
            <p:ph type="body" sz="quarter" idx="16" hasCustomPrompt="1"/>
          </p:nvPr>
        </p:nvSpPr>
        <p:spPr>
          <a:xfrm>
            <a:off x="9105900" y="469900"/>
            <a:ext cx="2628900" cy="255600"/>
          </a:xfrm>
          <a:prstGeom prst="rect">
            <a:avLst/>
          </a:prstGeom>
        </p:spPr>
        <p:txBody>
          <a:bodyPr lIns="0" tIns="0" rIns="0" bIns="72000" anchor="b" anchorCtr="0"/>
          <a:lstStyle>
            <a:lvl1pPr marL="0" indent="0" algn="r">
              <a:lnSpc>
                <a:spcPct val="100000"/>
              </a:lnSpc>
              <a:buNone/>
              <a:defRPr sz="600" b="0" i="0">
                <a:solidFill>
                  <a:schemeClr val="tx1"/>
                </a:solidFill>
                <a:latin typeface="Clario" panose="020B0503030300000000" pitchFamily="34" charset="0"/>
              </a:defRPr>
            </a:lvl1pPr>
            <a:lvl2pPr marL="457200" indent="0" algn="r">
              <a:buNone/>
              <a:defRPr sz="1200">
                <a:solidFill>
                  <a:schemeClr val="bg1"/>
                </a:solidFill>
              </a:defRPr>
            </a:lvl2pPr>
            <a:lvl3pPr marL="914400" indent="0" algn="r">
              <a:buNone/>
              <a:defRPr sz="1200">
                <a:solidFill>
                  <a:schemeClr val="bg1"/>
                </a:solidFill>
              </a:defRPr>
            </a:lvl3pPr>
            <a:lvl4pPr marL="1371600" indent="0" algn="r">
              <a:buNone/>
              <a:defRPr sz="1200">
                <a:solidFill>
                  <a:schemeClr val="bg1"/>
                </a:solidFill>
              </a:defRPr>
            </a:lvl4pPr>
            <a:lvl5pPr marL="1828800" indent="0" algn="r">
              <a:buNone/>
              <a:defRPr sz="1200">
                <a:solidFill>
                  <a:schemeClr val="bg1"/>
                </a:solidFill>
              </a:defRPr>
            </a:lvl5pPr>
          </a:lstStyle>
          <a:p>
            <a:pPr lvl="0"/>
            <a:r>
              <a:rPr lang="en-US" noProof="0"/>
              <a:t>PHOTO CREDIT HERE</a:t>
            </a:r>
          </a:p>
        </p:txBody>
      </p:sp>
      <p:sp>
        <p:nvSpPr>
          <p:cNvPr id="11" name="Text Placeholder 15">
            <a:extLst>
              <a:ext uri="{FF2B5EF4-FFF2-40B4-BE49-F238E27FC236}">
                <a16:creationId xmlns:a16="http://schemas.microsoft.com/office/drawing/2014/main" id="{8E3819FF-CA2E-2B86-AC3F-50D5E59ACC31}"/>
              </a:ext>
            </a:extLst>
          </p:cNvPr>
          <p:cNvSpPr>
            <a:spLocks noGrp="1"/>
          </p:cNvSpPr>
          <p:nvPr>
            <p:ph type="body" sz="quarter" idx="29"/>
          </p:nvPr>
        </p:nvSpPr>
        <p:spPr>
          <a:xfrm>
            <a:off x="457199" y="1689100"/>
            <a:ext cx="6162675" cy="4308868"/>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1810304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alternative_Layout_3c_eyebrow">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D4FE2A-0D11-995E-1207-5E08CF9BC553}"/>
              </a:ext>
              <a:ext uri="{C183D7F6-B498-43B3-948B-1728B52AA6E4}">
                <adec:decorative xmlns:adec="http://schemas.microsoft.com/office/drawing/2017/decorative" val="1"/>
              </a:ext>
            </a:extLst>
          </p:cNvPr>
          <p:cNvSpPr/>
          <p:nvPr userDrawn="1"/>
        </p:nvSpPr>
        <p:spPr>
          <a:xfrm>
            <a:off x="0" y="-1"/>
            <a:ext cx="43053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Clario" panose="020B0503030300000000" pitchFamily="34" charset="0"/>
            </a:endParaRPr>
          </a:p>
        </p:txBody>
      </p:sp>
      <p:cxnSp>
        <p:nvCxnSpPr>
          <p:cNvPr id="10" name="Straight Connector 9">
            <a:extLst>
              <a:ext uri="{FF2B5EF4-FFF2-40B4-BE49-F238E27FC236}">
                <a16:creationId xmlns:a16="http://schemas.microsoft.com/office/drawing/2014/main" id="{3ED521EE-422D-9ECA-D5F6-EC46267D472C}"/>
              </a:ext>
              <a:ext uri="{C183D7F6-B498-43B3-948B-1728B52AA6E4}">
                <adec:decorative xmlns:adec="http://schemas.microsoft.com/office/drawing/2017/decorative" val="1"/>
              </a:ext>
            </a:extLst>
          </p:cNvPr>
          <p:cNvCxnSpPr>
            <a:cxnSpLocks/>
          </p:cNvCxnSpPr>
          <p:nvPr userDrawn="1"/>
        </p:nvCxnSpPr>
        <p:spPr>
          <a:xfrm>
            <a:off x="0" y="13006"/>
            <a:ext cx="12192000" cy="0"/>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itle 12">
            <a:extLst>
              <a:ext uri="{FF2B5EF4-FFF2-40B4-BE49-F238E27FC236}">
                <a16:creationId xmlns:a16="http://schemas.microsoft.com/office/drawing/2014/main" id="{599499A0-CCC6-853C-DD71-AE4147B74185}"/>
              </a:ext>
            </a:extLst>
          </p:cNvPr>
          <p:cNvSpPr>
            <a:spLocks noGrp="1"/>
          </p:cNvSpPr>
          <p:nvPr>
            <p:ph type="title" hasCustomPrompt="1"/>
          </p:nvPr>
        </p:nvSpPr>
        <p:spPr>
          <a:xfrm>
            <a:off x="457200" y="860032"/>
            <a:ext cx="3606800" cy="1325563"/>
          </a:xfrm>
        </p:spPr>
        <p:txBody>
          <a:bodyPr>
            <a:noAutofit/>
          </a:bodyPr>
          <a:lstStyle>
            <a:lvl1pPr>
              <a:defRPr sz="3600"/>
            </a:lvl1pPr>
          </a:lstStyle>
          <a:p>
            <a:r>
              <a:rPr lang="en-US" sz="4400"/>
              <a:t>Alternative layout</a:t>
            </a:r>
            <a:br>
              <a:rPr lang="en-US" sz="4400"/>
            </a:br>
            <a:r>
              <a:rPr lang="en-US" sz="4400"/>
              <a:t>example</a:t>
            </a:r>
          </a:p>
        </p:txBody>
      </p:sp>
      <p:sp>
        <p:nvSpPr>
          <p:cNvPr id="2" name="Text Placeholder 4">
            <a:extLst>
              <a:ext uri="{FF2B5EF4-FFF2-40B4-BE49-F238E27FC236}">
                <a16:creationId xmlns:a16="http://schemas.microsoft.com/office/drawing/2014/main" id="{78E62384-77E5-FEB8-4B00-DA357C59A533}"/>
              </a:ext>
            </a:extLst>
          </p:cNvPr>
          <p:cNvSpPr>
            <a:spLocks noGrp="1"/>
          </p:cNvSpPr>
          <p:nvPr>
            <p:ph type="body" sz="quarter" idx="12" hasCustomPrompt="1"/>
          </p:nvPr>
        </p:nvSpPr>
        <p:spPr>
          <a:xfrm>
            <a:off x="457200" y="310615"/>
            <a:ext cx="3848100" cy="230832"/>
          </a:xfrm>
          <a:prstGeom prst="rect">
            <a:avLst/>
          </a:prstGeom>
        </p:spPr>
        <p:txBody>
          <a:bodyPr wrap="square">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15" name="Text Placeholder 10">
            <a:extLst>
              <a:ext uri="{FF2B5EF4-FFF2-40B4-BE49-F238E27FC236}">
                <a16:creationId xmlns:a16="http://schemas.microsoft.com/office/drawing/2014/main" id="{A7F2CF02-C07C-5A4F-C8EF-143B530818CF}"/>
              </a:ext>
            </a:extLst>
          </p:cNvPr>
          <p:cNvSpPr>
            <a:spLocks noGrp="1"/>
          </p:cNvSpPr>
          <p:nvPr>
            <p:ph type="body" sz="quarter" idx="13" hasCustomPrompt="1"/>
          </p:nvPr>
        </p:nvSpPr>
        <p:spPr>
          <a:xfrm>
            <a:off x="482599" y="2514796"/>
            <a:ext cx="3581401" cy="3483172"/>
          </a:xfrm>
          <a:prstGeom prst="rect">
            <a:avLst/>
          </a:prstGeom>
        </p:spPr>
        <p:txBody>
          <a:bodyPr wrap="square">
            <a:noAutofit/>
          </a:bodyPr>
          <a:lstStyle>
            <a:lvl1pPr marL="0" indent="0">
              <a:lnSpc>
                <a:spcPct val="100000"/>
              </a:lnSpc>
              <a:buNone/>
              <a:defRPr sz="1600" b="0">
                <a:latin typeface="+mj-lt"/>
              </a:defRPr>
            </a:lvl1pPr>
          </a:lstStyle>
          <a:p>
            <a:pPr lvl="0"/>
            <a:r>
              <a:rPr lang="en-US" noProof="0"/>
              <a:t>Intro paragraph style – use this for your opening statement.</a:t>
            </a:r>
          </a:p>
        </p:txBody>
      </p:sp>
      <p:sp>
        <p:nvSpPr>
          <p:cNvPr id="11" name="Text Placeholder 15">
            <a:extLst>
              <a:ext uri="{FF2B5EF4-FFF2-40B4-BE49-F238E27FC236}">
                <a16:creationId xmlns:a16="http://schemas.microsoft.com/office/drawing/2014/main" id="{8E3819FF-CA2E-2B86-AC3F-50D5E59ACC31}"/>
              </a:ext>
            </a:extLst>
          </p:cNvPr>
          <p:cNvSpPr>
            <a:spLocks noGrp="1"/>
          </p:cNvSpPr>
          <p:nvPr>
            <p:ph type="body" sz="quarter" idx="29"/>
          </p:nvPr>
        </p:nvSpPr>
        <p:spPr>
          <a:xfrm>
            <a:off x="4606576" y="945303"/>
            <a:ext cx="3442832" cy="5099784"/>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5">
            <a:extLst>
              <a:ext uri="{FF2B5EF4-FFF2-40B4-BE49-F238E27FC236}">
                <a16:creationId xmlns:a16="http://schemas.microsoft.com/office/drawing/2014/main" id="{B3139C2F-C1D4-3891-256D-1B462281AB96}"/>
              </a:ext>
            </a:extLst>
          </p:cNvPr>
          <p:cNvSpPr>
            <a:spLocks noGrp="1"/>
          </p:cNvSpPr>
          <p:nvPr>
            <p:ph type="body" sz="quarter" idx="30"/>
          </p:nvPr>
        </p:nvSpPr>
        <p:spPr>
          <a:xfrm>
            <a:off x="8278008" y="941788"/>
            <a:ext cx="3442832" cy="5099784"/>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2913596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_bold_statement_gold">
    <p:bg>
      <p:bgPr>
        <a:solidFill>
          <a:srgbClr val="FCF2DA"/>
        </a:solidFill>
        <a:effectLst/>
      </p:bgPr>
    </p:bg>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EDF3E6D7-2CD9-EBEA-C4ED-3263E2E05FEB}"/>
              </a:ext>
            </a:extLst>
          </p:cNvPr>
          <p:cNvSpPr>
            <a:spLocks noGrp="1"/>
          </p:cNvSpPr>
          <p:nvPr>
            <p:ph type="title" hasCustomPrompt="1"/>
          </p:nvPr>
        </p:nvSpPr>
        <p:spPr>
          <a:xfrm>
            <a:off x="1254124" y="1800000"/>
            <a:ext cx="9683751" cy="2492990"/>
          </a:xfrm>
          <a:prstGeom prst="rect">
            <a:avLst/>
          </a:prstGeom>
        </p:spPr>
        <p:txBody>
          <a:bodyPr wrap="square" anchor="b" anchorCtr="0">
            <a:spAutoFit/>
          </a:bodyPr>
          <a:lstStyle>
            <a:lvl1pPr algn="ctr">
              <a:defRPr sz="6000" spc="0" baseline="0">
                <a:solidFill>
                  <a:schemeClr val="accent2"/>
                </a:solidFill>
              </a:defRPr>
            </a:lvl1pPr>
          </a:lstStyle>
          <a:p>
            <a:r>
              <a:rPr lang="en-US" noProof="0"/>
              <a:t>Centered statement </a:t>
            </a:r>
            <a:br>
              <a:rPr lang="en-US" noProof="0"/>
            </a:br>
            <a:r>
              <a:rPr lang="en-US" noProof="0"/>
              <a:t>or quote in large font </a:t>
            </a:r>
            <a:br>
              <a:rPr lang="en-US" noProof="0"/>
            </a:br>
            <a:r>
              <a:rPr lang="en-US" noProof="0"/>
              <a:t>would go here</a:t>
            </a:r>
          </a:p>
        </p:txBody>
      </p:sp>
      <p:cxnSp>
        <p:nvCxnSpPr>
          <p:cNvPr id="6" name="Straight Connector 5">
            <a:extLst>
              <a:ext uri="{FF2B5EF4-FFF2-40B4-BE49-F238E27FC236}">
                <a16:creationId xmlns:a16="http://schemas.microsoft.com/office/drawing/2014/main" id="{0C023931-F3A4-05D3-C3AB-A94393130AE5}"/>
              </a:ext>
              <a:ext uri="{C183D7F6-B498-43B3-948B-1728B52AA6E4}">
                <adec:decorative xmlns:adec="http://schemas.microsoft.com/office/drawing/2017/decorative" val="1"/>
              </a:ext>
            </a:extLst>
          </p:cNvPr>
          <p:cNvCxnSpPr>
            <a:cxnSpLocks/>
          </p:cNvCxnSpPr>
          <p:nvPr userDrawn="1"/>
        </p:nvCxnSpPr>
        <p:spPr>
          <a:xfrm>
            <a:off x="5666095" y="4590000"/>
            <a:ext cx="859810"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3">
            <a:extLst>
              <a:ext uri="{FF2B5EF4-FFF2-40B4-BE49-F238E27FC236}">
                <a16:creationId xmlns:a16="http://schemas.microsoft.com/office/drawing/2014/main" id="{C37FA34D-0648-3E84-2329-D10B7850D878}"/>
              </a:ext>
            </a:extLst>
          </p:cNvPr>
          <p:cNvSpPr>
            <a:spLocks noGrp="1"/>
          </p:cNvSpPr>
          <p:nvPr>
            <p:ph type="body" sz="quarter" idx="12" hasCustomPrompt="1"/>
          </p:nvPr>
        </p:nvSpPr>
        <p:spPr>
          <a:xfrm>
            <a:off x="4308475" y="4950000"/>
            <a:ext cx="3575050" cy="454025"/>
          </a:xfrm>
          <a:prstGeom prst="rect">
            <a:avLst/>
          </a:prstGeom>
        </p:spPr>
        <p:txBody>
          <a:bodyPr>
            <a:normAutofit/>
          </a:bodyPr>
          <a:lstStyle>
            <a:lvl1pPr marL="0" indent="0" algn="ctr">
              <a:buNone/>
              <a:defRPr sz="1000" b="0" i="0" cap="all" spc="300" baseline="0">
                <a:latin typeface="+mn-lt"/>
              </a:defRPr>
            </a:lvl1pPr>
          </a:lstStyle>
          <a:p>
            <a:pPr lvl="0"/>
            <a:r>
              <a:rPr lang="en-US" noProof="0"/>
              <a:t>Person attributed</a:t>
            </a:r>
          </a:p>
        </p:txBody>
      </p:sp>
      <p:sp>
        <p:nvSpPr>
          <p:cNvPr id="4" name="Slide Number Placeholder 3">
            <a:extLst>
              <a:ext uri="{FF2B5EF4-FFF2-40B4-BE49-F238E27FC236}">
                <a16:creationId xmlns:a16="http://schemas.microsoft.com/office/drawing/2014/main" id="{6BD24B9A-4C4F-C17C-96AB-D8C26E00BC38}"/>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93562FB2-5772-BB33-66A1-1B096AEB9F8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2840686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bold_statement_amber">
    <p:bg>
      <p:bgPr>
        <a:solidFill>
          <a:srgbClr val="F8EADD"/>
        </a:solidFill>
        <a:effectLst/>
      </p:bgPr>
    </p:bg>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EDF3E6D7-2CD9-EBEA-C4ED-3263E2E05FEB}"/>
              </a:ext>
            </a:extLst>
          </p:cNvPr>
          <p:cNvSpPr>
            <a:spLocks noGrp="1"/>
          </p:cNvSpPr>
          <p:nvPr>
            <p:ph type="title" hasCustomPrompt="1"/>
          </p:nvPr>
        </p:nvSpPr>
        <p:spPr>
          <a:xfrm>
            <a:off x="1254124" y="1800000"/>
            <a:ext cx="9683751" cy="2492990"/>
          </a:xfrm>
          <a:prstGeom prst="rect">
            <a:avLst/>
          </a:prstGeom>
        </p:spPr>
        <p:txBody>
          <a:bodyPr wrap="square" anchor="b" anchorCtr="0">
            <a:spAutoFit/>
          </a:bodyPr>
          <a:lstStyle>
            <a:lvl1pPr algn="ctr">
              <a:defRPr sz="6000" spc="0" baseline="0">
                <a:solidFill>
                  <a:schemeClr val="accent2"/>
                </a:solidFill>
              </a:defRPr>
            </a:lvl1pPr>
          </a:lstStyle>
          <a:p>
            <a:r>
              <a:rPr lang="en-US" noProof="0"/>
              <a:t>Centered statement </a:t>
            </a:r>
            <a:br>
              <a:rPr lang="en-US" noProof="0"/>
            </a:br>
            <a:r>
              <a:rPr lang="en-US" noProof="0"/>
              <a:t>or quote in large font </a:t>
            </a:r>
            <a:br>
              <a:rPr lang="en-US" noProof="0"/>
            </a:br>
            <a:r>
              <a:rPr lang="en-US" noProof="0"/>
              <a:t>would go here</a:t>
            </a:r>
          </a:p>
        </p:txBody>
      </p:sp>
      <p:cxnSp>
        <p:nvCxnSpPr>
          <p:cNvPr id="6" name="Straight Connector 5">
            <a:extLst>
              <a:ext uri="{FF2B5EF4-FFF2-40B4-BE49-F238E27FC236}">
                <a16:creationId xmlns:a16="http://schemas.microsoft.com/office/drawing/2014/main" id="{0C023931-F3A4-05D3-C3AB-A94393130AE5}"/>
              </a:ext>
              <a:ext uri="{C183D7F6-B498-43B3-948B-1728B52AA6E4}">
                <adec:decorative xmlns:adec="http://schemas.microsoft.com/office/drawing/2017/decorative" val="1"/>
              </a:ext>
            </a:extLst>
          </p:cNvPr>
          <p:cNvCxnSpPr>
            <a:cxnSpLocks/>
          </p:cNvCxnSpPr>
          <p:nvPr userDrawn="1"/>
        </p:nvCxnSpPr>
        <p:spPr>
          <a:xfrm>
            <a:off x="5666095" y="4590000"/>
            <a:ext cx="859810"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3">
            <a:extLst>
              <a:ext uri="{FF2B5EF4-FFF2-40B4-BE49-F238E27FC236}">
                <a16:creationId xmlns:a16="http://schemas.microsoft.com/office/drawing/2014/main" id="{C37FA34D-0648-3E84-2329-D10B7850D878}"/>
              </a:ext>
            </a:extLst>
          </p:cNvPr>
          <p:cNvSpPr>
            <a:spLocks noGrp="1"/>
          </p:cNvSpPr>
          <p:nvPr>
            <p:ph type="body" sz="quarter" idx="12" hasCustomPrompt="1"/>
          </p:nvPr>
        </p:nvSpPr>
        <p:spPr>
          <a:xfrm>
            <a:off x="4308475" y="4950000"/>
            <a:ext cx="3575050" cy="454025"/>
          </a:xfrm>
          <a:prstGeom prst="rect">
            <a:avLst/>
          </a:prstGeom>
        </p:spPr>
        <p:txBody>
          <a:bodyPr>
            <a:normAutofit/>
          </a:bodyPr>
          <a:lstStyle>
            <a:lvl1pPr marL="0" indent="0" algn="ctr">
              <a:buNone/>
              <a:defRPr sz="1000" b="0" i="0" cap="all" spc="300" baseline="0">
                <a:latin typeface="+mn-lt"/>
              </a:defRPr>
            </a:lvl1pPr>
          </a:lstStyle>
          <a:p>
            <a:pPr lvl="0"/>
            <a:r>
              <a:rPr lang="en-US" noProof="0"/>
              <a:t>Person attributed</a:t>
            </a:r>
          </a:p>
        </p:txBody>
      </p:sp>
      <p:sp>
        <p:nvSpPr>
          <p:cNvPr id="4" name="Slide Number Placeholder 3">
            <a:extLst>
              <a:ext uri="{FF2B5EF4-FFF2-40B4-BE49-F238E27FC236}">
                <a16:creationId xmlns:a16="http://schemas.microsoft.com/office/drawing/2014/main" id="{6BD24B9A-4C4F-C17C-96AB-D8C26E00BC38}"/>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93562FB2-5772-BB33-66A1-1B096AEB9F8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33953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cover_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CAB3B8A-C87B-0518-8C10-33ED875A7113}"/>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1" y="0"/>
            <a:ext cx="12192000" cy="58547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Curved Waypoint">
            <a:extLst>
              <a:ext uri="{FF2B5EF4-FFF2-40B4-BE49-F238E27FC236}">
                <a16:creationId xmlns:a16="http://schemas.microsoft.com/office/drawing/2014/main" id="{D164DD43-D418-1ECA-FECC-694350DA2FAE}"/>
              </a:ext>
              <a:ext uri="{C183D7F6-B498-43B3-948B-1728B52AA6E4}">
                <adec:decorative xmlns:adec="http://schemas.microsoft.com/office/drawing/2017/decorative" val="1"/>
              </a:ext>
            </a:extLst>
          </p:cNvPr>
          <p:cNvGrpSpPr/>
          <p:nvPr userDrawn="1"/>
        </p:nvGrpSpPr>
        <p:grpSpPr>
          <a:xfrm>
            <a:off x="-383296" y="-784894"/>
            <a:ext cx="3114033" cy="1449001"/>
            <a:chOff x="-383296" y="-784894"/>
            <a:chExt cx="3114033" cy="1449001"/>
          </a:xfrm>
        </p:grpSpPr>
        <p:sp>
          <p:nvSpPr>
            <p:cNvPr id="8" name="Oval 7">
              <a:extLst>
                <a:ext uri="{FF2B5EF4-FFF2-40B4-BE49-F238E27FC236}">
                  <a16:creationId xmlns:a16="http://schemas.microsoft.com/office/drawing/2014/main" id="{3FEB4BA0-60D0-809C-E64E-0301B904EAC7}"/>
                </a:ext>
                <a:ext uri="{C183D7F6-B498-43B3-948B-1728B52AA6E4}">
                  <adec:decorative xmlns:adec="http://schemas.microsoft.com/office/drawing/2017/decorative" val="1"/>
                </a:ext>
              </a:extLst>
            </p:cNvPr>
            <p:cNvSpPr/>
            <p:nvPr userDrawn="1"/>
          </p:nvSpPr>
          <p:spPr>
            <a:xfrm>
              <a:off x="2537099" y="444266"/>
              <a:ext cx="193638" cy="193638"/>
            </a:xfrm>
            <a:prstGeom prst="ellipse">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a:ln>
                  <a:noFill/>
                </a:ln>
                <a:solidFill>
                  <a:srgbClr val="FFFFFF"/>
                </a:solidFill>
                <a:effectLst/>
                <a:uLnTx/>
                <a:uFillTx/>
                <a:latin typeface="Clario" panose="020B0503030300000000" pitchFamily="34" charset="0"/>
                <a:ea typeface="+mn-ea"/>
                <a:cs typeface="+mn-cs"/>
              </a:endParaRPr>
            </a:p>
          </p:txBody>
        </p:sp>
        <p:sp>
          <p:nvSpPr>
            <p:cNvPr id="15" name="Arc 18">
              <a:extLst>
                <a:ext uri="{FF2B5EF4-FFF2-40B4-BE49-F238E27FC236}">
                  <a16:creationId xmlns:a16="http://schemas.microsoft.com/office/drawing/2014/main" id="{361403E3-3CED-D6F1-196F-F3F2BC46D6C8}"/>
                </a:ext>
                <a:ext uri="{C183D7F6-B498-43B3-948B-1728B52AA6E4}">
                  <adec:decorative xmlns:adec="http://schemas.microsoft.com/office/drawing/2017/decorative" val="1"/>
                </a:ext>
              </a:extLst>
            </p:cNvPr>
            <p:cNvSpPr/>
            <p:nvPr userDrawn="1"/>
          </p:nvSpPr>
          <p:spPr>
            <a:xfrm rot="10551189">
              <a:off x="-383296" y="-784894"/>
              <a:ext cx="2968709" cy="1449001"/>
            </a:xfrm>
            <a:custGeom>
              <a:avLst/>
              <a:gdLst>
                <a:gd name="connsiteX0" fmla="*/ 2919411 w 5838822"/>
                <a:gd name="connsiteY0" fmla="*/ 0 h 2771775"/>
                <a:gd name="connsiteX1" fmla="*/ 5838822 w 5838822"/>
                <a:gd name="connsiteY1" fmla="*/ 1385888 h 2771775"/>
                <a:gd name="connsiteX2" fmla="*/ 2919411 w 5838822"/>
                <a:gd name="connsiteY2" fmla="*/ 1385888 h 2771775"/>
                <a:gd name="connsiteX3" fmla="*/ 2919411 w 5838822"/>
                <a:gd name="connsiteY3" fmla="*/ 0 h 2771775"/>
                <a:gd name="connsiteX0" fmla="*/ 2919411 w 5838822"/>
                <a:gd name="connsiteY0" fmla="*/ 0 h 2771775"/>
                <a:gd name="connsiteX1" fmla="*/ 5838822 w 5838822"/>
                <a:gd name="connsiteY1" fmla="*/ 1385888 h 2771775"/>
                <a:gd name="connsiteX0" fmla="*/ 0 w 2919411"/>
                <a:gd name="connsiteY0" fmla="*/ 139 h 1386027"/>
                <a:gd name="connsiteX1" fmla="*/ 2919411 w 2919411"/>
                <a:gd name="connsiteY1" fmla="*/ 1386027 h 1386027"/>
                <a:gd name="connsiteX2" fmla="*/ 0 w 2919411"/>
                <a:gd name="connsiteY2" fmla="*/ 1386027 h 1386027"/>
                <a:gd name="connsiteX3" fmla="*/ 0 w 2919411"/>
                <a:gd name="connsiteY3" fmla="*/ 139 h 1386027"/>
                <a:gd name="connsiteX0" fmla="*/ 0 w 2919411"/>
                <a:gd name="connsiteY0" fmla="*/ 139 h 1386027"/>
                <a:gd name="connsiteX1" fmla="*/ 2571742 w 2919411"/>
                <a:gd name="connsiteY1" fmla="*/ 736887 h 1386027"/>
                <a:gd name="connsiteX0" fmla="*/ 0 w 2919411"/>
                <a:gd name="connsiteY0" fmla="*/ 0 h 1385888"/>
                <a:gd name="connsiteX1" fmla="*/ 2919411 w 2919411"/>
                <a:gd name="connsiteY1" fmla="*/ 1385888 h 1385888"/>
                <a:gd name="connsiteX2" fmla="*/ 0 w 2919411"/>
                <a:gd name="connsiteY2" fmla="*/ 1385888 h 1385888"/>
                <a:gd name="connsiteX3" fmla="*/ 0 w 2919411"/>
                <a:gd name="connsiteY3" fmla="*/ 0 h 1385888"/>
                <a:gd name="connsiteX0" fmla="*/ 0 w 2919411"/>
                <a:gd name="connsiteY0" fmla="*/ 0 h 1385888"/>
                <a:gd name="connsiteX1" fmla="*/ 2571742 w 2919411"/>
                <a:gd name="connsiteY1" fmla="*/ 736748 h 1385888"/>
              </a:gdLst>
              <a:ahLst/>
              <a:cxnLst>
                <a:cxn ang="0">
                  <a:pos x="connsiteX0" y="connsiteY0"/>
                </a:cxn>
                <a:cxn ang="0">
                  <a:pos x="connsiteX1" y="connsiteY1"/>
                </a:cxn>
              </a:cxnLst>
              <a:rect l="l" t="t" r="r" b="b"/>
              <a:pathLst>
                <a:path w="2919411" h="1385888" stroke="0" extrusionOk="0">
                  <a:moveTo>
                    <a:pt x="0" y="0"/>
                  </a:moveTo>
                  <a:cubicBezTo>
                    <a:pt x="1612346" y="0"/>
                    <a:pt x="2919411" y="620483"/>
                    <a:pt x="2919411" y="1385888"/>
                  </a:cubicBezTo>
                  <a:lnTo>
                    <a:pt x="0" y="1385888"/>
                  </a:lnTo>
                  <a:lnTo>
                    <a:pt x="0" y="0"/>
                  </a:lnTo>
                  <a:close/>
                </a:path>
                <a:path w="2919411" h="1385888" fill="none">
                  <a:moveTo>
                    <a:pt x="0" y="0"/>
                  </a:moveTo>
                  <a:cubicBezTo>
                    <a:pt x="1612346" y="0"/>
                    <a:pt x="2451201" y="580170"/>
                    <a:pt x="2571742" y="736748"/>
                  </a:cubicBezTo>
                </a:path>
              </a:pathLst>
            </a:custGeom>
            <a:ln w="6032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0" i="0">
                <a:latin typeface="Clario" panose="020B0503030300000000" pitchFamily="34" charset="0"/>
              </a:endParaRPr>
            </a:p>
          </p:txBody>
        </p:sp>
      </p:grpSp>
      <p:grpSp>
        <p:nvGrpSpPr>
          <p:cNvPr id="9" name="Straight Waypoint">
            <a:extLst>
              <a:ext uri="{FF2B5EF4-FFF2-40B4-BE49-F238E27FC236}">
                <a16:creationId xmlns:a16="http://schemas.microsoft.com/office/drawing/2014/main" id="{1F6B5FFA-4243-BA49-BD84-30A1020E1C6C}"/>
              </a:ext>
              <a:ext uri="{C183D7F6-B498-43B3-948B-1728B52AA6E4}">
                <adec:decorative xmlns:adec="http://schemas.microsoft.com/office/drawing/2017/decorative" val="1"/>
              </a:ext>
            </a:extLst>
          </p:cNvPr>
          <p:cNvGrpSpPr/>
          <p:nvPr userDrawn="1"/>
        </p:nvGrpSpPr>
        <p:grpSpPr>
          <a:xfrm>
            <a:off x="2547" y="791566"/>
            <a:ext cx="3947469" cy="193638"/>
            <a:chOff x="314558" y="2076116"/>
            <a:chExt cx="3947469" cy="193638"/>
          </a:xfrm>
          <a:solidFill>
            <a:schemeClr val="tx2"/>
          </a:solidFill>
        </p:grpSpPr>
        <p:sp>
          <p:nvSpPr>
            <p:cNvPr id="10" name="Rectangle 9">
              <a:extLst>
                <a:ext uri="{FF2B5EF4-FFF2-40B4-BE49-F238E27FC236}">
                  <a16:creationId xmlns:a16="http://schemas.microsoft.com/office/drawing/2014/main" id="{1CC291E1-259A-7451-D7AB-2B55F25380D3}"/>
                </a:ext>
              </a:extLst>
            </p:cNvPr>
            <p:cNvSpPr/>
            <p:nvPr/>
          </p:nvSpPr>
          <p:spPr>
            <a:xfrm>
              <a:off x="314558" y="2148155"/>
              <a:ext cx="3850649" cy="59017"/>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lario" panose="020B0503030300000000" pitchFamily="34" charset="0"/>
                <a:ea typeface="+mn-ea"/>
                <a:cs typeface="+mn-cs"/>
              </a:endParaRPr>
            </a:p>
          </p:txBody>
        </p:sp>
        <p:sp>
          <p:nvSpPr>
            <p:cNvPr id="11" name="Oval 10">
              <a:extLst>
                <a:ext uri="{FF2B5EF4-FFF2-40B4-BE49-F238E27FC236}">
                  <a16:creationId xmlns:a16="http://schemas.microsoft.com/office/drawing/2014/main" id="{E2F56D4B-81F0-FD1E-4F34-356F35FAAA87}"/>
                </a:ext>
              </a:extLst>
            </p:cNvPr>
            <p:cNvSpPr/>
            <p:nvPr/>
          </p:nvSpPr>
          <p:spPr>
            <a:xfrm>
              <a:off x="4068389" y="2076116"/>
              <a:ext cx="193638" cy="19363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lario" panose="020B0503030300000000" pitchFamily="34" charset="0"/>
                <a:ea typeface="+mn-ea"/>
                <a:cs typeface="+mn-cs"/>
              </a:endParaRPr>
            </a:p>
          </p:txBody>
        </p:sp>
      </p:grpSp>
      <p:grpSp>
        <p:nvGrpSpPr>
          <p:cNvPr id="12" name="Straight Waypoint">
            <a:extLst>
              <a:ext uri="{FF2B5EF4-FFF2-40B4-BE49-F238E27FC236}">
                <a16:creationId xmlns:a16="http://schemas.microsoft.com/office/drawing/2014/main" id="{B4A8ED1C-1748-7CCD-D488-BA7E10438337}"/>
              </a:ext>
              <a:ext uri="{C183D7F6-B498-43B3-948B-1728B52AA6E4}">
                <adec:decorative xmlns:adec="http://schemas.microsoft.com/office/drawing/2017/decorative" val="1"/>
              </a:ext>
            </a:extLst>
          </p:cNvPr>
          <p:cNvGrpSpPr/>
          <p:nvPr userDrawn="1"/>
        </p:nvGrpSpPr>
        <p:grpSpPr>
          <a:xfrm>
            <a:off x="0" y="1125582"/>
            <a:ext cx="926755" cy="193638"/>
            <a:chOff x="3335272" y="2076116"/>
            <a:chExt cx="926755" cy="193638"/>
          </a:xfrm>
          <a:solidFill>
            <a:schemeClr val="tx2"/>
          </a:solidFill>
        </p:grpSpPr>
        <p:sp>
          <p:nvSpPr>
            <p:cNvPr id="13" name="Rectangle 12">
              <a:extLst>
                <a:ext uri="{FF2B5EF4-FFF2-40B4-BE49-F238E27FC236}">
                  <a16:creationId xmlns:a16="http://schemas.microsoft.com/office/drawing/2014/main" id="{C25FEE16-4733-9A7D-C062-DD02F7F0BCFB}"/>
                </a:ext>
              </a:extLst>
            </p:cNvPr>
            <p:cNvSpPr/>
            <p:nvPr/>
          </p:nvSpPr>
          <p:spPr>
            <a:xfrm>
              <a:off x="3335272" y="2150706"/>
              <a:ext cx="829936" cy="59017"/>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lario" panose="020B0503030300000000" pitchFamily="34" charset="0"/>
                <a:ea typeface="+mn-ea"/>
                <a:cs typeface="+mn-cs"/>
              </a:endParaRPr>
            </a:p>
          </p:txBody>
        </p:sp>
        <p:sp>
          <p:nvSpPr>
            <p:cNvPr id="14" name="Oval 13">
              <a:extLst>
                <a:ext uri="{FF2B5EF4-FFF2-40B4-BE49-F238E27FC236}">
                  <a16:creationId xmlns:a16="http://schemas.microsoft.com/office/drawing/2014/main" id="{255A8420-592E-B643-2ACE-E740E770E4CF}"/>
                </a:ext>
              </a:extLst>
            </p:cNvPr>
            <p:cNvSpPr/>
            <p:nvPr/>
          </p:nvSpPr>
          <p:spPr>
            <a:xfrm>
              <a:off x="4068389" y="2076116"/>
              <a:ext cx="193638" cy="19363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lario" panose="020B0503030300000000" pitchFamily="34" charset="0"/>
                <a:ea typeface="+mn-ea"/>
                <a:cs typeface="+mn-cs"/>
              </a:endParaRPr>
            </a:p>
          </p:txBody>
        </p:sp>
      </p:grpSp>
      <p:sp>
        <p:nvSpPr>
          <p:cNvPr id="19" name="Text Placeholder 2">
            <a:extLst>
              <a:ext uri="{FF2B5EF4-FFF2-40B4-BE49-F238E27FC236}">
                <a16:creationId xmlns:a16="http://schemas.microsoft.com/office/drawing/2014/main" id="{04AD9196-B756-4133-C7E5-C1BEF52CFEB1}"/>
              </a:ext>
            </a:extLst>
          </p:cNvPr>
          <p:cNvSpPr>
            <a:spLocks noGrp="1"/>
          </p:cNvSpPr>
          <p:nvPr>
            <p:ph type="body" sz="quarter" idx="15" hasCustomPrompt="1"/>
          </p:nvPr>
        </p:nvSpPr>
        <p:spPr>
          <a:xfrm>
            <a:off x="9907103" y="444266"/>
            <a:ext cx="1827697" cy="340611"/>
          </a:xfrm>
          <a:prstGeom prst="rect">
            <a:avLst/>
          </a:prstGeom>
        </p:spPr>
        <p:txBody>
          <a:bodyPr anchor="ctr"/>
          <a:lstStyle>
            <a:lvl1pPr marL="0" indent="0" algn="r">
              <a:buNone/>
              <a:defRPr sz="800" b="0" i="0">
                <a:solidFill>
                  <a:schemeClr val="bg1"/>
                </a:solidFill>
                <a:latin typeface="+mn-lt"/>
              </a:defRPr>
            </a:lvl1pPr>
          </a:lstStyle>
          <a:p>
            <a:pPr lvl="0"/>
            <a:r>
              <a:rPr lang="en-US"/>
              <a:t>Confidentiality Status (if needed)</a:t>
            </a:r>
          </a:p>
        </p:txBody>
      </p:sp>
      <p:sp>
        <p:nvSpPr>
          <p:cNvPr id="16" name="Title 1">
            <a:extLst>
              <a:ext uri="{FF2B5EF4-FFF2-40B4-BE49-F238E27FC236}">
                <a16:creationId xmlns:a16="http://schemas.microsoft.com/office/drawing/2014/main" id="{0AE57AAE-0A70-1649-B929-9049758FC843}"/>
              </a:ext>
            </a:extLst>
          </p:cNvPr>
          <p:cNvSpPr>
            <a:spLocks noGrp="1"/>
          </p:cNvSpPr>
          <p:nvPr>
            <p:ph type="title"/>
          </p:nvPr>
        </p:nvSpPr>
        <p:spPr>
          <a:xfrm>
            <a:off x="1747837" y="1657350"/>
            <a:ext cx="7782048" cy="1885950"/>
          </a:xfrm>
          <a:prstGeom prst="rect">
            <a:avLst/>
          </a:prstGeom>
        </p:spPr>
        <p:txBody>
          <a:bodyPr/>
          <a:lstStyle>
            <a:lvl1pPr>
              <a:defRPr sz="7200">
                <a:solidFill>
                  <a:srgbClr val="E1F4CD"/>
                </a:solidFill>
              </a:defRPr>
            </a:lvl1pPr>
          </a:lstStyle>
          <a:p>
            <a:r>
              <a:rPr lang="en-US"/>
              <a:t>Click to edit Master title style</a:t>
            </a:r>
          </a:p>
        </p:txBody>
      </p:sp>
      <p:sp>
        <p:nvSpPr>
          <p:cNvPr id="17" name="Text Placeholder 11">
            <a:extLst>
              <a:ext uri="{FF2B5EF4-FFF2-40B4-BE49-F238E27FC236}">
                <a16:creationId xmlns:a16="http://schemas.microsoft.com/office/drawing/2014/main" id="{64209D98-20A6-16EF-8674-32EA7B087C18}"/>
              </a:ext>
            </a:extLst>
          </p:cNvPr>
          <p:cNvSpPr>
            <a:spLocks noGrp="1"/>
          </p:cNvSpPr>
          <p:nvPr>
            <p:ph type="body" sz="quarter" idx="11" hasCustomPrompt="1"/>
          </p:nvPr>
        </p:nvSpPr>
        <p:spPr>
          <a:xfrm>
            <a:off x="1758798" y="3816597"/>
            <a:ext cx="7782048" cy="792141"/>
          </a:xfrm>
          <a:prstGeom prst="rect">
            <a:avLst/>
          </a:prstGeom>
        </p:spPr>
        <p:txBody>
          <a:bodyPr lIns="0" tIns="0" rIns="0" bIns="0"/>
          <a:lstStyle>
            <a:lvl1pPr marL="0" indent="0">
              <a:lnSpc>
                <a:spcPct val="120000"/>
              </a:lnSpc>
              <a:buNone/>
              <a:defRPr sz="1800" b="0" i="0">
                <a:solidFill>
                  <a:schemeClr val="bg1"/>
                </a:solidFill>
                <a:latin typeface="+mn-lt"/>
              </a:defRPr>
            </a:lvl1pPr>
            <a:lvl2pPr marL="457200" indent="0">
              <a:lnSpc>
                <a:spcPct val="120000"/>
              </a:lnSpc>
              <a:buNone/>
              <a:defRPr sz="1200"/>
            </a:lvl2pPr>
            <a:lvl3pPr marL="914400" indent="0">
              <a:lnSpc>
                <a:spcPct val="120000"/>
              </a:lnSpc>
              <a:buNone/>
              <a:defRPr sz="1200"/>
            </a:lvl3pPr>
            <a:lvl4pPr marL="1371600" indent="0">
              <a:lnSpc>
                <a:spcPct val="120000"/>
              </a:lnSpc>
              <a:buNone/>
              <a:defRPr sz="1200"/>
            </a:lvl4pPr>
            <a:lvl5pPr marL="1828800" indent="0">
              <a:lnSpc>
                <a:spcPct val="120000"/>
              </a:lnSpc>
              <a:buNone/>
              <a:defRPr sz="1200"/>
            </a:lvl5pPr>
          </a:lstStyle>
          <a:p>
            <a:pPr lvl="0"/>
            <a:r>
              <a:rPr lang="en-US" noProof="0"/>
              <a:t>Insert short description here.</a:t>
            </a:r>
          </a:p>
        </p:txBody>
      </p:sp>
      <p:sp>
        <p:nvSpPr>
          <p:cNvPr id="18" name="Text Placeholder 2">
            <a:extLst>
              <a:ext uri="{FF2B5EF4-FFF2-40B4-BE49-F238E27FC236}">
                <a16:creationId xmlns:a16="http://schemas.microsoft.com/office/drawing/2014/main" id="{273B6632-8D9A-D479-41AB-A22FA31E1390}"/>
              </a:ext>
            </a:extLst>
          </p:cNvPr>
          <p:cNvSpPr>
            <a:spLocks noGrp="1"/>
          </p:cNvSpPr>
          <p:nvPr>
            <p:ph type="body" sz="quarter" idx="14" hasCustomPrompt="1"/>
          </p:nvPr>
        </p:nvSpPr>
        <p:spPr>
          <a:xfrm>
            <a:off x="1758798" y="5027178"/>
            <a:ext cx="3030537" cy="340611"/>
          </a:xfrm>
          <a:prstGeom prst="rect">
            <a:avLst/>
          </a:prstGeom>
        </p:spPr>
        <p:txBody>
          <a:bodyPr/>
          <a:lstStyle>
            <a:lvl1pPr marL="0" indent="0">
              <a:buNone/>
              <a:defRPr sz="1400" b="0" i="0">
                <a:solidFill>
                  <a:schemeClr val="bg1"/>
                </a:solidFill>
                <a:latin typeface="+mn-lt"/>
              </a:defRPr>
            </a:lvl1pPr>
          </a:lstStyle>
          <a:p>
            <a:pPr lvl="0"/>
            <a:r>
              <a:rPr lang="en-US"/>
              <a:t>Date here</a:t>
            </a:r>
          </a:p>
        </p:txBody>
      </p:sp>
      <p:cxnSp>
        <p:nvCxnSpPr>
          <p:cNvPr id="6" name="Straight Connector 5">
            <a:extLst>
              <a:ext uri="{FF2B5EF4-FFF2-40B4-BE49-F238E27FC236}">
                <a16:creationId xmlns:a16="http://schemas.microsoft.com/office/drawing/2014/main" id="{871B34F9-9854-3244-304E-74C491AA6BE6}"/>
              </a:ext>
              <a:ext uri="{C183D7F6-B498-43B3-948B-1728B52AA6E4}">
                <adec:decorative xmlns:adec="http://schemas.microsoft.com/office/drawing/2017/decorative" val="1"/>
              </a:ext>
            </a:extLst>
          </p:cNvPr>
          <p:cNvCxnSpPr>
            <a:cxnSpLocks/>
          </p:cNvCxnSpPr>
          <p:nvPr userDrawn="1"/>
        </p:nvCxnSpPr>
        <p:spPr>
          <a:xfrm>
            <a:off x="0" y="5854700"/>
            <a:ext cx="12192000" cy="0"/>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Thomson Reuters Logo">
            <a:extLst>
              <a:ext uri="{FF2B5EF4-FFF2-40B4-BE49-F238E27FC236}">
                <a16:creationId xmlns:a16="http://schemas.microsoft.com/office/drawing/2014/main" id="{CF950526-7137-3D6E-D1C3-D90B065C1F8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455275" y="6188717"/>
            <a:ext cx="1279525" cy="424171"/>
          </a:xfrm>
          <a:prstGeom prst="rect">
            <a:avLst/>
          </a:prstGeom>
        </p:spPr>
      </p:pic>
    </p:spTree>
    <p:extLst>
      <p:ext uri="{BB962C8B-B14F-4D97-AF65-F5344CB8AC3E}">
        <p14:creationId xmlns:p14="http://schemas.microsoft.com/office/powerpoint/2010/main" val="10378976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0_bold_statement_sky">
    <p:bg>
      <p:bgPr>
        <a:solidFill>
          <a:srgbClr val="E3F1FD"/>
        </a:solidFill>
        <a:effectLst/>
      </p:bgPr>
    </p:bg>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EDF3E6D7-2CD9-EBEA-C4ED-3263E2E05FEB}"/>
              </a:ext>
            </a:extLst>
          </p:cNvPr>
          <p:cNvSpPr>
            <a:spLocks noGrp="1"/>
          </p:cNvSpPr>
          <p:nvPr>
            <p:ph type="title" hasCustomPrompt="1"/>
          </p:nvPr>
        </p:nvSpPr>
        <p:spPr>
          <a:xfrm>
            <a:off x="1254124" y="1800000"/>
            <a:ext cx="9683751" cy="2492990"/>
          </a:xfrm>
          <a:prstGeom prst="rect">
            <a:avLst/>
          </a:prstGeom>
        </p:spPr>
        <p:txBody>
          <a:bodyPr wrap="square" anchor="b" anchorCtr="0">
            <a:spAutoFit/>
          </a:bodyPr>
          <a:lstStyle>
            <a:lvl1pPr algn="ctr">
              <a:defRPr sz="6000" spc="0" baseline="0">
                <a:solidFill>
                  <a:schemeClr val="accent2"/>
                </a:solidFill>
              </a:defRPr>
            </a:lvl1pPr>
          </a:lstStyle>
          <a:p>
            <a:r>
              <a:rPr lang="en-US" noProof="0"/>
              <a:t>Centered statement </a:t>
            </a:r>
            <a:br>
              <a:rPr lang="en-US" noProof="0"/>
            </a:br>
            <a:r>
              <a:rPr lang="en-US" noProof="0"/>
              <a:t>or quote in large font </a:t>
            </a:r>
            <a:br>
              <a:rPr lang="en-US" noProof="0"/>
            </a:br>
            <a:r>
              <a:rPr lang="en-US" noProof="0"/>
              <a:t>would go here</a:t>
            </a:r>
          </a:p>
        </p:txBody>
      </p:sp>
      <p:cxnSp>
        <p:nvCxnSpPr>
          <p:cNvPr id="6" name="Straight Connector 5">
            <a:extLst>
              <a:ext uri="{FF2B5EF4-FFF2-40B4-BE49-F238E27FC236}">
                <a16:creationId xmlns:a16="http://schemas.microsoft.com/office/drawing/2014/main" id="{0C023931-F3A4-05D3-C3AB-A94393130AE5}"/>
              </a:ext>
              <a:ext uri="{C183D7F6-B498-43B3-948B-1728B52AA6E4}">
                <adec:decorative xmlns:adec="http://schemas.microsoft.com/office/drawing/2017/decorative" val="1"/>
              </a:ext>
            </a:extLst>
          </p:cNvPr>
          <p:cNvCxnSpPr>
            <a:cxnSpLocks/>
          </p:cNvCxnSpPr>
          <p:nvPr userDrawn="1"/>
        </p:nvCxnSpPr>
        <p:spPr>
          <a:xfrm>
            <a:off x="5666095" y="4590000"/>
            <a:ext cx="859810"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3">
            <a:extLst>
              <a:ext uri="{FF2B5EF4-FFF2-40B4-BE49-F238E27FC236}">
                <a16:creationId xmlns:a16="http://schemas.microsoft.com/office/drawing/2014/main" id="{C37FA34D-0648-3E84-2329-D10B7850D878}"/>
              </a:ext>
            </a:extLst>
          </p:cNvPr>
          <p:cNvSpPr>
            <a:spLocks noGrp="1"/>
          </p:cNvSpPr>
          <p:nvPr>
            <p:ph type="body" sz="quarter" idx="12" hasCustomPrompt="1"/>
          </p:nvPr>
        </p:nvSpPr>
        <p:spPr>
          <a:xfrm>
            <a:off x="4308475" y="4950000"/>
            <a:ext cx="3575050" cy="454025"/>
          </a:xfrm>
          <a:prstGeom prst="rect">
            <a:avLst/>
          </a:prstGeom>
        </p:spPr>
        <p:txBody>
          <a:bodyPr>
            <a:normAutofit/>
          </a:bodyPr>
          <a:lstStyle>
            <a:lvl1pPr marL="0" indent="0" algn="ctr">
              <a:buNone/>
              <a:defRPr sz="1000" b="0" i="0" cap="all" spc="300" baseline="0">
                <a:latin typeface="+mn-lt"/>
              </a:defRPr>
            </a:lvl1pPr>
          </a:lstStyle>
          <a:p>
            <a:pPr lvl="0"/>
            <a:r>
              <a:rPr lang="en-US" noProof="0"/>
              <a:t>Person attributed</a:t>
            </a:r>
          </a:p>
        </p:txBody>
      </p:sp>
      <p:sp>
        <p:nvSpPr>
          <p:cNvPr id="4" name="Slide Number Placeholder 3">
            <a:extLst>
              <a:ext uri="{FF2B5EF4-FFF2-40B4-BE49-F238E27FC236}">
                <a16:creationId xmlns:a16="http://schemas.microsoft.com/office/drawing/2014/main" id="{6BD24B9A-4C4F-C17C-96AB-D8C26E00BC38}"/>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93562FB2-5772-BB33-66A1-1B096AEB9F8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6697518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1_bold_statement_teal">
    <p:bg>
      <p:bgPr>
        <a:solidFill>
          <a:srgbClr val="E3F3EE"/>
        </a:solidFill>
        <a:effectLst/>
      </p:bgPr>
    </p:bg>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EDF3E6D7-2CD9-EBEA-C4ED-3263E2E05FEB}"/>
              </a:ext>
            </a:extLst>
          </p:cNvPr>
          <p:cNvSpPr>
            <a:spLocks noGrp="1"/>
          </p:cNvSpPr>
          <p:nvPr>
            <p:ph type="title" hasCustomPrompt="1"/>
          </p:nvPr>
        </p:nvSpPr>
        <p:spPr>
          <a:xfrm>
            <a:off x="1254124" y="1800000"/>
            <a:ext cx="9683751" cy="2492990"/>
          </a:xfrm>
          <a:prstGeom prst="rect">
            <a:avLst/>
          </a:prstGeom>
        </p:spPr>
        <p:txBody>
          <a:bodyPr wrap="square" anchor="b" anchorCtr="0">
            <a:spAutoFit/>
          </a:bodyPr>
          <a:lstStyle>
            <a:lvl1pPr algn="ctr">
              <a:defRPr sz="6000" spc="0" baseline="0">
                <a:solidFill>
                  <a:schemeClr val="accent2"/>
                </a:solidFill>
              </a:defRPr>
            </a:lvl1pPr>
          </a:lstStyle>
          <a:p>
            <a:r>
              <a:rPr lang="en-US" noProof="0"/>
              <a:t>Centered statement </a:t>
            </a:r>
            <a:br>
              <a:rPr lang="en-US" noProof="0"/>
            </a:br>
            <a:r>
              <a:rPr lang="en-US" noProof="0"/>
              <a:t>or quote in large font </a:t>
            </a:r>
            <a:br>
              <a:rPr lang="en-US" noProof="0"/>
            </a:br>
            <a:r>
              <a:rPr lang="en-US" noProof="0"/>
              <a:t>would go here</a:t>
            </a:r>
          </a:p>
        </p:txBody>
      </p:sp>
      <p:cxnSp>
        <p:nvCxnSpPr>
          <p:cNvPr id="6" name="Straight Connector 5">
            <a:extLst>
              <a:ext uri="{FF2B5EF4-FFF2-40B4-BE49-F238E27FC236}">
                <a16:creationId xmlns:a16="http://schemas.microsoft.com/office/drawing/2014/main" id="{0C023931-F3A4-05D3-C3AB-A94393130AE5}"/>
              </a:ext>
              <a:ext uri="{C183D7F6-B498-43B3-948B-1728B52AA6E4}">
                <adec:decorative xmlns:adec="http://schemas.microsoft.com/office/drawing/2017/decorative" val="1"/>
              </a:ext>
            </a:extLst>
          </p:cNvPr>
          <p:cNvCxnSpPr>
            <a:cxnSpLocks/>
          </p:cNvCxnSpPr>
          <p:nvPr userDrawn="1"/>
        </p:nvCxnSpPr>
        <p:spPr>
          <a:xfrm>
            <a:off x="5666095" y="4590000"/>
            <a:ext cx="859810"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3">
            <a:extLst>
              <a:ext uri="{FF2B5EF4-FFF2-40B4-BE49-F238E27FC236}">
                <a16:creationId xmlns:a16="http://schemas.microsoft.com/office/drawing/2014/main" id="{C37FA34D-0648-3E84-2329-D10B7850D878}"/>
              </a:ext>
            </a:extLst>
          </p:cNvPr>
          <p:cNvSpPr>
            <a:spLocks noGrp="1"/>
          </p:cNvSpPr>
          <p:nvPr>
            <p:ph type="body" sz="quarter" idx="12" hasCustomPrompt="1"/>
          </p:nvPr>
        </p:nvSpPr>
        <p:spPr>
          <a:xfrm>
            <a:off x="4308475" y="4950000"/>
            <a:ext cx="3575050" cy="454025"/>
          </a:xfrm>
          <a:prstGeom prst="rect">
            <a:avLst/>
          </a:prstGeom>
        </p:spPr>
        <p:txBody>
          <a:bodyPr>
            <a:normAutofit/>
          </a:bodyPr>
          <a:lstStyle>
            <a:lvl1pPr marL="0" indent="0" algn="ctr">
              <a:buNone/>
              <a:defRPr sz="1000" b="0" i="0" cap="all" spc="300" baseline="0">
                <a:latin typeface="+mn-lt"/>
              </a:defRPr>
            </a:lvl1pPr>
          </a:lstStyle>
          <a:p>
            <a:pPr lvl="0"/>
            <a:r>
              <a:rPr lang="en-US" noProof="0"/>
              <a:t>Person attributed</a:t>
            </a:r>
          </a:p>
        </p:txBody>
      </p:sp>
      <p:sp>
        <p:nvSpPr>
          <p:cNvPr id="4" name="Slide Number Placeholder 3">
            <a:extLst>
              <a:ext uri="{FF2B5EF4-FFF2-40B4-BE49-F238E27FC236}">
                <a16:creationId xmlns:a16="http://schemas.microsoft.com/office/drawing/2014/main" id="{6BD24B9A-4C4F-C17C-96AB-D8C26E00BC38}"/>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93562FB2-5772-BB33-66A1-1B096AEB9F8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4204381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2_bold_statement_lime">
    <p:bg>
      <p:bgPr>
        <a:solidFill>
          <a:srgbClr val="E1F4CD"/>
        </a:solidFill>
        <a:effectLst/>
      </p:bgPr>
    </p:bg>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EDF3E6D7-2CD9-EBEA-C4ED-3263E2E05FEB}"/>
              </a:ext>
            </a:extLst>
          </p:cNvPr>
          <p:cNvSpPr>
            <a:spLocks noGrp="1"/>
          </p:cNvSpPr>
          <p:nvPr>
            <p:ph type="title" hasCustomPrompt="1"/>
          </p:nvPr>
        </p:nvSpPr>
        <p:spPr>
          <a:xfrm>
            <a:off x="1254124" y="1800000"/>
            <a:ext cx="9683751" cy="2492990"/>
          </a:xfrm>
          <a:prstGeom prst="rect">
            <a:avLst/>
          </a:prstGeom>
        </p:spPr>
        <p:txBody>
          <a:bodyPr wrap="square" anchor="b" anchorCtr="0">
            <a:spAutoFit/>
          </a:bodyPr>
          <a:lstStyle>
            <a:lvl1pPr algn="ctr">
              <a:defRPr sz="6000" spc="0" baseline="0">
                <a:solidFill>
                  <a:schemeClr val="accent2"/>
                </a:solidFill>
              </a:defRPr>
            </a:lvl1pPr>
          </a:lstStyle>
          <a:p>
            <a:r>
              <a:rPr lang="en-US" noProof="0"/>
              <a:t>Centered statement </a:t>
            </a:r>
            <a:br>
              <a:rPr lang="en-US" noProof="0"/>
            </a:br>
            <a:r>
              <a:rPr lang="en-US" noProof="0"/>
              <a:t>or quote in large font </a:t>
            </a:r>
            <a:br>
              <a:rPr lang="en-US" noProof="0"/>
            </a:br>
            <a:r>
              <a:rPr lang="en-US" noProof="0"/>
              <a:t>would go here</a:t>
            </a:r>
          </a:p>
        </p:txBody>
      </p:sp>
      <p:cxnSp>
        <p:nvCxnSpPr>
          <p:cNvPr id="6" name="Straight Connector 5">
            <a:extLst>
              <a:ext uri="{FF2B5EF4-FFF2-40B4-BE49-F238E27FC236}">
                <a16:creationId xmlns:a16="http://schemas.microsoft.com/office/drawing/2014/main" id="{0C023931-F3A4-05D3-C3AB-A94393130AE5}"/>
              </a:ext>
              <a:ext uri="{C183D7F6-B498-43B3-948B-1728B52AA6E4}">
                <adec:decorative xmlns:adec="http://schemas.microsoft.com/office/drawing/2017/decorative" val="1"/>
              </a:ext>
            </a:extLst>
          </p:cNvPr>
          <p:cNvCxnSpPr>
            <a:cxnSpLocks/>
          </p:cNvCxnSpPr>
          <p:nvPr userDrawn="1"/>
        </p:nvCxnSpPr>
        <p:spPr>
          <a:xfrm>
            <a:off x="5666095" y="4590000"/>
            <a:ext cx="859810"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3">
            <a:extLst>
              <a:ext uri="{FF2B5EF4-FFF2-40B4-BE49-F238E27FC236}">
                <a16:creationId xmlns:a16="http://schemas.microsoft.com/office/drawing/2014/main" id="{C37FA34D-0648-3E84-2329-D10B7850D878}"/>
              </a:ext>
            </a:extLst>
          </p:cNvPr>
          <p:cNvSpPr>
            <a:spLocks noGrp="1"/>
          </p:cNvSpPr>
          <p:nvPr>
            <p:ph type="body" sz="quarter" idx="12" hasCustomPrompt="1"/>
          </p:nvPr>
        </p:nvSpPr>
        <p:spPr>
          <a:xfrm>
            <a:off x="4308475" y="4950000"/>
            <a:ext cx="3575050" cy="454025"/>
          </a:xfrm>
          <a:prstGeom prst="rect">
            <a:avLst/>
          </a:prstGeom>
        </p:spPr>
        <p:txBody>
          <a:bodyPr>
            <a:normAutofit/>
          </a:bodyPr>
          <a:lstStyle>
            <a:lvl1pPr marL="0" indent="0" algn="ctr">
              <a:buNone/>
              <a:defRPr sz="1000" b="0" i="0" cap="all" spc="300" baseline="0">
                <a:latin typeface="+mn-lt"/>
              </a:defRPr>
            </a:lvl1pPr>
          </a:lstStyle>
          <a:p>
            <a:pPr lvl="0"/>
            <a:r>
              <a:rPr lang="en-US" noProof="0"/>
              <a:t>Person attributed</a:t>
            </a:r>
          </a:p>
        </p:txBody>
      </p:sp>
      <p:sp>
        <p:nvSpPr>
          <p:cNvPr id="4" name="Slide Number Placeholder 3">
            <a:extLst>
              <a:ext uri="{FF2B5EF4-FFF2-40B4-BE49-F238E27FC236}">
                <a16:creationId xmlns:a16="http://schemas.microsoft.com/office/drawing/2014/main" id="{6BD24B9A-4C4F-C17C-96AB-D8C26E00BC38}"/>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93562FB2-5772-BB33-66A1-1B096AEB9F8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41225904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3_bold_statement_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34CA5F03-C354-8E3E-7E79-C9D86BD9C9CA}"/>
              </a:ext>
            </a:extLst>
          </p:cNvPr>
          <p:cNvSpPr>
            <a:spLocks noGrp="1"/>
          </p:cNvSpPr>
          <p:nvPr>
            <p:ph type="body" sz="quarter" idx="28" hasCustomPrompt="1"/>
          </p:nvPr>
        </p:nvSpPr>
        <p:spPr>
          <a:xfrm>
            <a:off x="457200" y="310616"/>
            <a:ext cx="5683250" cy="230832"/>
          </a:xfrm>
          <a:prstGeom prst="rect">
            <a:avLst/>
          </a:prstGeom>
        </p:spPr>
        <p:txBody>
          <a:bodyPr>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12" name="Text Placeholder 11">
            <a:extLst>
              <a:ext uri="{FF2B5EF4-FFF2-40B4-BE49-F238E27FC236}">
                <a16:creationId xmlns:a16="http://schemas.microsoft.com/office/drawing/2014/main" id="{B6E5F2B5-9F1E-E3B7-615F-0D683202315B}"/>
              </a:ext>
            </a:extLst>
          </p:cNvPr>
          <p:cNvSpPr>
            <a:spLocks noGrp="1"/>
          </p:cNvSpPr>
          <p:nvPr>
            <p:ph type="body" sz="quarter" idx="29" hasCustomPrompt="1"/>
          </p:nvPr>
        </p:nvSpPr>
        <p:spPr>
          <a:xfrm>
            <a:off x="457200" y="1257207"/>
            <a:ext cx="7226300" cy="3314793"/>
          </a:xfrm>
        </p:spPr>
        <p:txBody>
          <a:bodyPr anchor="b">
            <a:noAutofit/>
          </a:bodyPr>
          <a:lstStyle>
            <a:lvl1pPr>
              <a:defRPr sz="6000">
                <a:solidFill>
                  <a:schemeClr val="tx2"/>
                </a:solidFill>
                <a:latin typeface="+mj-lt"/>
              </a:defRPr>
            </a:lvl1pPr>
          </a:lstStyle>
          <a:p>
            <a:pPr lvl="0"/>
            <a:r>
              <a:rPr lang="en-US" noProof="0"/>
              <a:t>Big statement or quote in large font would go here.</a:t>
            </a:r>
            <a:br>
              <a:rPr lang="en-US" noProof="0"/>
            </a:br>
            <a:r>
              <a:rPr lang="en-US" noProof="0"/>
              <a:t>Up to four lines. </a:t>
            </a:r>
            <a:endParaRPr lang="en-US"/>
          </a:p>
        </p:txBody>
      </p:sp>
      <p:sp>
        <p:nvSpPr>
          <p:cNvPr id="6" name="Text Placeholder 3">
            <a:extLst>
              <a:ext uri="{FF2B5EF4-FFF2-40B4-BE49-F238E27FC236}">
                <a16:creationId xmlns:a16="http://schemas.microsoft.com/office/drawing/2014/main" id="{FFEC1CD6-C00E-7CE6-26F0-E59C184E218B}"/>
              </a:ext>
            </a:extLst>
          </p:cNvPr>
          <p:cNvSpPr>
            <a:spLocks noGrp="1"/>
          </p:cNvSpPr>
          <p:nvPr>
            <p:ph type="body" sz="quarter" idx="12" hasCustomPrompt="1"/>
          </p:nvPr>
        </p:nvSpPr>
        <p:spPr>
          <a:xfrm>
            <a:off x="458974" y="4800782"/>
            <a:ext cx="3575050" cy="454025"/>
          </a:xfrm>
          <a:prstGeom prst="rect">
            <a:avLst/>
          </a:prstGeom>
        </p:spPr>
        <p:txBody>
          <a:bodyPr anchor="b" anchorCtr="0">
            <a:normAutofit/>
          </a:bodyPr>
          <a:lstStyle>
            <a:lvl1pPr marL="0" indent="0" algn="l">
              <a:buNone/>
              <a:defRPr sz="1000" b="0" i="0" cap="all" spc="300" baseline="0">
                <a:latin typeface="+mn-lt"/>
              </a:defRPr>
            </a:lvl1pPr>
          </a:lstStyle>
          <a:p>
            <a:pPr lvl="0"/>
            <a:r>
              <a:rPr lang="en-US" noProof="0"/>
              <a:t>Person attributed</a:t>
            </a:r>
          </a:p>
        </p:txBody>
      </p:sp>
      <p:cxnSp>
        <p:nvCxnSpPr>
          <p:cNvPr id="7" name="Straight Connector 6">
            <a:extLst>
              <a:ext uri="{FF2B5EF4-FFF2-40B4-BE49-F238E27FC236}">
                <a16:creationId xmlns:a16="http://schemas.microsoft.com/office/drawing/2014/main" id="{6167A4E3-9808-DC26-8265-6AA62D79F2F9}"/>
              </a:ext>
              <a:ext uri="{C183D7F6-B498-43B3-948B-1728B52AA6E4}">
                <adec:decorative xmlns:adec="http://schemas.microsoft.com/office/drawing/2017/decorative" val="1"/>
              </a:ext>
            </a:extLst>
          </p:cNvPr>
          <p:cNvCxnSpPr>
            <a:cxnSpLocks/>
          </p:cNvCxnSpPr>
          <p:nvPr userDrawn="1"/>
        </p:nvCxnSpPr>
        <p:spPr>
          <a:xfrm>
            <a:off x="457200" y="5600792"/>
            <a:ext cx="1049338"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 Placeholder 15">
            <a:extLst>
              <a:ext uri="{FF2B5EF4-FFF2-40B4-BE49-F238E27FC236}">
                <a16:creationId xmlns:a16="http://schemas.microsoft.com/office/drawing/2014/main" id="{72F29560-F9DC-597E-E715-1D7FC3036B22}"/>
              </a:ext>
            </a:extLst>
          </p:cNvPr>
          <p:cNvSpPr>
            <a:spLocks noGrp="1"/>
          </p:cNvSpPr>
          <p:nvPr>
            <p:ph type="body" sz="quarter" idx="27"/>
          </p:nvPr>
        </p:nvSpPr>
        <p:spPr>
          <a:xfrm>
            <a:off x="7899400" y="1257300"/>
            <a:ext cx="3833626" cy="4343400"/>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8C4CCCB-EF51-A9AE-1550-7FF549E57D5B}"/>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F46840C4-A7F4-CDA4-04D2-E932644D938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9342013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4_small headline_graph or table with content_eyebrow">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D4FE2A-0D11-995E-1207-5E08CF9BC553}"/>
              </a:ext>
              <a:ext uri="{C183D7F6-B498-43B3-948B-1728B52AA6E4}">
                <adec:decorative xmlns:adec="http://schemas.microsoft.com/office/drawing/2017/decorative" val="1"/>
              </a:ext>
            </a:extLst>
          </p:cNvPr>
          <p:cNvSpPr/>
          <p:nvPr userDrawn="1"/>
        </p:nvSpPr>
        <p:spPr>
          <a:xfrm>
            <a:off x="0" y="-13007"/>
            <a:ext cx="43053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Clario" panose="020B0503030300000000" pitchFamily="34" charset="0"/>
            </a:endParaRPr>
          </a:p>
        </p:txBody>
      </p:sp>
      <p:cxnSp>
        <p:nvCxnSpPr>
          <p:cNvPr id="10" name="Straight Connector 9">
            <a:extLst>
              <a:ext uri="{FF2B5EF4-FFF2-40B4-BE49-F238E27FC236}">
                <a16:creationId xmlns:a16="http://schemas.microsoft.com/office/drawing/2014/main" id="{3ED521EE-422D-9ECA-D5F6-EC46267D472C}"/>
              </a:ext>
              <a:ext uri="{C183D7F6-B498-43B3-948B-1728B52AA6E4}">
                <adec:decorative xmlns:adec="http://schemas.microsoft.com/office/drawing/2017/decorative" val="1"/>
              </a:ext>
            </a:extLst>
          </p:cNvPr>
          <p:cNvCxnSpPr>
            <a:cxnSpLocks/>
          </p:cNvCxnSpPr>
          <p:nvPr userDrawn="1"/>
        </p:nvCxnSpPr>
        <p:spPr>
          <a:xfrm>
            <a:off x="0" y="13006"/>
            <a:ext cx="12192000" cy="0"/>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ext Placeholder 4">
            <a:extLst>
              <a:ext uri="{FF2B5EF4-FFF2-40B4-BE49-F238E27FC236}">
                <a16:creationId xmlns:a16="http://schemas.microsoft.com/office/drawing/2014/main" id="{78E62384-77E5-FEB8-4B00-DA357C59A533}"/>
              </a:ext>
            </a:extLst>
          </p:cNvPr>
          <p:cNvSpPr>
            <a:spLocks noGrp="1"/>
          </p:cNvSpPr>
          <p:nvPr>
            <p:ph type="body" sz="quarter" idx="12" hasCustomPrompt="1"/>
          </p:nvPr>
        </p:nvSpPr>
        <p:spPr>
          <a:xfrm>
            <a:off x="457200" y="310615"/>
            <a:ext cx="3848100" cy="230832"/>
          </a:xfrm>
          <a:prstGeom prst="rect">
            <a:avLst/>
          </a:prstGeom>
        </p:spPr>
        <p:txBody>
          <a:bodyPr wrap="square">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5" name="Title 5">
            <a:extLst>
              <a:ext uri="{FF2B5EF4-FFF2-40B4-BE49-F238E27FC236}">
                <a16:creationId xmlns:a16="http://schemas.microsoft.com/office/drawing/2014/main" id="{FAAE4C39-96ED-15A6-7733-9CFB9098B98C}"/>
              </a:ext>
            </a:extLst>
          </p:cNvPr>
          <p:cNvSpPr>
            <a:spLocks noGrp="1"/>
          </p:cNvSpPr>
          <p:nvPr>
            <p:ph type="title" hasCustomPrompt="1"/>
          </p:nvPr>
        </p:nvSpPr>
        <p:spPr>
          <a:xfrm>
            <a:off x="457200" y="805470"/>
            <a:ext cx="3467100" cy="701731"/>
          </a:xfrm>
          <a:prstGeom prst="rect">
            <a:avLst/>
          </a:prstGeom>
        </p:spPr>
        <p:txBody>
          <a:bodyPr wrap="square">
            <a:spAutoFit/>
          </a:bodyPr>
          <a:lstStyle>
            <a:lvl1pPr>
              <a:defRPr sz="2200" spc="0" baseline="0"/>
            </a:lvl1pPr>
          </a:lstStyle>
          <a:p>
            <a:r>
              <a:rPr lang="en-US" noProof="0"/>
              <a:t>Small headline </a:t>
            </a:r>
            <a:br>
              <a:rPr lang="en-US" noProof="0"/>
            </a:br>
            <a:r>
              <a:rPr lang="en-US" noProof="0"/>
              <a:t>example – graph/table</a:t>
            </a:r>
          </a:p>
        </p:txBody>
      </p:sp>
      <p:sp>
        <p:nvSpPr>
          <p:cNvPr id="11" name="Text Placeholder 15">
            <a:extLst>
              <a:ext uri="{FF2B5EF4-FFF2-40B4-BE49-F238E27FC236}">
                <a16:creationId xmlns:a16="http://schemas.microsoft.com/office/drawing/2014/main" id="{8E3819FF-CA2E-2B86-AC3F-50D5E59ACC31}"/>
              </a:ext>
            </a:extLst>
          </p:cNvPr>
          <p:cNvSpPr>
            <a:spLocks noGrp="1"/>
          </p:cNvSpPr>
          <p:nvPr>
            <p:ph type="body" sz="quarter" idx="29"/>
          </p:nvPr>
        </p:nvSpPr>
        <p:spPr>
          <a:xfrm>
            <a:off x="471160" y="1771223"/>
            <a:ext cx="3592840" cy="4421092"/>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7">
            <a:extLst>
              <a:ext uri="{FF2B5EF4-FFF2-40B4-BE49-F238E27FC236}">
                <a16:creationId xmlns:a16="http://schemas.microsoft.com/office/drawing/2014/main" id="{F73233B2-6593-652F-17E5-904675BDCF23}"/>
              </a:ext>
            </a:extLst>
          </p:cNvPr>
          <p:cNvSpPr>
            <a:spLocks noGrp="1"/>
          </p:cNvSpPr>
          <p:nvPr>
            <p:ph type="body" sz="quarter" idx="15" hasCustomPrompt="1"/>
          </p:nvPr>
        </p:nvSpPr>
        <p:spPr>
          <a:xfrm>
            <a:off x="4535160" y="6162261"/>
            <a:ext cx="5729288" cy="469266"/>
          </a:xfrm>
          <a:prstGeom prst="rect">
            <a:avLst/>
          </a:prstGeom>
        </p:spPr>
        <p:txBody>
          <a:bodyPr anchor="b">
            <a:noAutofit/>
          </a:bodyPr>
          <a:lstStyle>
            <a:lvl1pPr marL="0" indent="0">
              <a:buNone/>
              <a:defRPr sz="900" b="0">
                <a:latin typeface="+mj-lt"/>
              </a:defRPr>
            </a:lvl1pPr>
            <a:lvl2pPr>
              <a:defRPr sz="900" b="0">
                <a:latin typeface="+mj-lt"/>
              </a:defRPr>
            </a:lvl2pPr>
            <a:lvl3pPr>
              <a:defRPr sz="900" b="0">
                <a:latin typeface="+mj-lt"/>
              </a:defRPr>
            </a:lvl3pPr>
            <a:lvl4pPr>
              <a:defRPr sz="900" b="0">
                <a:latin typeface="+mj-lt"/>
              </a:defRPr>
            </a:lvl4pPr>
            <a:lvl5pPr>
              <a:defRPr sz="900" b="0">
                <a:latin typeface="+mj-lt"/>
              </a:defRPr>
            </a:lvl5pPr>
          </a:lstStyle>
          <a:p>
            <a:pPr lvl="0"/>
            <a:r>
              <a:rPr lang="en-US" noProof="0"/>
              <a:t>Insert chart/graph description for screen readers here.</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2227434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5_small headline_graph or table with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D4FE2A-0D11-995E-1207-5E08CF9BC553}"/>
              </a:ext>
              <a:ext uri="{C183D7F6-B498-43B3-948B-1728B52AA6E4}">
                <adec:decorative xmlns:adec="http://schemas.microsoft.com/office/drawing/2017/decorative" val="1"/>
              </a:ext>
            </a:extLst>
          </p:cNvPr>
          <p:cNvSpPr/>
          <p:nvPr userDrawn="1"/>
        </p:nvSpPr>
        <p:spPr>
          <a:xfrm>
            <a:off x="0" y="-13007"/>
            <a:ext cx="43053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Clario" panose="020B0503030300000000" pitchFamily="34" charset="0"/>
            </a:endParaRPr>
          </a:p>
        </p:txBody>
      </p:sp>
      <p:cxnSp>
        <p:nvCxnSpPr>
          <p:cNvPr id="10" name="Straight Connector 9">
            <a:extLst>
              <a:ext uri="{FF2B5EF4-FFF2-40B4-BE49-F238E27FC236}">
                <a16:creationId xmlns:a16="http://schemas.microsoft.com/office/drawing/2014/main" id="{3ED521EE-422D-9ECA-D5F6-EC46267D472C}"/>
              </a:ext>
              <a:ext uri="{C183D7F6-B498-43B3-948B-1728B52AA6E4}">
                <adec:decorative xmlns:adec="http://schemas.microsoft.com/office/drawing/2017/decorative" val="1"/>
              </a:ext>
            </a:extLst>
          </p:cNvPr>
          <p:cNvCxnSpPr>
            <a:cxnSpLocks/>
          </p:cNvCxnSpPr>
          <p:nvPr userDrawn="1"/>
        </p:nvCxnSpPr>
        <p:spPr>
          <a:xfrm>
            <a:off x="0" y="13006"/>
            <a:ext cx="12192000" cy="0"/>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itle 5">
            <a:extLst>
              <a:ext uri="{FF2B5EF4-FFF2-40B4-BE49-F238E27FC236}">
                <a16:creationId xmlns:a16="http://schemas.microsoft.com/office/drawing/2014/main" id="{FAAE4C39-96ED-15A6-7733-9CFB9098B98C}"/>
              </a:ext>
            </a:extLst>
          </p:cNvPr>
          <p:cNvSpPr>
            <a:spLocks noGrp="1"/>
          </p:cNvSpPr>
          <p:nvPr>
            <p:ph type="title" hasCustomPrompt="1"/>
          </p:nvPr>
        </p:nvSpPr>
        <p:spPr>
          <a:xfrm>
            <a:off x="457200" y="805470"/>
            <a:ext cx="3467100" cy="701731"/>
          </a:xfrm>
          <a:prstGeom prst="rect">
            <a:avLst/>
          </a:prstGeom>
        </p:spPr>
        <p:txBody>
          <a:bodyPr wrap="square">
            <a:spAutoFit/>
          </a:bodyPr>
          <a:lstStyle>
            <a:lvl1pPr>
              <a:defRPr sz="2200" spc="0" baseline="0"/>
            </a:lvl1pPr>
          </a:lstStyle>
          <a:p>
            <a:r>
              <a:rPr lang="en-US" noProof="0"/>
              <a:t>Small headline </a:t>
            </a:r>
            <a:br>
              <a:rPr lang="en-US" noProof="0"/>
            </a:br>
            <a:r>
              <a:rPr lang="en-US" noProof="0"/>
              <a:t>example – graph/table</a:t>
            </a:r>
          </a:p>
        </p:txBody>
      </p:sp>
      <p:sp>
        <p:nvSpPr>
          <p:cNvPr id="11" name="Text Placeholder 15">
            <a:extLst>
              <a:ext uri="{FF2B5EF4-FFF2-40B4-BE49-F238E27FC236}">
                <a16:creationId xmlns:a16="http://schemas.microsoft.com/office/drawing/2014/main" id="{8E3819FF-CA2E-2B86-AC3F-50D5E59ACC31}"/>
              </a:ext>
            </a:extLst>
          </p:cNvPr>
          <p:cNvSpPr>
            <a:spLocks noGrp="1"/>
          </p:cNvSpPr>
          <p:nvPr>
            <p:ph type="body" sz="quarter" idx="29"/>
          </p:nvPr>
        </p:nvSpPr>
        <p:spPr>
          <a:xfrm>
            <a:off x="471160" y="1771223"/>
            <a:ext cx="3592840" cy="4421092"/>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7">
            <a:extLst>
              <a:ext uri="{FF2B5EF4-FFF2-40B4-BE49-F238E27FC236}">
                <a16:creationId xmlns:a16="http://schemas.microsoft.com/office/drawing/2014/main" id="{F73233B2-6593-652F-17E5-904675BDCF23}"/>
              </a:ext>
            </a:extLst>
          </p:cNvPr>
          <p:cNvSpPr>
            <a:spLocks noGrp="1"/>
          </p:cNvSpPr>
          <p:nvPr>
            <p:ph type="body" sz="quarter" idx="15" hasCustomPrompt="1"/>
          </p:nvPr>
        </p:nvSpPr>
        <p:spPr>
          <a:xfrm>
            <a:off x="4535160" y="6162261"/>
            <a:ext cx="5729288" cy="469266"/>
          </a:xfrm>
          <a:prstGeom prst="rect">
            <a:avLst/>
          </a:prstGeom>
        </p:spPr>
        <p:txBody>
          <a:bodyPr anchor="b">
            <a:noAutofit/>
          </a:bodyPr>
          <a:lstStyle>
            <a:lvl1pPr marL="0" indent="0">
              <a:buNone/>
              <a:defRPr sz="900" b="0">
                <a:latin typeface="+mj-lt"/>
              </a:defRPr>
            </a:lvl1pPr>
            <a:lvl2pPr>
              <a:defRPr sz="900" b="0">
                <a:latin typeface="+mj-lt"/>
              </a:defRPr>
            </a:lvl2pPr>
            <a:lvl3pPr>
              <a:defRPr sz="900" b="0">
                <a:latin typeface="+mj-lt"/>
              </a:defRPr>
            </a:lvl3pPr>
            <a:lvl4pPr>
              <a:defRPr sz="900" b="0">
                <a:latin typeface="+mj-lt"/>
              </a:defRPr>
            </a:lvl4pPr>
            <a:lvl5pPr>
              <a:defRPr sz="900" b="0">
                <a:latin typeface="+mj-lt"/>
              </a:defRPr>
            </a:lvl5pPr>
          </a:lstStyle>
          <a:p>
            <a:pPr lvl="0"/>
            <a:r>
              <a:rPr lang="en-US" noProof="0"/>
              <a:t>Insert chart/graph description for screen readers here.</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6995493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5_small headline_graph or table with content_eyebrow">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FDBCCBC2-1A04-AA1D-D78F-0651C797C18C}"/>
              </a:ext>
            </a:extLst>
          </p:cNvPr>
          <p:cNvSpPr>
            <a:spLocks noGrp="1"/>
          </p:cNvSpPr>
          <p:nvPr>
            <p:ph type="body" sz="quarter" idx="12" hasCustomPrompt="1"/>
          </p:nvPr>
        </p:nvSpPr>
        <p:spPr>
          <a:xfrm>
            <a:off x="457200" y="310615"/>
            <a:ext cx="3848100" cy="230832"/>
          </a:xfrm>
          <a:prstGeom prst="rect">
            <a:avLst/>
          </a:prstGeom>
        </p:spPr>
        <p:txBody>
          <a:bodyPr wrap="square">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9" name="Title 5">
            <a:extLst>
              <a:ext uri="{FF2B5EF4-FFF2-40B4-BE49-F238E27FC236}">
                <a16:creationId xmlns:a16="http://schemas.microsoft.com/office/drawing/2014/main" id="{6900A337-C9F4-11DD-3163-FA38A26D61C5}"/>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 – graph/table</a:t>
            </a:r>
          </a:p>
        </p:txBody>
      </p:sp>
      <p:sp>
        <p:nvSpPr>
          <p:cNvPr id="11" name="Text Placeholder 15">
            <a:extLst>
              <a:ext uri="{FF2B5EF4-FFF2-40B4-BE49-F238E27FC236}">
                <a16:creationId xmlns:a16="http://schemas.microsoft.com/office/drawing/2014/main" id="{8E3819FF-CA2E-2B86-AC3F-50D5E59ACC31}"/>
              </a:ext>
            </a:extLst>
          </p:cNvPr>
          <p:cNvSpPr>
            <a:spLocks noGrp="1"/>
          </p:cNvSpPr>
          <p:nvPr>
            <p:ph type="body" sz="quarter" idx="29"/>
          </p:nvPr>
        </p:nvSpPr>
        <p:spPr>
          <a:xfrm>
            <a:off x="471160" y="1485900"/>
            <a:ext cx="3592840" cy="4706415"/>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7">
            <a:extLst>
              <a:ext uri="{FF2B5EF4-FFF2-40B4-BE49-F238E27FC236}">
                <a16:creationId xmlns:a16="http://schemas.microsoft.com/office/drawing/2014/main" id="{F73233B2-6593-652F-17E5-904675BDCF23}"/>
              </a:ext>
            </a:extLst>
          </p:cNvPr>
          <p:cNvSpPr>
            <a:spLocks noGrp="1"/>
          </p:cNvSpPr>
          <p:nvPr>
            <p:ph type="body" sz="quarter" idx="15" hasCustomPrompt="1"/>
          </p:nvPr>
        </p:nvSpPr>
        <p:spPr>
          <a:xfrm>
            <a:off x="4535160" y="6162261"/>
            <a:ext cx="5729288" cy="469266"/>
          </a:xfrm>
          <a:prstGeom prst="rect">
            <a:avLst/>
          </a:prstGeom>
        </p:spPr>
        <p:txBody>
          <a:bodyPr anchor="b">
            <a:noAutofit/>
          </a:bodyPr>
          <a:lstStyle>
            <a:lvl1pPr marL="0" indent="0">
              <a:buNone/>
              <a:defRPr sz="900" b="0">
                <a:latin typeface="+mj-lt"/>
              </a:defRPr>
            </a:lvl1pPr>
            <a:lvl2pPr>
              <a:defRPr sz="900" b="0">
                <a:latin typeface="+mj-lt"/>
              </a:defRPr>
            </a:lvl2pPr>
            <a:lvl3pPr>
              <a:defRPr sz="900" b="0">
                <a:latin typeface="+mj-lt"/>
              </a:defRPr>
            </a:lvl3pPr>
            <a:lvl4pPr>
              <a:defRPr sz="900" b="0">
                <a:latin typeface="+mj-lt"/>
              </a:defRPr>
            </a:lvl4pPr>
            <a:lvl5pPr>
              <a:defRPr sz="900" b="0">
                <a:latin typeface="+mj-lt"/>
              </a:defRPr>
            </a:lvl5pPr>
          </a:lstStyle>
          <a:p>
            <a:pPr lvl="0"/>
            <a:r>
              <a:rPr lang="en-US" noProof="0"/>
              <a:t>Insert chart/graph description for screen readers here.</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39191172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6_small headline_graph or table with content">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F176587C-1B01-06C5-D038-BF3C7D0A5717}"/>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 – graph/table</a:t>
            </a:r>
          </a:p>
        </p:txBody>
      </p:sp>
      <p:sp>
        <p:nvSpPr>
          <p:cNvPr id="11" name="Text Placeholder 15">
            <a:extLst>
              <a:ext uri="{FF2B5EF4-FFF2-40B4-BE49-F238E27FC236}">
                <a16:creationId xmlns:a16="http://schemas.microsoft.com/office/drawing/2014/main" id="{8E3819FF-CA2E-2B86-AC3F-50D5E59ACC31}"/>
              </a:ext>
            </a:extLst>
          </p:cNvPr>
          <p:cNvSpPr>
            <a:spLocks noGrp="1"/>
          </p:cNvSpPr>
          <p:nvPr>
            <p:ph type="body" sz="quarter" idx="29"/>
          </p:nvPr>
        </p:nvSpPr>
        <p:spPr>
          <a:xfrm>
            <a:off x="471160" y="1485900"/>
            <a:ext cx="3592840" cy="4706415"/>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7">
            <a:extLst>
              <a:ext uri="{FF2B5EF4-FFF2-40B4-BE49-F238E27FC236}">
                <a16:creationId xmlns:a16="http://schemas.microsoft.com/office/drawing/2014/main" id="{F73233B2-6593-652F-17E5-904675BDCF23}"/>
              </a:ext>
            </a:extLst>
          </p:cNvPr>
          <p:cNvSpPr>
            <a:spLocks noGrp="1"/>
          </p:cNvSpPr>
          <p:nvPr>
            <p:ph type="body" sz="quarter" idx="15" hasCustomPrompt="1"/>
          </p:nvPr>
        </p:nvSpPr>
        <p:spPr>
          <a:xfrm>
            <a:off x="4535160" y="6162261"/>
            <a:ext cx="5729288" cy="469266"/>
          </a:xfrm>
          <a:prstGeom prst="rect">
            <a:avLst/>
          </a:prstGeom>
        </p:spPr>
        <p:txBody>
          <a:bodyPr anchor="b">
            <a:noAutofit/>
          </a:bodyPr>
          <a:lstStyle>
            <a:lvl1pPr marL="0" indent="0">
              <a:buNone/>
              <a:defRPr sz="900" b="0">
                <a:latin typeface="+mj-lt"/>
              </a:defRPr>
            </a:lvl1pPr>
            <a:lvl2pPr>
              <a:defRPr sz="900" b="0">
                <a:latin typeface="+mj-lt"/>
              </a:defRPr>
            </a:lvl2pPr>
            <a:lvl3pPr>
              <a:defRPr sz="900" b="0">
                <a:latin typeface="+mj-lt"/>
              </a:defRPr>
            </a:lvl3pPr>
            <a:lvl4pPr>
              <a:defRPr sz="900" b="0">
                <a:latin typeface="+mj-lt"/>
              </a:defRPr>
            </a:lvl4pPr>
            <a:lvl5pPr>
              <a:defRPr sz="900" b="0">
                <a:latin typeface="+mj-lt"/>
              </a:defRPr>
            </a:lvl5pPr>
          </a:lstStyle>
          <a:p>
            <a:pPr lvl="0"/>
            <a:r>
              <a:rPr lang="en-US" noProof="0"/>
              <a:t>Insert chart/graph description for screen readers here.</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3450730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7_small headline_eyebrow">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FDBCCBC2-1A04-AA1D-D78F-0651C797C18C}"/>
              </a:ext>
            </a:extLst>
          </p:cNvPr>
          <p:cNvSpPr>
            <a:spLocks noGrp="1"/>
          </p:cNvSpPr>
          <p:nvPr>
            <p:ph type="body" sz="quarter" idx="12" hasCustomPrompt="1"/>
          </p:nvPr>
        </p:nvSpPr>
        <p:spPr>
          <a:xfrm>
            <a:off x="457200" y="310615"/>
            <a:ext cx="3848100" cy="230832"/>
          </a:xfrm>
          <a:prstGeom prst="rect">
            <a:avLst/>
          </a:prstGeom>
        </p:spPr>
        <p:txBody>
          <a:bodyPr wrap="square">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2" name="Title 5">
            <a:extLst>
              <a:ext uri="{FF2B5EF4-FFF2-40B4-BE49-F238E27FC236}">
                <a16:creationId xmlns:a16="http://schemas.microsoft.com/office/drawing/2014/main" id="{77DCFE1C-C61B-CF92-BC2E-26D0106B1AFB}"/>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1361368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8_small headline_eyebrow_gold">
    <p:bg>
      <p:bgPr>
        <a:solidFill>
          <a:srgbClr val="FCF2DA"/>
        </a:solidFill>
        <a:effectLst/>
      </p:bgPr>
    </p:bg>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3B6977B8-2B69-5E63-F6D7-A3FDE5D31C8F}"/>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8" name="Text Placeholder 4">
            <a:extLst>
              <a:ext uri="{FF2B5EF4-FFF2-40B4-BE49-F238E27FC236}">
                <a16:creationId xmlns:a16="http://schemas.microsoft.com/office/drawing/2014/main" id="{FDBCCBC2-1A04-AA1D-D78F-0651C797C18C}"/>
              </a:ext>
            </a:extLst>
          </p:cNvPr>
          <p:cNvSpPr>
            <a:spLocks noGrp="1"/>
          </p:cNvSpPr>
          <p:nvPr>
            <p:ph type="body" sz="quarter" idx="12" hasCustomPrompt="1"/>
          </p:nvPr>
        </p:nvSpPr>
        <p:spPr>
          <a:xfrm>
            <a:off x="457200" y="310615"/>
            <a:ext cx="3848100" cy="230832"/>
          </a:xfrm>
          <a:prstGeom prst="rect">
            <a:avLst/>
          </a:prstGeom>
        </p:spPr>
        <p:txBody>
          <a:bodyPr wrap="square">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757182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cover_r.waypoint">
    <p:spTree>
      <p:nvGrpSpPr>
        <p:cNvPr id="1" name=""/>
        <p:cNvGrpSpPr/>
        <p:nvPr/>
      </p:nvGrpSpPr>
      <p:grpSpPr>
        <a:xfrm>
          <a:off x="0" y="0"/>
          <a:ext cx="0" cy="0"/>
          <a:chOff x="0" y="0"/>
          <a:chExt cx="0" cy="0"/>
        </a:xfrm>
      </p:grpSpPr>
      <p:pic>
        <p:nvPicPr>
          <p:cNvPr id="5" name="Radial Waypoint - Dark Teal">
            <a:extLst>
              <a:ext uri="{FF2B5EF4-FFF2-40B4-BE49-F238E27FC236}">
                <a16:creationId xmlns:a16="http://schemas.microsoft.com/office/drawing/2014/main" id="{1A7BCCA9-D1B5-7B57-0F28-9FBB8C1A7BCE}"/>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cxnSp>
        <p:nvCxnSpPr>
          <p:cNvPr id="15" name="Straight Connector 14">
            <a:extLst>
              <a:ext uri="{FF2B5EF4-FFF2-40B4-BE49-F238E27FC236}">
                <a16:creationId xmlns:a16="http://schemas.microsoft.com/office/drawing/2014/main" id="{E73E2F0A-3826-3EA2-8F31-AEB3961D7E72}"/>
              </a:ext>
              <a:ext uri="{C183D7F6-B498-43B3-948B-1728B52AA6E4}">
                <adec:decorative xmlns:adec="http://schemas.microsoft.com/office/drawing/2017/decorative" val="1"/>
              </a:ext>
            </a:extLst>
          </p:cNvPr>
          <p:cNvCxnSpPr>
            <a:cxnSpLocks/>
          </p:cNvCxnSpPr>
          <p:nvPr userDrawn="1"/>
        </p:nvCxnSpPr>
        <p:spPr>
          <a:xfrm>
            <a:off x="0" y="13006"/>
            <a:ext cx="12192000" cy="0"/>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Thomson Reuters Logo">
            <a:extLst>
              <a:ext uri="{FF2B5EF4-FFF2-40B4-BE49-F238E27FC236}">
                <a16:creationId xmlns:a16="http://schemas.microsoft.com/office/drawing/2014/main" id="{758A87BD-822D-6E45-904B-8A3CEE276B30}"/>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257463"/>
            <a:ext cx="1277938" cy="423644"/>
          </a:xfrm>
          <a:prstGeom prst="rect">
            <a:avLst/>
          </a:prstGeom>
        </p:spPr>
      </p:pic>
      <p:sp>
        <p:nvSpPr>
          <p:cNvPr id="8" name="Title 7">
            <a:extLst>
              <a:ext uri="{FF2B5EF4-FFF2-40B4-BE49-F238E27FC236}">
                <a16:creationId xmlns:a16="http://schemas.microsoft.com/office/drawing/2014/main" id="{7C9C97F2-E142-73DA-8B1D-763001A1AFF9}"/>
              </a:ext>
            </a:extLst>
          </p:cNvPr>
          <p:cNvSpPr>
            <a:spLocks noGrp="1"/>
          </p:cNvSpPr>
          <p:nvPr>
            <p:ph type="title"/>
          </p:nvPr>
        </p:nvSpPr>
        <p:spPr>
          <a:xfrm>
            <a:off x="425855" y="2624858"/>
            <a:ext cx="11208584" cy="923330"/>
          </a:xfrm>
          <a:prstGeom prst="rect">
            <a:avLst/>
          </a:prstGeom>
        </p:spPr>
        <p:txBody>
          <a:bodyPr wrap="square">
            <a:spAutoFit/>
          </a:bodyPr>
          <a:lstStyle>
            <a:lvl1pPr algn="l">
              <a:defRPr sz="6000">
                <a:solidFill>
                  <a:schemeClr val="accent2"/>
                </a:solidFill>
              </a:defRPr>
            </a:lvl1pPr>
          </a:lstStyle>
          <a:p>
            <a:r>
              <a:rPr lang="en-US" noProof="0"/>
              <a:t>Click to edit Master title style</a:t>
            </a:r>
          </a:p>
        </p:txBody>
      </p:sp>
      <p:sp>
        <p:nvSpPr>
          <p:cNvPr id="9" name="Text Placeholder 11">
            <a:extLst>
              <a:ext uri="{FF2B5EF4-FFF2-40B4-BE49-F238E27FC236}">
                <a16:creationId xmlns:a16="http://schemas.microsoft.com/office/drawing/2014/main" id="{4D02AFC8-58A1-6DEE-B14D-1FF1AC13B342}"/>
              </a:ext>
            </a:extLst>
          </p:cNvPr>
          <p:cNvSpPr>
            <a:spLocks noGrp="1"/>
          </p:cNvSpPr>
          <p:nvPr>
            <p:ph type="body" sz="quarter" idx="10" hasCustomPrompt="1"/>
          </p:nvPr>
        </p:nvSpPr>
        <p:spPr>
          <a:xfrm>
            <a:off x="491708" y="3637801"/>
            <a:ext cx="11208584" cy="1370522"/>
          </a:xfrm>
          <a:prstGeom prst="rect">
            <a:avLst/>
          </a:prstGeom>
        </p:spPr>
        <p:txBody>
          <a:bodyPr lIns="0" tIns="0" rIns="0" bIns="0"/>
          <a:lstStyle>
            <a:lvl1pPr marL="0" indent="0">
              <a:lnSpc>
                <a:spcPct val="120000"/>
              </a:lnSpc>
              <a:buNone/>
              <a:defRPr sz="2400" b="0" i="0">
                <a:latin typeface="+mn-lt"/>
              </a:defRPr>
            </a:lvl1pPr>
            <a:lvl2pPr marL="457200" indent="0">
              <a:lnSpc>
                <a:spcPct val="120000"/>
              </a:lnSpc>
              <a:buNone/>
              <a:defRPr sz="1200"/>
            </a:lvl2pPr>
            <a:lvl3pPr marL="914400" indent="0">
              <a:lnSpc>
                <a:spcPct val="120000"/>
              </a:lnSpc>
              <a:buNone/>
              <a:defRPr sz="1200"/>
            </a:lvl3pPr>
            <a:lvl4pPr marL="1371600" indent="0">
              <a:lnSpc>
                <a:spcPct val="120000"/>
              </a:lnSpc>
              <a:buNone/>
              <a:defRPr sz="1200"/>
            </a:lvl4pPr>
            <a:lvl5pPr marL="1828800" indent="0">
              <a:lnSpc>
                <a:spcPct val="120000"/>
              </a:lnSpc>
              <a:buNone/>
              <a:defRPr sz="1200"/>
            </a:lvl5pPr>
          </a:lstStyle>
          <a:p>
            <a:pPr lvl="0"/>
            <a:r>
              <a:rPr lang="en-US" noProof="0"/>
              <a:t>Insert short description here.</a:t>
            </a:r>
          </a:p>
        </p:txBody>
      </p:sp>
      <p:sp>
        <p:nvSpPr>
          <p:cNvPr id="6" name="Rectangle 5">
            <a:extLst>
              <a:ext uri="{FF2B5EF4-FFF2-40B4-BE49-F238E27FC236}">
                <a16:creationId xmlns:a16="http://schemas.microsoft.com/office/drawing/2014/main" id="{10B317B3-27D4-3A22-C2B8-540AB45C32FE}"/>
              </a:ext>
              <a:ext uri="{C183D7F6-B498-43B3-948B-1728B52AA6E4}">
                <adec:decorative xmlns:adec="http://schemas.microsoft.com/office/drawing/2017/decorative" val="1"/>
              </a:ext>
            </a:extLst>
          </p:cNvPr>
          <p:cNvSpPr/>
          <p:nvPr userDrawn="1"/>
        </p:nvSpPr>
        <p:spPr>
          <a:xfrm>
            <a:off x="0" y="5753099"/>
            <a:ext cx="4228549" cy="110490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sz="900" b="0" i="0">
              <a:latin typeface="Clario" panose="020B0503030300000000" pitchFamily="34" charset="0"/>
            </a:endParaRPr>
          </a:p>
        </p:txBody>
      </p:sp>
      <p:sp>
        <p:nvSpPr>
          <p:cNvPr id="12" name="Text Placeholder 2">
            <a:extLst>
              <a:ext uri="{FF2B5EF4-FFF2-40B4-BE49-F238E27FC236}">
                <a16:creationId xmlns:a16="http://schemas.microsoft.com/office/drawing/2014/main" id="{5C12355E-DE9D-F743-F31A-CB33D679ED4D}"/>
              </a:ext>
            </a:extLst>
          </p:cNvPr>
          <p:cNvSpPr>
            <a:spLocks noGrp="1"/>
          </p:cNvSpPr>
          <p:nvPr>
            <p:ph type="body" sz="quarter" idx="17" hasCustomPrompt="1"/>
          </p:nvPr>
        </p:nvSpPr>
        <p:spPr>
          <a:xfrm>
            <a:off x="411326" y="6048104"/>
            <a:ext cx="3030537" cy="340611"/>
          </a:xfrm>
          <a:prstGeom prst="rect">
            <a:avLst/>
          </a:prstGeom>
        </p:spPr>
        <p:txBody>
          <a:bodyPr/>
          <a:lstStyle>
            <a:lvl1pPr marL="0" indent="0" algn="l">
              <a:buNone/>
              <a:defRPr sz="1400" b="0" i="0">
                <a:solidFill>
                  <a:schemeClr val="bg1"/>
                </a:solidFill>
                <a:latin typeface="+mn-lt"/>
              </a:defRPr>
            </a:lvl1pPr>
          </a:lstStyle>
          <a:p>
            <a:pPr lvl="0"/>
            <a:r>
              <a:rPr lang="en-US"/>
              <a:t>Presenter name here</a:t>
            </a:r>
          </a:p>
        </p:txBody>
      </p:sp>
      <p:sp>
        <p:nvSpPr>
          <p:cNvPr id="7" name="Rectangle 6">
            <a:extLst>
              <a:ext uri="{FF2B5EF4-FFF2-40B4-BE49-F238E27FC236}">
                <a16:creationId xmlns:a16="http://schemas.microsoft.com/office/drawing/2014/main" id="{98859FBD-8BD4-9700-83EE-8AC5D24F8365}"/>
              </a:ext>
              <a:ext uri="{C183D7F6-B498-43B3-948B-1728B52AA6E4}">
                <adec:decorative xmlns:adec="http://schemas.microsoft.com/office/drawing/2017/decorative" val="1"/>
              </a:ext>
            </a:extLst>
          </p:cNvPr>
          <p:cNvSpPr/>
          <p:nvPr userDrawn="1"/>
        </p:nvSpPr>
        <p:spPr>
          <a:xfrm>
            <a:off x="4228549" y="5753099"/>
            <a:ext cx="7963451" cy="110490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sz="900" b="0" i="0">
              <a:latin typeface="Clario" panose="020B0503030300000000" pitchFamily="34" charset="0"/>
            </a:endParaRPr>
          </a:p>
        </p:txBody>
      </p:sp>
      <p:sp>
        <p:nvSpPr>
          <p:cNvPr id="11" name="Text Placeholder 2">
            <a:extLst>
              <a:ext uri="{FF2B5EF4-FFF2-40B4-BE49-F238E27FC236}">
                <a16:creationId xmlns:a16="http://schemas.microsoft.com/office/drawing/2014/main" id="{43C2379D-902F-7A00-B4DA-410BAF7724AA}"/>
              </a:ext>
            </a:extLst>
          </p:cNvPr>
          <p:cNvSpPr>
            <a:spLocks noGrp="1"/>
          </p:cNvSpPr>
          <p:nvPr>
            <p:ph type="body" sz="quarter" idx="16" hasCustomPrompt="1"/>
          </p:nvPr>
        </p:nvSpPr>
        <p:spPr>
          <a:xfrm>
            <a:off x="9008664" y="6000496"/>
            <a:ext cx="3030537" cy="340611"/>
          </a:xfrm>
          <a:prstGeom prst="rect">
            <a:avLst/>
          </a:prstGeom>
        </p:spPr>
        <p:txBody>
          <a:bodyPr anchor="ctr"/>
          <a:lstStyle>
            <a:lvl1pPr marL="0" indent="0" algn="r">
              <a:buNone/>
              <a:defRPr sz="800" b="0" i="0">
                <a:solidFill>
                  <a:schemeClr val="accent4"/>
                </a:solidFill>
                <a:latin typeface="+mn-lt"/>
              </a:defRPr>
            </a:lvl1pPr>
          </a:lstStyle>
          <a:p>
            <a:pPr lvl="0"/>
            <a:r>
              <a:rPr lang="en-US"/>
              <a:t>Confidentiality Status (if needed)</a:t>
            </a:r>
          </a:p>
        </p:txBody>
      </p:sp>
      <p:sp>
        <p:nvSpPr>
          <p:cNvPr id="10" name="Text Placeholder 2">
            <a:extLst>
              <a:ext uri="{FF2B5EF4-FFF2-40B4-BE49-F238E27FC236}">
                <a16:creationId xmlns:a16="http://schemas.microsoft.com/office/drawing/2014/main" id="{656A8F6D-285C-D630-F8DF-5A7AD12D77B0}"/>
              </a:ext>
            </a:extLst>
          </p:cNvPr>
          <p:cNvSpPr>
            <a:spLocks noGrp="1"/>
          </p:cNvSpPr>
          <p:nvPr>
            <p:ph type="body" sz="quarter" idx="15" hasCustomPrompt="1"/>
          </p:nvPr>
        </p:nvSpPr>
        <p:spPr>
          <a:xfrm>
            <a:off x="9008665" y="6388715"/>
            <a:ext cx="3030537" cy="340611"/>
          </a:xfrm>
          <a:prstGeom prst="rect">
            <a:avLst/>
          </a:prstGeom>
        </p:spPr>
        <p:txBody>
          <a:bodyPr/>
          <a:lstStyle>
            <a:lvl1pPr marL="0" indent="0" algn="r">
              <a:buNone/>
              <a:defRPr sz="1400" b="0" i="0">
                <a:solidFill>
                  <a:schemeClr val="accent4"/>
                </a:solidFill>
                <a:latin typeface="+mn-lt"/>
              </a:defRPr>
            </a:lvl1pPr>
          </a:lstStyle>
          <a:p>
            <a:pPr lvl="0"/>
            <a:r>
              <a:rPr lang="en-US"/>
              <a:t>Date here</a:t>
            </a:r>
          </a:p>
        </p:txBody>
      </p:sp>
    </p:spTree>
    <p:extLst>
      <p:ext uri="{BB962C8B-B14F-4D97-AF65-F5344CB8AC3E}">
        <p14:creationId xmlns:p14="http://schemas.microsoft.com/office/powerpoint/2010/main" val="34528999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9_small headline_eyebrow_amber">
    <p:bg>
      <p:bgPr>
        <a:solidFill>
          <a:srgbClr val="F8EADD"/>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FDBCCBC2-1A04-AA1D-D78F-0651C797C18C}"/>
              </a:ext>
            </a:extLst>
          </p:cNvPr>
          <p:cNvSpPr>
            <a:spLocks noGrp="1"/>
          </p:cNvSpPr>
          <p:nvPr>
            <p:ph type="body" sz="quarter" idx="12" hasCustomPrompt="1"/>
          </p:nvPr>
        </p:nvSpPr>
        <p:spPr>
          <a:xfrm>
            <a:off x="457200" y="310615"/>
            <a:ext cx="3848100" cy="230832"/>
          </a:xfrm>
          <a:prstGeom prst="rect">
            <a:avLst/>
          </a:prstGeom>
        </p:spPr>
        <p:txBody>
          <a:bodyPr wrap="square">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2" name="Title 5">
            <a:extLst>
              <a:ext uri="{FF2B5EF4-FFF2-40B4-BE49-F238E27FC236}">
                <a16:creationId xmlns:a16="http://schemas.microsoft.com/office/drawing/2014/main" id="{53DE0DCA-7BD9-688F-9C6D-782884498A14}"/>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5615763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0_small headline_eyebrow_sky">
    <p:bg>
      <p:bgPr>
        <a:solidFill>
          <a:srgbClr val="E3F1FD"/>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FDBCCBC2-1A04-AA1D-D78F-0651C797C18C}"/>
              </a:ext>
            </a:extLst>
          </p:cNvPr>
          <p:cNvSpPr>
            <a:spLocks noGrp="1"/>
          </p:cNvSpPr>
          <p:nvPr>
            <p:ph type="body" sz="quarter" idx="12" hasCustomPrompt="1"/>
          </p:nvPr>
        </p:nvSpPr>
        <p:spPr>
          <a:xfrm>
            <a:off x="457200" y="310615"/>
            <a:ext cx="3848100" cy="230832"/>
          </a:xfrm>
          <a:prstGeom prst="rect">
            <a:avLst/>
          </a:prstGeom>
        </p:spPr>
        <p:txBody>
          <a:bodyPr wrap="square">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2" name="Title 5">
            <a:extLst>
              <a:ext uri="{FF2B5EF4-FFF2-40B4-BE49-F238E27FC236}">
                <a16:creationId xmlns:a16="http://schemas.microsoft.com/office/drawing/2014/main" id="{26A92643-129E-BACE-43AA-3583195CB00A}"/>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19756902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1_small headline_eyebrow_teal">
    <p:bg>
      <p:bgPr>
        <a:solidFill>
          <a:srgbClr val="E3F3EE"/>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FDBCCBC2-1A04-AA1D-D78F-0651C797C18C}"/>
              </a:ext>
            </a:extLst>
          </p:cNvPr>
          <p:cNvSpPr>
            <a:spLocks noGrp="1"/>
          </p:cNvSpPr>
          <p:nvPr>
            <p:ph type="body" sz="quarter" idx="12" hasCustomPrompt="1"/>
          </p:nvPr>
        </p:nvSpPr>
        <p:spPr>
          <a:xfrm>
            <a:off x="457200" y="310615"/>
            <a:ext cx="3848100" cy="230832"/>
          </a:xfrm>
          <a:prstGeom prst="rect">
            <a:avLst/>
          </a:prstGeom>
        </p:spPr>
        <p:txBody>
          <a:bodyPr wrap="square">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2" name="Title 5">
            <a:extLst>
              <a:ext uri="{FF2B5EF4-FFF2-40B4-BE49-F238E27FC236}">
                <a16:creationId xmlns:a16="http://schemas.microsoft.com/office/drawing/2014/main" id="{E5641B2E-6C12-F9DA-1E28-837017088B63}"/>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2661439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2_small headline_eyebrow_lime">
    <p:bg>
      <p:bgPr>
        <a:solidFill>
          <a:srgbClr val="E1F4CD"/>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FDBCCBC2-1A04-AA1D-D78F-0651C797C18C}"/>
              </a:ext>
            </a:extLst>
          </p:cNvPr>
          <p:cNvSpPr>
            <a:spLocks noGrp="1"/>
          </p:cNvSpPr>
          <p:nvPr>
            <p:ph type="body" sz="quarter" idx="12" hasCustomPrompt="1"/>
          </p:nvPr>
        </p:nvSpPr>
        <p:spPr>
          <a:xfrm>
            <a:off x="457200" y="310615"/>
            <a:ext cx="3848100" cy="230832"/>
          </a:xfrm>
          <a:prstGeom prst="rect">
            <a:avLst/>
          </a:prstGeom>
        </p:spPr>
        <p:txBody>
          <a:bodyPr wrap="square">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2" name="Title 5">
            <a:extLst>
              <a:ext uri="{FF2B5EF4-FFF2-40B4-BE49-F238E27FC236}">
                <a16:creationId xmlns:a16="http://schemas.microsoft.com/office/drawing/2014/main" id="{732A82A7-7ADC-EB29-7D38-DF702FA615C9}"/>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29600326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3_small headline">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86734F99-9B81-7B74-CA7B-DC56A214CBD8}"/>
              </a:ext>
            </a:extLst>
          </p:cNvPr>
          <p:cNvSpPr>
            <a:spLocks noGrp="1"/>
          </p:cNvSpPr>
          <p:nvPr>
            <p:ph type="title" hasCustomPrompt="1"/>
          </p:nvPr>
        </p:nvSpPr>
        <p:spPr>
          <a:xfrm>
            <a:off x="457201" y="771055"/>
            <a:ext cx="11277599"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18145533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4_small headline_gold">
    <p:bg>
      <p:bgPr>
        <a:solidFill>
          <a:srgbClr val="FCF2DA"/>
        </a:solidFill>
        <a:effectLst/>
      </p:bgPr>
    </p:bg>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0FCA1F95-2DEA-D76C-45A3-EF6411B2C9C9}"/>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28295519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5_small headline_amber">
    <p:bg>
      <p:bgPr>
        <a:solidFill>
          <a:srgbClr val="F8EADD"/>
        </a:solidFill>
        <a:effectLst/>
      </p:bgPr>
    </p:bg>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5C5D640E-2E5E-7BCD-0E55-36E3B0FB2C84}"/>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35782676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6_small headline_sky">
    <p:bg>
      <p:bgPr>
        <a:solidFill>
          <a:srgbClr val="E3F1FD"/>
        </a:solidFill>
        <a:effectLst/>
      </p:bgPr>
    </p:bg>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3A9198B4-708E-B675-7702-E05395E51D39}"/>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11626117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7_small headline_teal">
    <p:bg>
      <p:bgPr>
        <a:solidFill>
          <a:srgbClr val="E3F3EE"/>
        </a:solidFill>
        <a:effectLst/>
      </p:bgPr>
    </p:bg>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399ACE23-541E-6631-BBB0-884A778B6F1D}"/>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38055890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8_small headline_lime">
    <p:bg>
      <p:bgPr>
        <a:solidFill>
          <a:srgbClr val="E1F4CD"/>
        </a:solidFill>
        <a:effectLst/>
      </p:bgPr>
    </p:bg>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F9AA4649-45A5-6711-3215-1562A3E93BB6}"/>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4" name="Slide Number Placeholder 3">
            <a:extLst>
              <a:ext uri="{FF2B5EF4-FFF2-40B4-BE49-F238E27FC236}">
                <a16:creationId xmlns:a16="http://schemas.microsoft.com/office/drawing/2014/main" id="{B6E714CC-8FE9-9F9A-3FFA-A19F8BE80305}"/>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367B1007-C7DF-DBCC-AC0D-86B4CDBFAFE4}"/>
              </a:ext>
            </a:extLst>
          </p:cNvPr>
          <p:cNvSpPr>
            <a:spLocks noGrp="1"/>
          </p:cNvSpPr>
          <p:nvPr>
            <p:ph type="ftr" sz="quarter" idx="10"/>
          </p:nvPr>
        </p:nvSpPr>
        <p:spPr>
          <a:xfrm>
            <a:off x="955675" y="6400803"/>
            <a:ext cx="3108325" cy="248709"/>
          </a:xfrm>
        </p:spPr>
        <p:txBody>
          <a:bodyPr/>
          <a:lstStyle/>
          <a:p>
            <a:endParaRPr lang="en-US"/>
          </a:p>
        </p:txBody>
      </p:sp>
    </p:spTree>
    <p:extLst>
      <p:ext uri="{BB962C8B-B14F-4D97-AF65-F5344CB8AC3E}">
        <p14:creationId xmlns:p14="http://schemas.microsoft.com/office/powerpoint/2010/main" val="3341837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cover_l.waypoint">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35105779-27CA-DDD0-7CCC-04E129676E96}"/>
              </a:ext>
            </a:extLst>
          </p:cNvPr>
          <p:cNvSpPr>
            <a:spLocks noGrp="1"/>
          </p:cNvSpPr>
          <p:nvPr>
            <p:ph type="body" sz="quarter" idx="15" hasCustomPrompt="1"/>
          </p:nvPr>
        </p:nvSpPr>
        <p:spPr>
          <a:xfrm>
            <a:off x="8702676" y="457200"/>
            <a:ext cx="3030537" cy="340611"/>
          </a:xfrm>
          <a:prstGeom prst="rect">
            <a:avLst/>
          </a:prstGeom>
        </p:spPr>
        <p:txBody>
          <a:bodyPr anchor="ctr"/>
          <a:lstStyle>
            <a:lvl1pPr marL="0" indent="0" algn="r">
              <a:buNone/>
              <a:defRPr sz="800" b="0" i="0">
                <a:latin typeface="+mn-lt"/>
              </a:defRPr>
            </a:lvl1pPr>
          </a:lstStyle>
          <a:p>
            <a:pPr lvl="0"/>
            <a:r>
              <a:rPr lang="en-US"/>
              <a:t>Confidentiality Status (if needed)</a:t>
            </a:r>
          </a:p>
        </p:txBody>
      </p:sp>
      <p:cxnSp>
        <p:nvCxnSpPr>
          <p:cNvPr id="3" name="Linear Waypoint">
            <a:extLst>
              <a:ext uri="{FF2B5EF4-FFF2-40B4-BE49-F238E27FC236}">
                <a16:creationId xmlns:a16="http://schemas.microsoft.com/office/drawing/2014/main" id="{B4D6A1E1-1968-A0A7-3CB2-F69E71F7D1BA}"/>
              </a:ext>
              <a:ext uri="{C183D7F6-B498-43B3-948B-1728B52AA6E4}">
                <adec:decorative xmlns:adec="http://schemas.microsoft.com/office/drawing/2017/decorative" val="1"/>
              </a:ext>
            </a:extLst>
          </p:cNvPr>
          <p:cNvCxnSpPr>
            <a:cxnSpLocks/>
          </p:cNvCxnSpPr>
          <p:nvPr userDrawn="1"/>
        </p:nvCxnSpPr>
        <p:spPr>
          <a:xfrm>
            <a:off x="3048000" y="973424"/>
            <a:ext cx="9144000" cy="0"/>
          </a:xfrm>
          <a:prstGeom prst="straightConnector1">
            <a:avLst/>
          </a:prstGeom>
          <a:ln w="63500">
            <a:solidFill>
              <a:schemeClr val="accent1"/>
            </a:solidFill>
            <a:headEnd type="oval" w="lg" len="lg"/>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 name="Linear Waypoint 2">
            <a:extLst>
              <a:ext uri="{FF2B5EF4-FFF2-40B4-BE49-F238E27FC236}">
                <a16:creationId xmlns:a16="http://schemas.microsoft.com/office/drawing/2014/main" id="{06E60783-3AAC-25F3-D887-D0EF16DBB9E9}"/>
              </a:ext>
              <a:ext uri="{C183D7F6-B498-43B3-948B-1728B52AA6E4}">
                <adec:decorative xmlns:adec="http://schemas.microsoft.com/office/drawing/2017/decorative" val="1"/>
              </a:ext>
            </a:extLst>
          </p:cNvPr>
          <p:cNvCxnSpPr>
            <a:cxnSpLocks/>
          </p:cNvCxnSpPr>
          <p:nvPr userDrawn="1"/>
        </p:nvCxnSpPr>
        <p:spPr>
          <a:xfrm>
            <a:off x="0" y="2431004"/>
            <a:ext cx="9840686" cy="0"/>
          </a:xfrm>
          <a:prstGeom prst="straightConnector1">
            <a:avLst/>
          </a:prstGeom>
          <a:ln w="63500">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7" name="Title 7">
            <a:extLst>
              <a:ext uri="{FF2B5EF4-FFF2-40B4-BE49-F238E27FC236}">
                <a16:creationId xmlns:a16="http://schemas.microsoft.com/office/drawing/2014/main" id="{BBFBA7DF-2DE5-B069-088A-5E368A844F0D}"/>
              </a:ext>
            </a:extLst>
          </p:cNvPr>
          <p:cNvSpPr>
            <a:spLocks noGrp="1"/>
          </p:cNvSpPr>
          <p:nvPr>
            <p:ph type="title"/>
          </p:nvPr>
        </p:nvSpPr>
        <p:spPr>
          <a:xfrm>
            <a:off x="2784475" y="2986915"/>
            <a:ext cx="9305925" cy="720197"/>
          </a:xfrm>
          <a:prstGeom prst="rect">
            <a:avLst/>
          </a:prstGeom>
        </p:spPr>
        <p:txBody>
          <a:bodyPr wrap="square">
            <a:spAutoFit/>
          </a:bodyPr>
          <a:lstStyle>
            <a:lvl1pPr>
              <a:defRPr sz="5200">
                <a:solidFill>
                  <a:schemeClr val="accent2"/>
                </a:solidFill>
              </a:defRPr>
            </a:lvl1pPr>
          </a:lstStyle>
          <a:p>
            <a:r>
              <a:rPr lang="en-US" noProof="0"/>
              <a:t>Click to edit Master title style</a:t>
            </a:r>
          </a:p>
        </p:txBody>
      </p:sp>
      <p:sp>
        <p:nvSpPr>
          <p:cNvPr id="18" name="Text Placeholder 11">
            <a:extLst>
              <a:ext uri="{FF2B5EF4-FFF2-40B4-BE49-F238E27FC236}">
                <a16:creationId xmlns:a16="http://schemas.microsoft.com/office/drawing/2014/main" id="{BF446EF7-3351-5D45-7281-D424A0F1CF74}"/>
              </a:ext>
            </a:extLst>
          </p:cNvPr>
          <p:cNvSpPr>
            <a:spLocks noGrp="1"/>
          </p:cNvSpPr>
          <p:nvPr>
            <p:ph type="body" sz="quarter" idx="10" hasCustomPrompt="1"/>
          </p:nvPr>
        </p:nvSpPr>
        <p:spPr>
          <a:xfrm>
            <a:off x="2784475" y="3835593"/>
            <a:ext cx="5680723" cy="508012"/>
          </a:xfrm>
          <a:prstGeom prst="rect">
            <a:avLst/>
          </a:prstGeom>
        </p:spPr>
        <p:txBody>
          <a:bodyPr lIns="0" tIns="0" rIns="0" bIns="0"/>
          <a:lstStyle>
            <a:lvl1pPr marL="0" indent="0">
              <a:lnSpc>
                <a:spcPct val="120000"/>
              </a:lnSpc>
              <a:buNone/>
              <a:defRPr sz="1800" b="0" i="0">
                <a:latin typeface="+mn-lt"/>
              </a:defRPr>
            </a:lvl1pPr>
            <a:lvl2pPr marL="457200" indent="0">
              <a:lnSpc>
                <a:spcPct val="120000"/>
              </a:lnSpc>
              <a:buNone/>
              <a:defRPr sz="1200"/>
            </a:lvl2pPr>
            <a:lvl3pPr marL="914400" indent="0">
              <a:lnSpc>
                <a:spcPct val="120000"/>
              </a:lnSpc>
              <a:buNone/>
              <a:defRPr sz="1200"/>
            </a:lvl3pPr>
            <a:lvl4pPr marL="1371600" indent="0">
              <a:lnSpc>
                <a:spcPct val="120000"/>
              </a:lnSpc>
              <a:buNone/>
              <a:defRPr sz="1200"/>
            </a:lvl4pPr>
            <a:lvl5pPr marL="1828800" indent="0">
              <a:lnSpc>
                <a:spcPct val="120000"/>
              </a:lnSpc>
              <a:buNone/>
              <a:defRPr sz="1200"/>
            </a:lvl5pPr>
          </a:lstStyle>
          <a:p>
            <a:pPr lvl="0"/>
            <a:r>
              <a:rPr lang="en-US" noProof="0"/>
              <a:t>Insert short description here.</a:t>
            </a:r>
          </a:p>
        </p:txBody>
      </p:sp>
      <p:cxnSp>
        <p:nvCxnSpPr>
          <p:cNvPr id="16" name="Linear Waypoint 3">
            <a:extLst>
              <a:ext uri="{FF2B5EF4-FFF2-40B4-BE49-F238E27FC236}">
                <a16:creationId xmlns:a16="http://schemas.microsoft.com/office/drawing/2014/main" id="{84A77AD4-B3FE-A5A8-EDD9-CFB7B73029BE}"/>
              </a:ext>
              <a:ext uri="{C183D7F6-B498-43B3-948B-1728B52AA6E4}">
                <adec:decorative xmlns:adec="http://schemas.microsoft.com/office/drawing/2017/decorative" val="1"/>
              </a:ext>
            </a:extLst>
          </p:cNvPr>
          <p:cNvCxnSpPr>
            <a:cxnSpLocks/>
          </p:cNvCxnSpPr>
          <p:nvPr userDrawn="1"/>
        </p:nvCxnSpPr>
        <p:spPr>
          <a:xfrm>
            <a:off x="0" y="3888584"/>
            <a:ext cx="2177143" cy="0"/>
          </a:xfrm>
          <a:prstGeom prst="straightConnector1">
            <a:avLst/>
          </a:prstGeom>
          <a:ln w="63500">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cxnSp>
        <p:nvCxnSpPr>
          <p:cNvPr id="4" name="Linear Waypoint 4">
            <a:extLst>
              <a:ext uri="{FF2B5EF4-FFF2-40B4-BE49-F238E27FC236}">
                <a16:creationId xmlns:a16="http://schemas.microsoft.com/office/drawing/2014/main" id="{B6B23F72-1F7A-E2F1-D94D-CDDB6EFA2C0D}"/>
              </a:ext>
              <a:ext uri="{C183D7F6-B498-43B3-948B-1728B52AA6E4}">
                <adec:decorative xmlns:adec="http://schemas.microsoft.com/office/drawing/2017/decorative" val="1"/>
              </a:ext>
            </a:extLst>
          </p:cNvPr>
          <p:cNvCxnSpPr>
            <a:cxnSpLocks/>
          </p:cNvCxnSpPr>
          <p:nvPr userDrawn="1"/>
        </p:nvCxnSpPr>
        <p:spPr>
          <a:xfrm>
            <a:off x="0" y="5346165"/>
            <a:ext cx="7837714" cy="0"/>
          </a:xfrm>
          <a:prstGeom prst="straightConnector1">
            <a:avLst/>
          </a:prstGeom>
          <a:ln w="63500">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BAD70722-07B5-8F11-D065-962F3AF2DB80}"/>
              </a:ext>
            </a:extLst>
          </p:cNvPr>
          <p:cNvSpPr>
            <a:spLocks noGrp="1"/>
          </p:cNvSpPr>
          <p:nvPr>
            <p:ph type="body" sz="quarter" idx="16" hasCustomPrompt="1"/>
          </p:nvPr>
        </p:nvSpPr>
        <p:spPr>
          <a:xfrm>
            <a:off x="2790031" y="5618179"/>
            <a:ext cx="3030537" cy="340611"/>
          </a:xfrm>
          <a:prstGeom prst="rect">
            <a:avLst/>
          </a:prstGeom>
        </p:spPr>
        <p:txBody>
          <a:bodyPr/>
          <a:lstStyle>
            <a:lvl1pPr marL="0" indent="0">
              <a:buNone/>
              <a:defRPr sz="1400" b="0" i="0">
                <a:latin typeface="+mn-lt"/>
              </a:defRPr>
            </a:lvl1pPr>
          </a:lstStyle>
          <a:p>
            <a:pPr lvl="0"/>
            <a:r>
              <a:rPr lang="en-US"/>
              <a:t>Date here</a:t>
            </a:r>
          </a:p>
        </p:txBody>
      </p:sp>
      <p:pic>
        <p:nvPicPr>
          <p:cNvPr id="13" name="Thomson Reuters Logo">
            <a:extLst>
              <a:ext uri="{FF2B5EF4-FFF2-40B4-BE49-F238E27FC236}">
                <a16:creationId xmlns:a16="http://schemas.microsoft.com/office/drawing/2014/main" id="{758A87BD-822D-6E45-904B-8A3CEE276B3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5275" y="6188978"/>
            <a:ext cx="1277938" cy="423644"/>
          </a:xfrm>
          <a:prstGeom prst="rect">
            <a:avLst/>
          </a:prstGeom>
        </p:spPr>
      </p:pic>
    </p:spTree>
    <p:extLst>
      <p:ext uri="{BB962C8B-B14F-4D97-AF65-F5344CB8AC3E}">
        <p14:creationId xmlns:p14="http://schemas.microsoft.com/office/powerpoint/2010/main" val="8431545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9_small headline_icon_1c_content_chart/graph_eyebrow">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D18F5F81-F4F0-E091-7F1A-EC17EE921222}"/>
              </a:ext>
            </a:extLst>
          </p:cNvPr>
          <p:cNvSpPr>
            <a:spLocks noGrp="1"/>
          </p:cNvSpPr>
          <p:nvPr>
            <p:ph type="body" sz="quarter" idx="12" hasCustomPrompt="1"/>
          </p:nvPr>
        </p:nvSpPr>
        <p:spPr>
          <a:xfrm>
            <a:off x="457200" y="310615"/>
            <a:ext cx="3848100" cy="230832"/>
          </a:xfrm>
          <a:prstGeom prst="rect">
            <a:avLst/>
          </a:prstGeom>
        </p:spPr>
        <p:txBody>
          <a:bodyPr wrap="square">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8" name="Title 5">
            <a:extLst>
              <a:ext uri="{FF2B5EF4-FFF2-40B4-BE49-F238E27FC236}">
                <a16:creationId xmlns:a16="http://schemas.microsoft.com/office/drawing/2014/main" id="{997A8243-3092-184E-BD56-691D0BC79FD7}"/>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5" name="Picture Placeholder 7">
            <a:extLst>
              <a:ext uri="{FF2B5EF4-FFF2-40B4-BE49-F238E27FC236}">
                <a16:creationId xmlns:a16="http://schemas.microsoft.com/office/drawing/2014/main" id="{FFEBA825-5CA5-D98D-25FD-9C1B154A56AD}"/>
              </a:ext>
              <a:ext uri="{C183D7F6-B498-43B3-948B-1728B52AA6E4}">
                <adec:decorative xmlns:adec="http://schemas.microsoft.com/office/drawing/2017/decorative" val="1"/>
              </a:ext>
            </a:extLst>
          </p:cNvPr>
          <p:cNvSpPr>
            <a:spLocks noGrp="1"/>
          </p:cNvSpPr>
          <p:nvPr>
            <p:ph type="pic" sz="quarter" idx="14" hasCustomPrompt="1"/>
          </p:nvPr>
        </p:nvSpPr>
        <p:spPr>
          <a:xfrm>
            <a:off x="457200" y="1480794"/>
            <a:ext cx="1277938" cy="1277938"/>
          </a:xfrm>
          <a:custGeom>
            <a:avLst/>
            <a:gdLst>
              <a:gd name="connsiteX0" fmla="*/ 0 w 5949950"/>
              <a:gd name="connsiteY0" fmla="*/ 0 h 6356349"/>
              <a:gd name="connsiteX1" fmla="*/ 5949950 w 5949950"/>
              <a:gd name="connsiteY1" fmla="*/ 0 h 6356349"/>
              <a:gd name="connsiteX2" fmla="*/ 5949950 w 5949950"/>
              <a:gd name="connsiteY2" fmla="*/ 6356349 h 6356349"/>
              <a:gd name="connsiteX3" fmla="*/ 0 w 5949950"/>
              <a:gd name="connsiteY3" fmla="*/ 6356349 h 6356349"/>
            </a:gdLst>
            <a:ahLst/>
            <a:cxnLst>
              <a:cxn ang="0">
                <a:pos x="connsiteX0" y="connsiteY0"/>
              </a:cxn>
              <a:cxn ang="0">
                <a:pos x="connsiteX1" y="connsiteY1"/>
              </a:cxn>
              <a:cxn ang="0">
                <a:pos x="connsiteX2" y="connsiteY2"/>
              </a:cxn>
              <a:cxn ang="0">
                <a:pos x="connsiteX3" y="connsiteY3"/>
              </a:cxn>
            </a:cxnLst>
            <a:rect l="l" t="t" r="r" b="b"/>
            <a:pathLst>
              <a:path w="5949950" h="6356349">
                <a:moveTo>
                  <a:pt x="0" y="0"/>
                </a:moveTo>
                <a:lnTo>
                  <a:pt x="5949950" y="0"/>
                </a:lnTo>
                <a:lnTo>
                  <a:pt x="5949950" y="6356349"/>
                </a:lnTo>
                <a:lnTo>
                  <a:pt x="0" y="6356349"/>
                </a:lnTo>
                <a:close/>
              </a:path>
            </a:pathLst>
          </a:custGeom>
          <a:solidFill>
            <a:schemeClr val="bg1">
              <a:lumMod val="95000"/>
            </a:schemeClr>
          </a:solidFill>
        </p:spPr>
        <p:txBody>
          <a:bodyPr wrap="square" lIns="180000" tIns="180000" rIns="180000" bIns="180000">
            <a:noAutofit/>
          </a:bodyPr>
          <a:lstStyle>
            <a:lvl1pPr marL="0" indent="0" algn="ctr">
              <a:buNone/>
              <a:defRPr sz="1400" b="0" i="0">
                <a:latin typeface="+mn-lt"/>
              </a:defRPr>
            </a:lvl1pPr>
          </a:lstStyle>
          <a:p>
            <a:r>
              <a:rPr lang="en-US" noProof="0"/>
              <a:t>Drop your icon here</a:t>
            </a:r>
          </a:p>
        </p:txBody>
      </p:sp>
      <p:sp>
        <p:nvSpPr>
          <p:cNvPr id="9" name="Text Placeholder 15">
            <a:extLst>
              <a:ext uri="{FF2B5EF4-FFF2-40B4-BE49-F238E27FC236}">
                <a16:creationId xmlns:a16="http://schemas.microsoft.com/office/drawing/2014/main" id="{CE46660D-D2FD-EF4E-0682-D8A27953D648}"/>
              </a:ext>
            </a:extLst>
          </p:cNvPr>
          <p:cNvSpPr>
            <a:spLocks noGrp="1"/>
          </p:cNvSpPr>
          <p:nvPr>
            <p:ph type="body" sz="quarter" idx="27"/>
          </p:nvPr>
        </p:nvSpPr>
        <p:spPr>
          <a:xfrm>
            <a:off x="1867787" y="1473200"/>
            <a:ext cx="2831213" cy="4813300"/>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B22BB04-7A96-7807-5C34-E81EA9B39C98}"/>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9948007C-7B03-93A0-0C5A-15C09E1AF718}"/>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5270851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0_small headline_icon_1c_content_chart/graph_eyebrow">
    <p:spTree>
      <p:nvGrpSpPr>
        <p:cNvPr id="1" name=""/>
        <p:cNvGrpSpPr/>
        <p:nvPr/>
      </p:nvGrpSpPr>
      <p:grpSpPr>
        <a:xfrm>
          <a:off x="0" y="0"/>
          <a:ext cx="0" cy="0"/>
          <a:chOff x="0" y="0"/>
          <a:chExt cx="0" cy="0"/>
        </a:xfrm>
      </p:grpSpPr>
      <p:sp>
        <p:nvSpPr>
          <p:cNvPr id="8" name="Title 5">
            <a:extLst>
              <a:ext uri="{FF2B5EF4-FFF2-40B4-BE49-F238E27FC236}">
                <a16:creationId xmlns:a16="http://schemas.microsoft.com/office/drawing/2014/main" id="{997A8243-3092-184E-BD56-691D0BC79FD7}"/>
              </a:ext>
            </a:extLst>
          </p:cNvPr>
          <p:cNvSpPr>
            <a:spLocks noGrp="1"/>
          </p:cNvSpPr>
          <p:nvPr>
            <p:ph type="title" hasCustomPrompt="1"/>
          </p:nvPr>
        </p:nvSpPr>
        <p:spPr>
          <a:xfrm>
            <a:off x="457201" y="771055"/>
            <a:ext cx="11277600"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5" name="Picture Placeholder 7">
            <a:extLst>
              <a:ext uri="{FF2B5EF4-FFF2-40B4-BE49-F238E27FC236}">
                <a16:creationId xmlns:a16="http://schemas.microsoft.com/office/drawing/2014/main" id="{FFEBA825-5CA5-D98D-25FD-9C1B154A56AD}"/>
              </a:ext>
              <a:ext uri="{C183D7F6-B498-43B3-948B-1728B52AA6E4}">
                <adec:decorative xmlns:adec="http://schemas.microsoft.com/office/drawing/2017/decorative" val="1"/>
              </a:ext>
            </a:extLst>
          </p:cNvPr>
          <p:cNvSpPr>
            <a:spLocks noGrp="1"/>
          </p:cNvSpPr>
          <p:nvPr>
            <p:ph type="pic" sz="quarter" idx="14" hasCustomPrompt="1"/>
          </p:nvPr>
        </p:nvSpPr>
        <p:spPr>
          <a:xfrm>
            <a:off x="457200" y="1480794"/>
            <a:ext cx="1277938" cy="1277938"/>
          </a:xfrm>
          <a:custGeom>
            <a:avLst/>
            <a:gdLst>
              <a:gd name="connsiteX0" fmla="*/ 0 w 5949950"/>
              <a:gd name="connsiteY0" fmla="*/ 0 h 6356349"/>
              <a:gd name="connsiteX1" fmla="*/ 5949950 w 5949950"/>
              <a:gd name="connsiteY1" fmla="*/ 0 h 6356349"/>
              <a:gd name="connsiteX2" fmla="*/ 5949950 w 5949950"/>
              <a:gd name="connsiteY2" fmla="*/ 6356349 h 6356349"/>
              <a:gd name="connsiteX3" fmla="*/ 0 w 5949950"/>
              <a:gd name="connsiteY3" fmla="*/ 6356349 h 6356349"/>
            </a:gdLst>
            <a:ahLst/>
            <a:cxnLst>
              <a:cxn ang="0">
                <a:pos x="connsiteX0" y="connsiteY0"/>
              </a:cxn>
              <a:cxn ang="0">
                <a:pos x="connsiteX1" y="connsiteY1"/>
              </a:cxn>
              <a:cxn ang="0">
                <a:pos x="connsiteX2" y="connsiteY2"/>
              </a:cxn>
              <a:cxn ang="0">
                <a:pos x="connsiteX3" y="connsiteY3"/>
              </a:cxn>
            </a:cxnLst>
            <a:rect l="l" t="t" r="r" b="b"/>
            <a:pathLst>
              <a:path w="5949950" h="6356349">
                <a:moveTo>
                  <a:pt x="0" y="0"/>
                </a:moveTo>
                <a:lnTo>
                  <a:pt x="5949950" y="0"/>
                </a:lnTo>
                <a:lnTo>
                  <a:pt x="5949950" y="6356349"/>
                </a:lnTo>
                <a:lnTo>
                  <a:pt x="0" y="6356349"/>
                </a:lnTo>
                <a:close/>
              </a:path>
            </a:pathLst>
          </a:custGeom>
          <a:solidFill>
            <a:schemeClr val="bg1">
              <a:lumMod val="95000"/>
            </a:schemeClr>
          </a:solidFill>
        </p:spPr>
        <p:txBody>
          <a:bodyPr wrap="square" lIns="180000" tIns="180000" rIns="180000" bIns="180000">
            <a:noAutofit/>
          </a:bodyPr>
          <a:lstStyle>
            <a:lvl1pPr marL="0" indent="0" algn="ctr">
              <a:buNone/>
              <a:defRPr sz="1400" b="0" i="0">
                <a:latin typeface="+mn-lt"/>
              </a:defRPr>
            </a:lvl1pPr>
          </a:lstStyle>
          <a:p>
            <a:r>
              <a:rPr lang="en-US" noProof="0"/>
              <a:t>Drop your icon here</a:t>
            </a:r>
          </a:p>
        </p:txBody>
      </p:sp>
      <p:sp>
        <p:nvSpPr>
          <p:cNvPr id="9" name="Text Placeholder 15">
            <a:extLst>
              <a:ext uri="{FF2B5EF4-FFF2-40B4-BE49-F238E27FC236}">
                <a16:creationId xmlns:a16="http://schemas.microsoft.com/office/drawing/2014/main" id="{CE46660D-D2FD-EF4E-0682-D8A27953D648}"/>
              </a:ext>
            </a:extLst>
          </p:cNvPr>
          <p:cNvSpPr>
            <a:spLocks noGrp="1"/>
          </p:cNvSpPr>
          <p:nvPr>
            <p:ph type="body" sz="quarter" idx="27"/>
          </p:nvPr>
        </p:nvSpPr>
        <p:spPr>
          <a:xfrm>
            <a:off x="1867787" y="1473200"/>
            <a:ext cx="2831213" cy="4813300"/>
          </a:xfrm>
          <a:prstGeom prst="rect">
            <a:avLst/>
          </a:prstGeom>
        </p:spPr>
        <p:txBody>
          <a:bodyPr/>
          <a:lstStyle>
            <a:lvl1pPr>
              <a:lnSpc>
                <a:spcPct val="100000"/>
              </a:lnSpc>
              <a:defRPr b="0" i="0">
                <a:latin typeface="+mn-lt"/>
              </a:defRPr>
            </a:lvl1pPr>
            <a:lvl2pPr>
              <a:lnSpc>
                <a:spcPct val="100000"/>
              </a:lnSpc>
              <a:defRPr b="0" i="0">
                <a:latin typeface="+mn-lt"/>
              </a:defRPr>
            </a:lvl2pPr>
            <a:lvl3pPr>
              <a:lnSpc>
                <a:spcPct val="100000"/>
              </a:lnSpc>
              <a:defRPr b="0" i="0">
                <a:latin typeface="+mn-lt"/>
              </a:defRPr>
            </a:lvl3pPr>
            <a:lvl4pPr>
              <a:lnSpc>
                <a:spcPct val="100000"/>
              </a:lnSpc>
              <a:defRPr b="0" i="0">
                <a:latin typeface="+mn-lt"/>
              </a:defRPr>
            </a:lvl4pPr>
            <a:lvl5pPr>
              <a:lnSpc>
                <a:spcPct val="100000"/>
              </a:lnSpc>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B22BB04-7A96-7807-5C34-E81EA9B39C98}"/>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9948007C-7B03-93A0-0C5A-15C09E1AF718}"/>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2085145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51_content_heavy_eyebrow">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3E44CB5-8701-6A8A-A280-6372FB880000}"/>
              </a:ext>
              <a:ext uri="{C183D7F6-B498-43B3-948B-1728B52AA6E4}">
                <adec:decorative xmlns:adec="http://schemas.microsoft.com/office/drawing/2017/decorative" val="1"/>
              </a:ext>
            </a:extLst>
          </p:cNvPr>
          <p:cNvSpPr/>
          <p:nvPr userDrawn="1"/>
        </p:nvSpPr>
        <p:spPr>
          <a:xfrm>
            <a:off x="8409904" y="0"/>
            <a:ext cx="3782096" cy="6857999"/>
          </a:xfrm>
          <a:prstGeom prst="rect">
            <a:avLst/>
          </a:prstGeom>
          <a:solidFill>
            <a:srgbClr val="E3F1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spc="0" noProof="0">
              <a:latin typeface="Clario" panose="020B0503030300000000" pitchFamily="34" charset="0"/>
            </a:endParaRPr>
          </a:p>
        </p:txBody>
      </p:sp>
      <p:cxnSp>
        <p:nvCxnSpPr>
          <p:cNvPr id="25" name="Straight Connector 24">
            <a:extLst>
              <a:ext uri="{FF2B5EF4-FFF2-40B4-BE49-F238E27FC236}">
                <a16:creationId xmlns:a16="http://schemas.microsoft.com/office/drawing/2014/main" id="{D937623C-78EE-D351-6713-BDF2F4C447D3}"/>
              </a:ext>
              <a:ext uri="{C183D7F6-B498-43B3-948B-1728B52AA6E4}">
                <adec:decorative xmlns:adec="http://schemas.microsoft.com/office/drawing/2017/decorative" val="1"/>
              </a:ext>
            </a:extLst>
          </p:cNvPr>
          <p:cNvCxnSpPr>
            <a:cxnSpLocks/>
          </p:cNvCxnSpPr>
          <p:nvPr userDrawn="1"/>
        </p:nvCxnSpPr>
        <p:spPr>
          <a:xfrm>
            <a:off x="0" y="13006"/>
            <a:ext cx="12192000" cy="0"/>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 Placeholder 4">
            <a:extLst>
              <a:ext uri="{FF2B5EF4-FFF2-40B4-BE49-F238E27FC236}">
                <a16:creationId xmlns:a16="http://schemas.microsoft.com/office/drawing/2014/main" id="{C65920BD-9F0C-0FD1-2E84-CBEB95F28FE0}"/>
              </a:ext>
            </a:extLst>
          </p:cNvPr>
          <p:cNvSpPr>
            <a:spLocks noGrp="1"/>
          </p:cNvSpPr>
          <p:nvPr>
            <p:ph type="body" sz="quarter" idx="12" hasCustomPrompt="1"/>
          </p:nvPr>
        </p:nvSpPr>
        <p:spPr>
          <a:xfrm>
            <a:off x="457200" y="310615"/>
            <a:ext cx="3848100" cy="230832"/>
          </a:xfrm>
          <a:prstGeom prst="rect">
            <a:avLst/>
          </a:prstGeom>
        </p:spPr>
        <p:txBody>
          <a:bodyPr wrap="square">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27" name="Title 5">
            <a:extLst>
              <a:ext uri="{FF2B5EF4-FFF2-40B4-BE49-F238E27FC236}">
                <a16:creationId xmlns:a16="http://schemas.microsoft.com/office/drawing/2014/main" id="{DFC7C633-35BB-80D6-B378-B3882A758850}"/>
              </a:ext>
            </a:extLst>
          </p:cNvPr>
          <p:cNvSpPr>
            <a:spLocks noGrp="1"/>
          </p:cNvSpPr>
          <p:nvPr>
            <p:ph type="title" hasCustomPrompt="1"/>
          </p:nvPr>
        </p:nvSpPr>
        <p:spPr>
          <a:xfrm>
            <a:off x="457201" y="771055"/>
            <a:ext cx="7670799"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28" name="Picture Placeholder 7">
            <a:extLst>
              <a:ext uri="{FF2B5EF4-FFF2-40B4-BE49-F238E27FC236}">
                <a16:creationId xmlns:a16="http://schemas.microsoft.com/office/drawing/2014/main" id="{53CC043F-7A59-EABC-734A-847895FB3F76}"/>
              </a:ext>
              <a:ext uri="{C183D7F6-B498-43B3-948B-1728B52AA6E4}">
                <adec:decorative xmlns:adec="http://schemas.microsoft.com/office/drawing/2017/decorative" val="1"/>
              </a:ext>
            </a:extLst>
          </p:cNvPr>
          <p:cNvSpPr>
            <a:spLocks noGrp="1"/>
          </p:cNvSpPr>
          <p:nvPr>
            <p:ph type="pic" sz="quarter" idx="14" hasCustomPrompt="1"/>
          </p:nvPr>
        </p:nvSpPr>
        <p:spPr>
          <a:xfrm>
            <a:off x="469900" y="2306219"/>
            <a:ext cx="1024128" cy="1021204"/>
          </a:xfrm>
          <a:custGeom>
            <a:avLst/>
            <a:gdLst>
              <a:gd name="connsiteX0" fmla="*/ 0 w 5949950"/>
              <a:gd name="connsiteY0" fmla="*/ 0 h 6356349"/>
              <a:gd name="connsiteX1" fmla="*/ 5949950 w 5949950"/>
              <a:gd name="connsiteY1" fmla="*/ 0 h 6356349"/>
              <a:gd name="connsiteX2" fmla="*/ 5949950 w 5949950"/>
              <a:gd name="connsiteY2" fmla="*/ 6356349 h 6356349"/>
              <a:gd name="connsiteX3" fmla="*/ 0 w 5949950"/>
              <a:gd name="connsiteY3" fmla="*/ 6356349 h 6356349"/>
            </a:gdLst>
            <a:ahLst/>
            <a:cxnLst>
              <a:cxn ang="0">
                <a:pos x="connsiteX0" y="connsiteY0"/>
              </a:cxn>
              <a:cxn ang="0">
                <a:pos x="connsiteX1" y="connsiteY1"/>
              </a:cxn>
              <a:cxn ang="0">
                <a:pos x="connsiteX2" y="connsiteY2"/>
              </a:cxn>
              <a:cxn ang="0">
                <a:pos x="connsiteX3" y="connsiteY3"/>
              </a:cxn>
            </a:cxnLst>
            <a:rect l="l" t="t" r="r" b="b"/>
            <a:pathLst>
              <a:path w="5949950" h="6356349">
                <a:moveTo>
                  <a:pt x="0" y="0"/>
                </a:moveTo>
                <a:lnTo>
                  <a:pt x="5949950" y="0"/>
                </a:lnTo>
                <a:lnTo>
                  <a:pt x="5949950" y="6356349"/>
                </a:lnTo>
                <a:lnTo>
                  <a:pt x="0" y="6356349"/>
                </a:lnTo>
                <a:close/>
              </a:path>
            </a:pathLst>
          </a:custGeom>
          <a:solidFill>
            <a:schemeClr val="bg1">
              <a:lumMod val="95000"/>
            </a:schemeClr>
          </a:solidFill>
        </p:spPr>
        <p:txBody>
          <a:bodyPr wrap="square" lIns="180000" tIns="180000" rIns="180000" bIns="180000">
            <a:noAutofit/>
          </a:bodyPr>
          <a:lstStyle>
            <a:lvl1pPr marL="0" indent="0" algn="ctr">
              <a:buNone/>
              <a:defRPr sz="1400" b="0" i="0">
                <a:latin typeface="+mn-lt"/>
              </a:defRPr>
            </a:lvl1pPr>
          </a:lstStyle>
          <a:p>
            <a:r>
              <a:rPr lang="en-US" noProof="0"/>
              <a:t>Drop your icon here</a:t>
            </a:r>
          </a:p>
        </p:txBody>
      </p:sp>
      <p:sp>
        <p:nvSpPr>
          <p:cNvPr id="10" name="Text Placeholder 11">
            <a:extLst>
              <a:ext uri="{FF2B5EF4-FFF2-40B4-BE49-F238E27FC236}">
                <a16:creationId xmlns:a16="http://schemas.microsoft.com/office/drawing/2014/main" id="{02642487-E2A8-A833-3983-144FC3628BC0}"/>
              </a:ext>
            </a:extLst>
          </p:cNvPr>
          <p:cNvSpPr>
            <a:spLocks noGrp="1"/>
          </p:cNvSpPr>
          <p:nvPr>
            <p:ph type="body" sz="quarter" idx="45"/>
          </p:nvPr>
        </p:nvSpPr>
        <p:spPr>
          <a:xfrm>
            <a:off x="1735138" y="2293806"/>
            <a:ext cx="2328862" cy="1963987"/>
          </a:xfrm>
          <a:prstGeom prst="rect">
            <a:avLst/>
          </a:prstGeom>
        </p:spPr>
        <p:txBody>
          <a:bodyPr>
            <a:noAutofit/>
          </a:bodyPr>
          <a:lstStyle>
            <a:lvl1pPr marL="0" indent="0">
              <a:lnSpc>
                <a:spcPct val="100000"/>
              </a:lnSpc>
              <a:buNone/>
              <a:defRPr sz="1200" b="0" i="0" spc="0">
                <a:latin typeface="+mn-lt"/>
              </a:defRPr>
            </a:lvl1pPr>
            <a:lvl2pPr>
              <a:defRPr sz="1200" b="0" i="0">
                <a:latin typeface="+mn-lt"/>
              </a:defRPr>
            </a:lvl2pPr>
          </a:lstStyle>
          <a:p>
            <a:pPr lvl="0"/>
            <a:r>
              <a:rPr lang="en-US"/>
              <a:t>Click to edit Master text styles</a:t>
            </a:r>
          </a:p>
          <a:p>
            <a:pPr lvl="1"/>
            <a:r>
              <a:rPr lang="en-US"/>
              <a:t>Second level</a:t>
            </a:r>
          </a:p>
        </p:txBody>
      </p:sp>
      <p:sp>
        <p:nvSpPr>
          <p:cNvPr id="32" name="Picture Placeholder 7">
            <a:extLst>
              <a:ext uri="{FF2B5EF4-FFF2-40B4-BE49-F238E27FC236}">
                <a16:creationId xmlns:a16="http://schemas.microsoft.com/office/drawing/2014/main" id="{AE154F16-BE1F-996C-2ED1-9730D0D067FC}"/>
              </a:ext>
              <a:ext uri="{C183D7F6-B498-43B3-948B-1728B52AA6E4}">
                <adec:decorative xmlns:adec="http://schemas.microsoft.com/office/drawing/2017/decorative" val="1"/>
              </a:ext>
            </a:extLst>
          </p:cNvPr>
          <p:cNvSpPr>
            <a:spLocks noGrp="1"/>
          </p:cNvSpPr>
          <p:nvPr>
            <p:ph type="pic" sz="quarter" idx="53" hasCustomPrompt="1"/>
          </p:nvPr>
        </p:nvSpPr>
        <p:spPr>
          <a:xfrm>
            <a:off x="4533900" y="2306219"/>
            <a:ext cx="1024128" cy="1021204"/>
          </a:xfrm>
          <a:custGeom>
            <a:avLst/>
            <a:gdLst>
              <a:gd name="connsiteX0" fmla="*/ 0 w 5949950"/>
              <a:gd name="connsiteY0" fmla="*/ 0 h 6356349"/>
              <a:gd name="connsiteX1" fmla="*/ 5949950 w 5949950"/>
              <a:gd name="connsiteY1" fmla="*/ 0 h 6356349"/>
              <a:gd name="connsiteX2" fmla="*/ 5949950 w 5949950"/>
              <a:gd name="connsiteY2" fmla="*/ 6356349 h 6356349"/>
              <a:gd name="connsiteX3" fmla="*/ 0 w 5949950"/>
              <a:gd name="connsiteY3" fmla="*/ 6356349 h 6356349"/>
            </a:gdLst>
            <a:ahLst/>
            <a:cxnLst>
              <a:cxn ang="0">
                <a:pos x="connsiteX0" y="connsiteY0"/>
              </a:cxn>
              <a:cxn ang="0">
                <a:pos x="connsiteX1" y="connsiteY1"/>
              </a:cxn>
              <a:cxn ang="0">
                <a:pos x="connsiteX2" y="connsiteY2"/>
              </a:cxn>
              <a:cxn ang="0">
                <a:pos x="connsiteX3" y="connsiteY3"/>
              </a:cxn>
            </a:cxnLst>
            <a:rect l="l" t="t" r="r" b="b"/>
            <a:pathLst>
              <a:path w="5949950" h="6356349">
                <a:moveTo>
                  <a:pt x="0" y="0"/>
                </a:moveTo>
                <a:lnTo>
                  <a:pt x="5949950" y="0"/>
                </a:lnTo>
                <a:lnTo>
                  <a:pt x="5949950" y="6356349"/>
                </a:lnTo>
                <a:lnTo>
                  <a:pt x="0" y="6356349"/>
                </a:lnTo>
                <a:close/>
              </a:path>
            </a:pathLst>
          </a:custGeom>
          <a:solidFill>
            <a:schemeClr val="bg1">
              <a:lumMod val="95000"/>
            </a:schemeClr>
          </a:solidFill>
        </p:spPr>
        <p:txBody>
          <a:bodyPr wrap="square" lIns="180000" tIns="180000" rIns="180000" bIns="180000">
            <a:noAutofit/>
          </a:bodyPr>
          <a:lstStyle>
            <a:lvl1pPr marL="0" indent="0" algn="ctr">
              <a:buNone/>
              <a:defRPr sz="1400" b="0" i="0">
                <a:latin typeface="+mn-lt"/>
              </a:defRPr>
            </a:lvl1pPr>
          </a:lstStyle>
          <a:p>
            <a:r>
              <a:rPr lang="en-US" noProof="0"/>
              <a:t>Drop your icon here</a:t>
            </a:r>
          </a:p>
        </p:txBody>
      </p:sp>
      <p:sp>
        <p:nvSpPr>
          <p:cNvPr id="31" name="Text Placeholder 11">
            <a:extLst>
              <a:ext uri="{FF2B5EF4-FFF2-40B4-BE49-F238E27FC236}">
                <a16:creationId xmlns:a16="http://schemas.microsoft.com/office/drawing/2014/main" id="{DB34224B-4B5F-B845-CB6A-3D9BF661E025}"/>
              </a:ext>
            </a:extLst>
          </p:cNvPr>
          <p:cNvSpPr>
            <a:spLocks noGrp="1"/>
          </p:cNvSpPr>
          <p:nvPr>
            <p:ph type="body" sz="quarter" idx="52"/>
          </p:nvPr>
        </p:nvSpPr>
        <p:spPr>
          <a:xfrm>
            <a:off x="5799138" y="2293806"/>
            <a:ext cx="2328862" cy="1963987"/>
          </a:xfrm>
          <a:prstGeom prst="rect">
            <a:avLst/>
          </a:prstGeom>
        </p:spPr>
        <p:txBody>
          <a:bodyPr>
            <a:noAutofit/>
          </a:bodyPr>
          <a:lstStyle>
            <a:lvl1pPr marL="0" indent="0">
              <a:lnSpc>
                <a:spcPct val="100000"/>
              </a:lnSpc>
              <a:buNone/>
              <a:defRPr sz="1200" b="0" i="0" spc="0">
                <a:latin typeface="+mn-lt"/>
              </a:defRPr>
            </a:lvl1pPr>
            <a:lvl2pPr>
              <a:defRPr sz="1200" b="0" i="0">
                <a:latin typeface="+mn-lt"/>
              </a:defRPr>
            </a:lvl2pPr>
          </a:lstStyle>
          <a:p>
            <a:pPr lvl="0"/>
            <a:r>
              <a:rPr lang="en-US"/>
              <a:t>Click to edit Master text styles</a:t>
            </a:r>
          </a:p>
          <a:p>
            <a:pPr lvl="1"/>
            <a:r>
              <a:rPr lang="en-US"/>
              <a:t>Second level</a:t>
            </a:r>
          </a:p>
        </p:txBody>
      </p:sp>
      <p:sp>
        <p:nvSpPr>
          <p:cNvPr id="30" name="Picture Placeholder 7">
            <a:extLst>
              <a:ext uri="{FF2B5EF4-FFF2-40B4-BE49-F238E27FC236}">
                <a16:creationId xmlns:a16="http://schemas.microsoft.com/office/drawing/2014/main" id="{CDACF820-4199-9598-B2EA-AFCEB3C2953E}"/>
              </a:ext>
              <a:ext uri="{C183D7F6-B498-43B3-948B-1728B52AA6E4}">
                <adec:decorative xmlns:adec="http://schemas.microsoft.com/office/drawing/2017/decorative" val="1"/>
              </a:ext>
            </a:extLst>
          </p:cNvPr>
          <p:cNvSpPr>
            <a:spLocks noGrp="1"/>
          </p:cNvSpPr>
          <p:nvPr>
            <p:ph type="pic" sz="quarter" idx="51" hasCustomPrompt="1"/>
          </p:nvPr>
        </p:nvSpPr>
        <p:spPr>
          <a:xfrm>
            <a:off x="469900" y="4376319"/>
            <a:ext cx="1024128" cy="1021204"/>
          </a:xfrm>
          <a:custGeom>
            <a:avLst/>
            <a:gdLst>
              <a:gd name="connsiteX0" fmla="*/ 0 w 5949950"/>
              <a:gd name="connsiteY0" fmla="*/ 0 h 6356349"/>
              <a:gd name="connsiteX1" fmla="*/ 5949950 w 5949950"/>
              <a:gd name="connsiteY1" fmla="*/ 0 h 6356349"/>
              <a:gd name="connsiteX2" fmla="*/ 5949950 w 5949950"/>
              <a:gd name="connsiteY2" fmla="*/ 6356349 h 6356349"/>
              <a:gd name="connsiteX3" fmla="*/ 0 w 5949950"/>
              <a:gd name="connsiteY3" fmla="*/ 6356349 h 6356349"/>
            </a:gdLst>
            <a:ahLst/>
            <a:cxnLst>
              <a:cxn ang="0">
                <a:pos x="connsiteX0" y="connsiteY0"/>
              </a:cxn>
              <a:cxn ang="0">
                <a:pos x="connsiteX1" y="connsiteY1"/>
              </a:cxn>
              <a:cxn ang="0">
                <a:pos x="connsiteX2" y="connsiteY2"/>
              </a:cxn>
              <a:cxn ang="0">
                <a:pos x="connsiteX3" y="connsiteY3"/>
              </a:cxn>
            </a:cxnLst>
            <a:rect l="l" t="t" r="r" b="b"/>
            <a:pathLst>
              <a:path w="5949950" h="6356349">
                <a:moveTo>
                  <a:pt x="0" y="0"/>
                </a:moveTo>
                <a:lnTo>
                  <a:pt x="5949950" y="0"/>
                </a:lnTo>
                <a:lnTo>
                  <a:pt x="5949950" y="6356349"/>
                </a:lnTo>
                <a:lnTo>
                  <a:pt x="0" y="6356349"/>
                </a:lnTo>
                <a:close/>
              </a:path>
            </a:pathLst>
          </a:custGeom>
          <a:solidFill>
            <a:schemeClr val="bg1">
              <a:lumMod val="95000"/>
            </a:schemeClr>
          </a:solidFill>
        </p:spPr>
        <p:txBody>
          <a:bodyPr wrap="square" lIns="180000" tIns="180000" rIns="180000" bIns="180000">
            <a:noAutofit/>
          </a:bodyPr>
          <a:lstStyle>
            <a:lvl1pPr marL="0" indent="0" algn="ctr">
              <a:buNone/>
              <a:defRPr sz="1400" b="0" i="0">
                <a:latin typeface="+mn-lt"/>
              </a:defRPr>
            </a:lvl1pPr>
          </a:lstStyle>
          <a:p>
            <a:r>
              <a:rPr lang="en-US" noProof="0"/>
              <a:t>Drop your icon here</a:t>
            </a:r>
          </a:p>
        </p:txBody>
      </p:sp>
      <p:sp>
        <p:nvSpPr>
          <p:cNvPr id="35" name="Text Placeholder 11">
            <a:extLst>
              <a:ext uri="{FF2B5EF4-FFF2-40B4-BE49-F238E27FC236}">
                <a16:creationId xmlns:a16="http://schemas.microsoft.com/office/drawing/2014/main" id="{42CAD3FC-ECB8-917E-1B01-7B82CD2F99CA}"/>
              </a:ext>
            </a:extLst>
          </p:cNvPr>
          <p:cNvSpPr>
            <a:spLocks noGrp="1"/>
          </p:cNvSpPr>
          <p:nvPr>
            <p:ph type="body" sz="quarter" idx="56"/>
          </p:nvPr>
        </p:nvSpPr>
        <p:spPr>
          <a:xfrm>
            <a:off x="1735138" y="4370813"/>
            <a:ext cx="2328862" cy="1963987"/>
          </a:xfrm>
          <a:prstGeom prst="rect">
            <a:avLst/>
          </a:prstGeom>
        </p:spPr>
        <p:txBody>
          <a:bodyPr>
            <a:noAutofit/>
          </a:bodyPr>
          <a:lstStyle>
            <a:lvl1pPr marL="0" indent="0">
              <a:lnSpc>
                <a:spcPct val="100000"/>
              </a:lnSpc>
              <a:buNone/>
              <a:defRPr sz="1200" b="0" i="0" spc="0">
                <a:latin typeface="+mn-lt"/>
              </a:defRPr>
            </a:lvl1pPr>
            <a:lvl2pPr>
              <a:defRPr sz="1200" b="0" i="0">
                <a:latin typeface="+mn-lt"/>
              </a:defRPr>
            </a:lvl2pPr>
          </a:lstStyle>
          <a:p>
            <a:pPr lvl="0"/>
            <a:r>
              <a:rPr lang="en-US"/>
              <a:t>Click to edit Master text styles</a:t>
            </a:r>
          </a:p>
          <a:p>
            <a:pPr lvl="1"/>
            <a:r>
              <a:rPr lang="en-US"/>
              <a:t>Second level</a:t>
            </a:r>
          </a:p>
        </p:txBody>
      </p:sp>
      <p:sp>
        <p:nvSpPr>
          <p:cNvPr id="34" name="Picture Placeholder 7">
            <a:extLst>
              <a:ext uri="{FF2B5EF4-FFF2-40B4-BE49-F238E27FC236}">
                <a16:creationId xmlns:a16="http://schemas.microsoft.com/office/drawing/2014/main" id="{67249FFC-96D7-0C9C-DC1E-9580F74DF8F5}"/>
              </a:ext>
              <a:ext uri="{C183D7F6-B498-43B3-948B-1728B52AA6E4}">
                <adec:decorative xmlns:adec="http://schemas.microsoft.com/office/drawing/2017/decorative" val="1"/>
              </a:ext>
            </a:extLst>
          </p:cNvPr>
          <p:cNvSpPr>
            <a:spLocks noGrp="1"/>
          </p:cNvSpPr>
          <p:nvPr>
            <p:ph type="pic" sz="quarter" idx="55" hasCustomPrompt="1"/>
          </p:nvPr>
        </p:nvSpPr>
        <p:spPr>
          <a:xfrm>
            <a:off x="4533900" y="4376319"/>
            <a:ext cx="1024128" cy="1021204"/>
          </a:xfrm>
          <a:custGeom>
            <a:avLst/>
            <a:gdLst>
              <a:gd name="connsiteX0" fmla="*/ 0 w 5949950"/>
              <a:gd name="connsiteY0" fmla="*/ 0 h 6356349"/>
              <a:gd name="connsiteX1" fmla="*/ 5949950 w 5949950"/>
              <a:gd name="connsiteY1" fmla="*/ 0 h 6356349"/>
              <a:gd name="connsiteX2" fmla="*/ 5949950 w 5949950"/>
              <a:gd name="connsiteY2" fmla="*/ 6356349 h 6356349"/>
              <a:gd name="connsiteX3" fmla="*/ 0 w 5949950"/>
              <a:gd name="connsiteY3" fmla="*/ 6356349 h 6356349"/>
            </a:gdLst>
            <a:ahLst/>
            <a:cxnLst>
              <a:cxn ang="0">
                <a:pos x="connsiteX0" y="connsiteY0"/>
              </a:cxn>
              <a:cxn ang="0">
                <a:pos x="connsiteX1" y="connsiteY1"/>
              </a:cxn>
              <a:cxn ang="0">
                <a:pos x="connsiteX2" y="connsiteY2"/>
              </a:cxn>
              <a:cxn ang="0">
                <a:pos x="connsiteX3" y="connsiteY3"/>
              </a:cxn>
            </a:cxnLst>
            <a:rect l="l" t="t" r="r" b="b"/>
            <a:pathLst>
              <a:path w="5949950" h="6356349">
                <a:moveTo>
                  <a:pt x="0" y="0"/>
                </a:moveTo>
                <a:lnTo>
                  <a:pt x="5949950" y="0"/>
                </a:lnTo>
                <a:lnTo>
                  <a:pt x="5949950" y="6356349"/>
                </a:lnTo>
                <a:lnTo>
                  <a:pt x="0" y="6356349"/>
                </a:lnTo>
                <a:close/>
              </a:path>
            </a:pathLst>
          </a:custGeom>
          <a:solidFill>
            <a:schemeClr val="bg1">
              <a:lumMod val="95000"/>
            </a:schemeClr>
          </a:solidFill>
        </p:spPr>
        <p:txBody>
          <a:bodyPr wrap="square" lIns="180000" tIns="180000" rIns="180000" bIns="180000">
            <a:noAutofit/>
          </a:bodyPr>
          <a:lstStyle>
            <a:lvl1pPr marL="0" indent="0" algn="ctr">
              <a:buNone/>
              <a:defRPr sz="1400" b="0" i="0">
                <a:latin typeface="+mn-lt"/>
              </a:defRPr>
            </a:lvl1pPr>
          </a:lstStyle>
          <a:p>
            <a:r>
              <a:rPr lang="en-US" noProof="0"/>
              <a:t>Drop your icon here</a:t>
            </a:r>
          </a:p>
        </p:txBody>
      </p:sp>
      <p:sp>
        <p:nvSpPr>
          <p:cNvPr id="36" name="Text Placeholder 11">
            <a:extLst>
              <a:ext uri="{FF2B5EF4-FFF2-40B4-BE49-F238E27FC236}">
                <a16:creationId xmlns:a16="http://schemas.microsoft.com/office/drawing/2014/main" id="{E1839597-C9AE-9AE1-14B6-D07722A93071}"/>
              </a:ext>
            </a:extLst>
          </p:cNvPr>
          <p:cNvSpPr>
            <a:spLocks noGrp="1"/>
          </p:cNvSpPr>
          <p:nvPr>
            <p:ph type="body" sz="quarter" idx="57"/>
          </p:nvPr>
        </p:nvSpPr>
        <p:spPr>
          <a:xfrm>
            <a:off x="5799138" y="4370813"/>
            <a:ext cx="2328862" cy="1963987"/>
          </a:xfrm>
          <a:prstGeom prst="rect">
            <a:avLst/>
          </a:prstGeom>
        </p:spPr>
        <p:txBody>
          <a:bodyPr>
            <a:noAutofit/>
          </a:bodyPr>
          <a:lstStyle>
            <a:lvl1pPr marL="0" indent="0">
              <a:lnSpc>
                <a:spcPct val="100000"/>
              </a:lnSpc>
              <a:buNone/>
              <a:defRPr sz="1200" b="0" i="0" spc="0">
                <a:latin typeface="+mn-lt"/>
              </a:defRPr>
            </a:lvl1pPr>
            <a:lvl2pPr>
              <a:defRPr sz="1200" b="0" i="0">
                <a:latin typeface="+mn-lt"/>
              </a:defRPr>
            </a:lvl2pPr>
          </a:lstStyle>
          <a:p>
            <a:pPr lvl="0"/>
            <a:r>
              <a:rPr lang="en-US"/>
              <a:t>Click to edit Master text styles</a:t>
            </a:r>
          </a:p>
          <a:p>
            <a:pPr lvl="1"/>
            <a:r>
              <a:rPr lang="en-US"/>
              <a:t>Second level</a:t>
            </a:r>
          </a:p>
        </p:txBody>
      </p:sp>
      <p:sp>
        <p:nvSpPr>
          <p:cNvPr id="18" name="Text Placeholder 6">
            <a:extLst>
              <a:ext uri="{FF2B5EF4-FFF2-40B4-BE49-F238E27FC236}">
                <a16:creationId xmlns:a16="http://schemas.microsoft.com/office/drawing/2014/main" id="{E7F38BD2-B46E-CF4D-43E0-5C10C5CF5B9B}"/>
              </a:ext>
            </a:extLst>
          </p:cNvPr>
          <p:cNvSpPr>
            <a:spLocks noGrp="1"/>
          </p:cNvSpPr>
          <p:nvPr>
            <p:ph type="body" sz="quarter" idx="36" hasCustomPrompt="1"/>
          </p:nvPr>
        </p:nvSpPr>
        <p:spPr>
          <a:xfrm>
            <a:off x="8580482" y="1399491"/>
            <a:ext cx="3154318" cy="455125"/>
          </a:xfrm>
          <a:prstGeom prst="rect">
            <a:avLst/>
          </a:prstGeom>
        </p:spPr>
        <p:txBody>
          <a:bodyPr anchor="b" anchorCtr="0">
            <a:normAutofit/>
          </a:bodyPr>
          <a:lstStyle>
            <a:lvl1pPr marL="0" indent="0">
              <a:lnSpc>
                <a:spcPct val="100000"/>
              </a:lnSpc>
              <a:buNone/>
              <a:defRPr sz="1400" b="0" i="0" spc="0" baseline="0">
                <a:latin typeface="+mj-lt"/>
                <a:cs typeface="Clario Black" panose="020B0A03030300000000" pitchFamily="34" charset="0"/>
              </a:defRPr>
            </a:lvl1pPr>
          </a:lstStyle>
          <a:p>
            <a:pPr lvl="0"/>
            <a:r>
              <a:rPr lang="en-US" noProof="0"/>
              <a:t>Sub headline</a:t>
            </a:r>
          </a:p>
        </p:txBody>
      </p:sp>
      <p:sp>
        <p:nvSpPr>
          <p:cNvPr id="38" name="Picture Placeholder 7">
            <a:extLst>
              <a:ext uri="{FF2B5EF4-FFF2-40B4-BE49-F238E27FC236}">
                <a16:creationId xmlns:a16="http://schemas.microsoft.com/office/drawing/2014/main" id="{FD4476B9-EC96-360F-AED5-6023B5406CDC}"/>
              </a:ext>
              <a:ext uri="{C183D7F6-B498-43B3-948B-1728B52AA6E4}">
                <adec:decorative xmlns:adec="http://schemas.microsoft.com/office/drawing/2017/decorative" val="1"/>
              </a:ext>
            </a:extLst>
          </p:cNvPr>
          <p:cNvSpPr>
            <a:spLocks noGrp="1"/>
          </p:cNvSpPr>
          <p:nvPr>
            <p:ph type="pic" sz="quarter" idx="58" hasCustomPrompt="1"/>
          </p:nvPr>
        </p:nvSpPr>
        <p:spPr>
          <a:xfrm>
            <a:off x="8595360" y="2286000"/>
            <a:ext cx="1024128" cy="1021204"/>
          </a:xfrm>
          <a:custGeom>
            <a:avLst/>
            <a:gdLst>
              <a:gd name="connsiteX0" fmla="*/ 0 w 5949950"/>
              <a:gd name="connsiteY0" fmla="*/ 0 h 6356349"/>
              <a:gd name="connsiteX1" fmla="*/ 5949950 w 5949950"/>
              <a:gd name="connsiteY1" fmla="*/ 0 h 6356349"/>
              <a:gd name="connsiteX2" fmla="*/ 5949950 w 5949950"/>
              <a:gd name="connsiteY2" fmla="*/ 6356349 h 6356349"/>
              <a:gd name="connsiteX3" fmla="*/ 0 w 5949950"/>
              <a:gd name="connsiteY3" fmla="*/ 6356349 h 6356349"/>
            </a:gdLst>
            <a:ahLst/>
            <a:cxnLst>
              <a:cxn ang="0">
                <a:pos x="connsiteX0" y="connsiteY0"/>
              </a:cxn>
              <a:cxn ang="0">
                <a:pos x="connsiteX1" y="connsiteY1"/>
              </a:cxn>
              <a:cxn ang="0">
                <a:pos x="connsiteX2" y="connsiteY2"/>
              </a:cxn>
              <a:cxn ang="0">
                <a:pos x="connsiteX3" y="connsiteY3"/>
              </a:cxn>
            </a:cxnLst>
            <a:rect l="l" t="t" r="r" b="b"/>
            <a:pathLst>
              <a:path w="5949950" h="6356349">
                <a:moveTo>
                  <a:pt x="0" y="0"/>
                </a:moveTo>
                <a:lnTo>
                  <a:pt x="5949950" y="0"/>
                </a:lnTo>
                <a:lnTo>
                  <a:pt x="5949950" y="6356349"/>
                </a:lnTo>
                <a:lnTo>
                  <a:pt x="0" y="6356349"/>
                </a:lnTo>
                <a:close/>
              </a:path>
            </a:pathLst>
          </a:custGeom>
          <a:solidFill>
            <a:schemeClr val="bg1">
              <a:lumMod val="95000"/>
            </a:schemeClr>
          </a:solidFill>
        </p:spPr>
        <p:txBody>
          <a:bodyPr wrap="square" lIns="180000" tIns="180000" rIns="180000" bIns="180000">
            <a:noAutofit/>
          </a:bodyPr>
          <a:lstStyle>
            <a:lvl1pPr marL="0" indent="0" algn="ctr">
              <a:buNone/>
              <a:defRPr sz="1400" b="0" i="0">
                <a:latin typeface="+mn-lt"/>
              </a:defRPr>
            </a:lvl1pPr>
          </a:lstStyle>
          <a:p>
            <a:r>
              <a:rPr lang="en-US" noProof="0"/>
              <a:t>Drop your icon here</a:t>
            </a:r>
          </a:p>
        </p:txBody>
      </p:sp>
      <p:sp>
        <p:nvSpPr>
          <p:cNvPr id="20" name="Text Placeholder 11">
            <a:extLst>
              <a:ext uri="{FF2B5EF4-FFF2-40B4-BE49-F238E27FC236}">
                <a16:creationId xmlns:a16="http://schemas.microsoft.com/office/drawing/2014/main" id="{4585452B-029F-5ADD-7CB5-E5572A24047E}"/>
              </a:ext>
            </a:extLst>
          </p:cNvPr>
          <p:cNvSpPr>
            <a:spLocks noGrp="1"/>
          </p:cNvSpPr>
          <p:nvPr>
            <p:ph type="body" sz="quarter" idx="49"/>
          </p:nvPr>
        </p:nvSpPr>
        <p:spPr>
          <a:xfrm>
            <a:off x="8595360" y="3542400"/>
            <a:ext cx="3139440" cy="1963987"/>
          </a:xfrm>
          <a:prstGeom prst="rect">
            <a:avLst/>
          </a:prstGeom>
        </p:spPr>
        <p:txBody>
          <a:bodyPr>
            <a:noAutofit/>
          </a:bodyPr>
          <a:lstStyle>
            <a:lvl1pPr marL="0" indent="0">
              <a:lnSpc>
                <a:spcPct val="100000"/>
              </a:lnSpc>
              <a:buNone/>
              <a:defRPr lang="en-US" sz="1200" b="0" i="0" dirty="0">
                <a:latin typeface="+mn-lt"/>
              </a:defRPr>
            </a:lvl1pPr>
            <a:lvl2pPr>
              <a:defRPr sz="1200" b="0" i="0">
                <a:latin typeface="+mn-lt"/>
              </a:defRPr>
            </a:lvl2pPr>
          </a:lstStyle>
          <a:p>
            <a:pPr lvl="0"/>
            <a:r>
              <a:rPr lang="en-US"/>
              <a:t>Click to edit Master text styles</a:t>
            </a:r>
          </a:p>
          <a:p>
            <a:pPr lvl="1"/>
            <a:r>
              <a:rPr lang="en-US"/>
              <a:t>Second level</a:t>
            </a:r>
          </a:p>
        </p:txBody>
      </p:sp>
      <p:pic>
        <p:nvPicPr>
          <p:cNvPr id="37" name="Thomson Reuters Logo">
            <a:extLst>
              <a:ext uri="{FF2B5EF4-FFF2-40B4-BE49-F238E27FC236}">
                <a16:creationId xmlns:a16="http://schemas.microsoft.com/office/drawing/2014/main" id="{FA2C69F7-6BAC-D164-F97C-96936F29BB05}"/>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455275" y="6188717"/>
            <a:ext cx="1279525" cy="424171"/>
          </a:xfrm>
          <a:prstGeom prst="rect">
            <a:avLst/>
          </a:prstGeom>
        </p:spPr>
      </p:pic>
      <p:sp>
        <p:nvSpPr>
          <p:cNvPr id="4" name="Slide Number Placeholder 3">
            <a:extLst>
              <a:ext uri="{FF2B5EF4-FFF2-40B4-BE49-F238E27FC236}">
                <a16:creationId xmlns:a16="http://schemas.microsoft.com/office/drawing/2014/main" id="{CB22BB04-7A96-7807-5C34-E81EA9B39C98}"/>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9948007C-7B03-93A0-0C5A-15C09E1AF718}"/>
              </a:ext>
            </a:extLst>
          </p:cNvPr>
          <p:cNvSpPr>
            <a:spLocks noGrp="1"/>
          </p:cNvSpPr>
          <p:nvPr>
            <p:ph type="ftr" sz="quarter" idx="10"/>
          </p:nvPr>
        </p:nvSpPr>
        <p:spPr/>
        <p:txBody>
          <a:bodyPr/>
          <a:lstStyle/>
          <a:p>
            <a:endParaRPr lang="en-US"/>
          </a:p>
        </p:txBody>
      </p:sp>
      <p:sp>
        <p:nvSpPr>
          <p:cNvPr id="5" name="Text Placeholder 11">
            <a:extLst>
              <a:ext uri="{FF2B5EF4-FFF2-40B4-BE49-F238E27FC236}">
                <a16:creationId xmlns:a16="http://schemas.microsoft.com/office/drawing/2014/main" id="{8D72A41F-3A5E-7A98-67E8-B71B489D3010}"/>
              </a:ext>
            </a:extLst>
          </p:cNvPr>
          <p:cNvSpPr>
            <a:spLocks noGrp="1"/>
          </p:cNvSpPr>
          <p:nvPr>
            <p:ph type="body" sz="quarter" idx="59" hasCustomPrompt="1"/>
          </p:nvPr>
        </p:nvSpPr>
        <p:spPr>
          <a:xfrm>
            <a:off x="450152" y="1391832"/>
            <a:ext cx="7677848" cy="708188"/>
          </a:xfrm>
          <a:prstGeom prst="rect">
            <a:avLst/>
          </a:prstGeom>
        </p:spPr>
        <p:txBody>
          <a:bodyPr>
            <a:noAutofit/>
          </a:bodyPr>
          <a:lstStyle>
            <a:lvl1pPr marL="0" indent="0">
              <a:lnSpc>
                <a:spcPct val="100000"/>
              </a:lnSpc>
              <a:buNone/>
              <a:defRPr sz="1600" b="0" i="0" spc="0">
                <a:latin typeface="+mn-lt"/>
              </a:defRPr>
            </a:lvl1pPr>
            <a:lvl2pPr>
              <a:defRPr sz="1200" b="0" i="0">
                <a:latin typeface="+mn-lt"/>
              </a:defRPr>
            </a:lvl2pPr>
          </a:lstStyle>
          <a:p>
            <a:pPr lvl="0"/>
            <a:r>
              <a:rPr lang="en-US" noProof="0"/>
              <a:t>Body copy style. Enter your text here.</a:t>
            </a:r>
          </a:p>
        </p:txBody>
      </p:sp>
    </p:spTree>
    <p:extLst>
      <p:ext uri="{BB962C8B-B14F-4D97-AF65-F5344CB8AC3E}">
        <p14:creationId xmlns:p14="http://schemas.microsoft.com/office/powerpoint/2010/main" val="15532583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3_small headline_3 photos_eyebrow">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4C73C25-30DD-EEBF-7740-41C45C89B7F4}"/>
              </a:ext>
            </a:extLst>
          </p:cNvPr>
          <p:cNvSpPr>
            <a:spLocks noGrp="1"/>
          </p:cNvSpPr>
          <p:nvPr>
            <p:ph type="body" sz="quarter" idx="12" hasCustomPrompt="1"/>
          </p:nvPr>
        </p:nvSpPr>
        <p:spPr>
          <a:xfrm>
            <a:off x="457200" y="310615"/>
            <a:ext cx="3848100" cy="230832"/>
          </a:xfrm>
          <a:prstGeom prst="rect">
            <a:avLst/>
          </a:prstGeom>
        </p:spPr>
        <p:txBody>
          <a:bodyPr wrap="square">
            <a:spAutoFit/>
          </a:bodyPr>
          <a:lstStyle>
            <a:lvl1pPr marL="0" indent="0">
              <a:buNone/>
              <a:defRPr sz="1000" b="0" i="0" u="none" cap="all" spc="300" baseline="0">
                <a:uFill>
                  <a:solidFill>
                    <a:schemeClr val="tx2"/>
                  </a:solidFill>
                </a:uFill>
                <a:latin typeface="+mn-lt"/>
              </a:defRPr>
            </a:lvl1pPr>
          </a:lstStyle>
          <a:p>
            <a:pPr lvl="0"/>
            <a:r>
              <a:rPr lang="en-US" noProof="0"/>
              <a:t>Section TITLE AS EYEBROW</a:t>
            </a:r>
          </a:p>
        </p:txBody>
      </p:sp>
      <p:sp>
        <p:nvSpPr>
          <p:cNvPr id="6" name="Title 5">
            <a:extLst>
              <a:ext uri="{FF2B5EF4-FFF2-40B4-BE49-F238E27FC236}">
                <a16:creationId xmlns:a16="http://schemas.microsoft.com/office/drawing/2014/main" id="{9347206C-C8F2-3438-F7FC-043E54ED1E03}"/>
              </a:ext>
            </a:extLst>
          </p:cNvPr>
          <p:cNvSpPr>
            <a:spLocks noGrp="1"/>
          </p:cNvSpPr>
          <p:nvPr>
            <p:ph type="title" hasCustomPrompt="1"/>
          </p:nvPr>
        </p:nvSpPr>
        <p:spPr>
          <a:xfrm>
            <a:off x="457201" y="771055"/>
            <a:ext cx="11277599" cy="480131"/>
          </a:xfrm>
          <a:prstGeom prst="rect">
            <a:avLst/>
          </a:prstGeom>
        </p:spPr>
        <p:txBody>
          <a:bodyPr wrap="square">
            <a:spAutoFit/>
          </a:bodyPr>
          <a:lstStyle>
            <a:lvl1pPr>
              <a:defRPr sz="2800" spc="0" baseline="0">
                <a:solidFill>
                  <a:schemeClr val="accent2"/>
                </a:solidFill>
              </a:defRPr>
            </a:lvl1pPr>
          </a:lstStyle>
          <a:p>
            <a:r>
              <a:rPr lang="en-US" noProof="0"/>
              <a:t>Small headline example</a:t>
            </a:r>
          </a:p>
        </p:txBody>
      </p:sp>
      <p:sp>
        <p:nvSpPr>
          <p:cNvPr id="7" name="Picture Placeholder 7">
            <a:extLst>
              <a:ext uri="{FF2B5EF4-FFF2-40B4-BE49-F238E27FC236}">
                <a16:creationId xmlns:a16="http://schemas.microsoft.com/office/drawing/2014/main" id="{25BB5B85-F342-7730-6869-F1527D819CE4}"/>
              </a:ext>
              <a:ext uri="{C183D7F6-B498-43B3-948B-1728B52AA6E4}">
                <adec:decorative xmlns:adec="http://schemas.microsoft.com/office/drawing/2017/decorative" val="1"/>
              </a:ext>
            </a:extLst>
          </p:cNvPr>
          <p:cNvSpPr>
            <a:spLocks noGrp="1"/>
          </p:cNvSpPr>
          <p:nvPr>
            <p:ph type="pic" sz="quarter" idx="16" hasCustomPrompt="1"/>
          </p:nvPr>
        </p:nvSpPr>
        <p:spPr>
          <a:xfrm>
            <a:off x="457200" y="1506193"/>
            <a:ext cx="3606800" cy="2344043"/>
          </a:xfrm>
          <a:custGeom>
            <a:avLst/>
            <a:gdLst>
              <a:gd name="connsiteX0" fmla="*/ 0 w 5949950"/>
              <a:gd name="connsiteY0" fmla="*/ 0 h 6356349"/>
              <a:gd name="connsiteX1" fmla="*/ 5949950 w 5949950"/>
              <a:gd name="connsiteY1" fmla="*/ 0 h 6356349"/>
              <a:gd name="connsiteX2" fmla="*/ 5949950 w 5949950"/>
              <a:gd name="connsiteY2" fmla="*/ 6356349 h 6356349"/>
              <a:gd name="connsiteX3" fmla="*/ 0 w 5949950"/>
              <a:gd name="connsiteY3" fmla="*/ 6356349 h 6356349"/>
            </a:gdLst>
            <a:ahLst/>
            <a:cxnLst>
              <a:cxn ang="0">
                <a:pos x="connsiteX0" y="connsiteY0"/>
              </a:cxn>
              <a:cxn ang="0">
                <a:pos x="connsiteX1" y="connsiteY1"/>
              </a:cxn>
              <a:cxn ang="0">
                <a:pos x="connsiteX2" y="connsiteY2"/>
              </a:cxn>
              <a:cxn ang="0">
                <a:pos x="connsiteX3" y="connsiteY3"/>
              </a:cxn>
            </a:cxnLst>
            <a:rect l="l" t="t" r="r" b="b"/>
            <a:pathLst>
              <a:path w="5949950" h="6356349">
                <a:moveTo>
                  <a:pt x="0" y="0"/>
                </a:moveTo>
                <a:lnTo>
                  <a:pt x="5949950" y="0"/>
                </a:lnTo>
                <a:lnTo>
                  <a:pt x="5949950" y="6356349"/>
                </a:lnTo>
                <a:lnTo>
                  <a:pt x="0" y="6356349"/>
                </a:lnTo>
                <a:close/>
              </a:path>
            </a:pathLst>
          </a:custGeom>
          <a:solidFill>
            <a:schemeClr val="bg1">
              <a:lumMod val="95000"/>
            </a:schemeClr>
          </a:solidFill>
        </p:spPr>
        <p:txBody>
          <a:bodyPr wrap="square" lIns="180000" tIns="180000" rIns="180000" bIns="180000">
            <a:noAutofit/>
          </a:bodyPr>
          <a:lstStyle>
            <a:lvl1pPr marL="0" indent="0" algn="ctr">
              <a:buNone/>
              <a:defRPr sz="1200" b="0" i="0" spc="0">
                <a:latin typeface="+mn-lt"/>
              </a:defRPr>
            </a:lvl1pPr>
          </a:lstStyle>
          <a:p>
            <a:r>
              <a:rPr lang="en-US" noProof="0"/>
              <a:t>Drop your image here</a:t>
            </a:r>
          </a:p>
        </p:txBody>
      </p:sp>
      <p:sp>
        <p:nvSpPr>
          <p:cNvPr id="8" name="Text Placeholder 11">
            <a:extLst>
              <a:ext uri="{FF2B5EF4-FFF2-40B4-BE49-F238E27FC236}">
                <a16:creationId xmlns:a16="http://schemas.microsoft.com/office/drawing/2014/main" id="{5BD75510-D2DA-9E21-7047-14FBA34FDEC2}"/>
              </a:ext>
            </a:extLst>
          </p:cNvPr>
          <p:cNvSpPr>
            <a:spLocks noGrp="1"/>
          </p:cNvSpPr>
          <p:nvPr>
            <p:ph type="body" sz="quarter" idx="23" hasCustomPrompt="1"/>
          </p:nvPr>
        </p:nvSpPr>
        <p:spPr>
          <a:xfrm>
            <a:off x="457200" y="4079842"/>
            <a:ext cx="3606800" cy="1292257"/>
          </a:xfrm>
          <a:prstGeom prst="rect">
            <a:avLst/>
          </a:prstGeom>
        </p:spPr>
        <p:txBody>
          <a:bodyPr>
            <a:noAutofit/>
          </a:bodyPr>
          <a:lstStyle>
            <a:lvl1pPr marL="0" indent="0">
              <a:lnSpc>
                <a:spcPct val="100000"/>
              </a:lnSpc>
              <a:buNone/>
              <a:defRPr sz="1400" b="0" i="0" spc="0">
                <a:latin typeface="+mn-lt"/>
              </a:defRPr>
            </a:lvl1pPr>
          </a:lstStyle>
          <a:p>
            <a:pPr lvl="0"/>
            <a:r>
              <a:rPr lang="en-US"/>
              <a:t>Body copy style. Enter your text here.</a:t>
            </a:r>
            <a:endParaRPr lang="en-GB"/>
          </a:p>
        </p:txBody>
      </p:sp>
      <p:sp>
        <p:nvSpPr>
          <p:cNvPr id="14" name="Picture Placeholder 7">
            <a:extLst>
              <a:ext uri="{FF2B5EF4-FFF2-40B4-BE49-F238E27FC236}">
                <a16:creationId xmlns:a16="http://schemas.microsoft.com/office/drawing/2014/main" id="{E7573C45-717E-A185-54AD-B1ADC3204A22}"/>
              </a:ext>
              <a:ext uri="{C183D7F6-B498-43B3-948B-1728B52AA6E4}">
                <adec:decorative xmlns:adec="http://schemas.microsoft.com/office/drawing/2017/decorative" val="1"/>
              </a:ext>
            </a:extLst>
          </p:cNvPr>
          <p:cNvSpPr>
            <a:spLocks noGrp="1"/>
          </p:cNvSpPr>
          <p:nvPr>
            <p:ph type="pic" sz="quarter" idx="24" hasCustomPrompt="1"/>
          </p:nvPr>
        </p:nvSpPr>
        <p:spPr>
          <a:xfrm>
            <a:off x="4305300" y="1506194"/>
            <a:ext cx="3606800" cy="2344043"/>
          </a:xfrm>
          <a:custGeom>
            <a:avLst/>
            <a:gdLst>
              <a:gd name="connsiteX0" fmla="*/ 0 w 5949950"/>
              <a:gd name="connsiteY0" fmla="*/ 0 h 6356349"/>
              <a:gd name="connsiteX1" fmla="*/ 5949950 w 5949950"/>
              <a:gd name="connsiteY1" fmla="*/ 0 h 6356349"/>
              <a:gd name="connsiteX2" fmla="*/ 5949950 w 5949950"/>
              <a:gd name="connsiteY2" fmla="*/ 6356349 h 6356349"/>
              <a:gd name="connsiteX3" fmla="*/ 0 w 5949950"/>
              <a:gd name="connsiteY3" fmla="*/ 6356349 h 6356349"/>
            </a:gdLst>
            <a:ahLst/>
            <a:cxnLst>
              <a:cxn ang="0">
                <a:pos x="connsiteX0" y="connsiteY0"/>
              </a:cxn>
              <a:cxn ang="0">
                <a:pos x="connsiteX1" y="connsiteY1"/>
              </a:cxn>
              <a:cxn ang="0">
                <a:pos x="connsiteX2" y="connsiteY2"/>
              </a:cxn>
              <a:cxn ang="0">
                <a:pos x="connsiteX3" y="connsiteY3"/>
              </a:cxn>
            </a:cxnLst>
            <a:rect l="l" t="t" r="r" b="b"/>
            <a:pathLst>
              <a:path w="5949950" h="6356349">
                <a:moveTo>
                  <a:pt x="0" y="0"/>
                </a:moveTo>
                <a:lnTo>
                  <a:pt x="5949950" y="0"/>
                </a:lnTo>
                <a:lnTo>
                  <a:pt x="5949950" y="6356349"/>
                </a:lnTo>
                <a:lnTo>
                  <a:pt x="0" y="6356349"/>
                </a:lnTo>
                <a:close/>
              </a:path>
            </a:pathLst>
          </a:custGeom>
          <a:solidFill>
            <a:schemeClr val="bg1">
              <a:lumMod val="95000"/>
            </a:schemeClr>
          </a:solidFill>
        </p:spPr>
        <p:txBody>
          <a:bodyPr wrap="square" lIns="180000" tIns="180000" rIns="180000" bIns="180000">
            <a:noAutofit/>
          </a:bodyPr>
          <a:lstStyle>
            <a:lvl1pPr marL="0" indent="0" algn="ctr">
              <a:buNone/>
              <a:defRPr sz="1200" b="0" i="0" spc="0">
                <a:latin typeface="+mn-lt"/>
              </a:defRPr>
            </a:lvl1pPr>
          </a:lstStyle>
          <a:p>
            <a:r>
              <a:rPr lang="en-US" noProof="0"/>
              <a:t>Drop your image here</a:t>
            </a:r>
          </a:p>
        </p:txBody>
      </p:sp>
      <p:sp>
        <p:nvSpPr>
          <p:cNvPr id="15" name="Text Placeholder 11">
            <a:extLst>
              <a:ext uri="{FF2B5EF4-FFF2-40B4-BE49-F238E27FC236}">
                <a16:creationId xmlns:a16="http://schemas.microsoft.com/office/drawing/2014/main" id="{E91F4FB8-507F-6BD1-C81F-D27D478E37D7}"/>
              </a:ext>
            </a:extLst>
          </p:cNvPr>
          <p:cNvSpPr>
            <a:spLocks noGrp="1"/>
          </p:cNvSpPr>
          <p:nvPr>
            <p:ph type="body" sz="quarter" idx="25" hasCustomPrompt="1"/>
          </p:nvPr>
        </p:nvSpPr>
        <p:spPr>
          <a:xfrm>
            <a:off x="4305300" y="4079843"/>
            <a:ext cx="3606800" cy="1292257"/>
          </a:xfrm>
          <a:prstGeom prst="rect">
            <a:avLst/>
          </a:prstGeom>
        </p:spPr>
        <p:txBody>
          <a:bodyPr>
            <a:noAutofit/>
          </a:bodyPr>
          <a:lstStyle>
            <a:lvl1pPr marL="0" indent="0">
              <a:lnSpc>
                <a:spcPct val="100000"/>
              </a:lnSpc>
              <a:buNone/>
              <a:defRPr sz="1400" b="0" i="0" spc="0">
                <a:latin typeface="+mn-lt"/>
              </a:defRPr>
            </a:lvl1pPr>
          </a:lstStyle>
          <a:p>
            <a:pPr lvl="0"/>
            <a:r>
              <a:rPr lang="en-US"/>
              <a:t>Body copy style. Enter your text here.</a:t>
            </a:r>
            <a:endParaRPr lang="en-GB"/>
          </a:p>
        </p:txBody>
      </p:sp>
      <p:sp>
        <p:nvSpPr>
          <p:cNvPr id="16" name="Picture Placeholder 7">
            <a:extLst>
              <a:ext uri="{FF2B5EF4-FFF2-40B4-BE49-F238E27FC236}">
                <a16:creationId xmlns:a16="http://schemas.microsoft.com/office/drawing/2014/main" id="{677E0DB7-B230-09AD-245F-22BA62E26901}"/>
              </a:ext>
              <a:ext uri="{C183D7F6-B498-43B3-948B-1728B52AA6E4}">
                <adec:decorative xmlns:adec="http://schemas.microsoft.com/office/drawing/2017/decorative" val="1"/>
              </a:ext>
            </a:extLst>
          </p:cNvPr>
          <p:cNvSpPr>
            <a:spLocks noGrp="1"/>
          </p:cNvSpPr>
          <p:nvPr>
            <p:ph type="pic" sz="quarter" idx="26" hasCustomPrompt="1"/>
          </p:nvPr>
        </p:nvSpPr>
        <p:spPr>
          <a:xfrm>
            <a:off x="8128000" y="1506193"/>
            <a:ext cx="3606800" cy="2344043"/>
          </a:xfrm>
          <a:custGeom>
            <a:avLst/>
            <a:gdLst>
              <a:gd name="connsiteX0" fmla="*/ 0 w 5949950"/>
              <a:gd name="connsiteY0" fmla="*/ 0 h 6356349"/>
              <a:gd name="connsiteX1" fmla="*/ 5949950 w 5949950"/>
              <a:gd name="connsiteY1" fmla="*/ 0 h 6356349"/>
              <a:gd name="connsiteX2" fmla="*/ 5949950 w 5949950"/>
              <a:gd name="connsiteY2" fmla="*/ 6356349 h 6356349"/>
              <a:gd name="connsiteX3" fmla="*/ 0 w 5949950"/>
              <a:gd name="connsiteY3" fmla="*/ 6356349 h 6356349"/>
            </a:gdLst>
            <a:ahLst/>
            <a:cxnLst>
              <a:cxn ang="0">
                <a:pos x="connsiteX0" y="connsiteY0"/>
              </a:cxn>
              <a:cxn ang="0">
                <a:pos x="connsiteX1" y="connsiteY1"/>
              </a:cxn>
              <a:cxn ang="0">
                <a:pos x="connsiteX2" y="connsiteY2"/>
              </a:cxn>
              <a:cxn ang="0">
                <a:pos x="connsiteX3" y="connsiteY3"/>
              </a:cxn>
            </a:cxnLst>
            <a:rect l="l" t="t" r="r" b="b"/>
            <a:pathLst>
              <a:path w="5949950" h="6356349">
                <a:moveTo>
                  <a:pt x="0" y="0"/>
                </a:moveTo>
                <a:lnTo>
                  <a:pt x="5949950" y="0"/>
                </a:lnTo>
                <a:lnTo>
                  <a:pt x="5949950" y="6356349"/>
                </a:lnTo>
                <a:lnTo>
                  <a:pt x="0" y="6356349"/>
                </a:lnTo>
                <a:close/>
              </a:path>
            </a:pathLst>
          </a:custGeom>
          <a:solidFill>
            <a:schemeClr val="bg1">
              <a:lumMod val="95000"/>
            </a:schemeClr>
          </a:solidFill>
        </p:spPr>
        <p:txBody>
          <a:bodyPr wrap="square" lIns="180000" tIns="180000" rIns="180000" bIns="180000">
            <a:noAutofit/>
          </a:bodyPr>
          <a:lstStyle>
            <a:lvl1pPr marL="0" indent="0" algn="ctr">
              <a:buNone/>
              <a:defRPr sz="1200" b="0" i="0" spc="0">
                <a:latin typeface="+mn-lt"/>
              </a:defRPr>
            </a:lvl1pPr>
          </a:lstStyle>
          <a:p>
            <a:r>
              <a:rPr lang="en-US" noProof="0"/>
              <a:t>Drop your image here</a:t>
            </a:r>
          </a:p>
        </p:txBody>
      </p:sp>
      <p:sp>
        <p:nvSpPr>
          <p:cNvPr id="17" name="Text Placeholder 11">
            <a:extLst>
              <a:ext uri="{FF2B5EF4-FFF2-40B4-BE49-F238E27FC236}">
                <a16:creationId xmlns:a16="http://schemas.microsoft.com/office/drawing/2014/main" id="{192E966D-78B5-AB55-E626-4C7FDBE47EF9}"/>
              </a:ext>
            </a:extLst>
          </p:cNvPr>
          <p:cNvSpPr>
            <a:spLocks noGrp="1"/>
          </p:cNvSpPr>
          <p:nvPr>
            <p:ph type="body" sz="quarter" idx="27" hasCustomPrompt="1"/>
          </p:nvPr>
        </p:nvSpPr>
        <p:spPr>
          <a:xfrm>
            <a:off x="8128000" y="4079842"/>
            <a:ext cx="3606800" cy="1292257"/>
          </a:xfrm>
          <a:prstGeom prst="rect">
            <a:avLst/>
          </a:prstGeom>
        </p:spPr>
        <p:txBody>
          <a:bodyPr>
            <a:noAutofit/>
          </a:bodyPr>
          <a:lstStyle>
            <a:lvl1pPr marL="0" indent="0">
              <a:lnSpc>
                <a:spcPct val="100000"/>
              </a:lnSpc>
              <a:buNone/>
              <a:defRPr sz="1400" b="0" i="0" spc="0">
                <a:latin typeface="+mn-lt"/>
              </a:defRPr>
            </a:lvl1pPr>
          </a:lstStyle>
          <a:p>
            <a:pPr lvl="0"/>
            <a:r>
              <a:rPr lang="en-US"/>
              <a:t>Body copy style. Enter your text here.</a:t>
            </a:r>
            <a:endParaRPr lang="en-GB"/>
          </a:p>
        </p:txBody>
      </p:sp>
      <p:sp>
        <p:nvSpPr>
          <p:cNvPr id="18" name="Text Placeholder 11">
            <a:extLst>
              <a:ext uri="{FF2B5EF4-FFF2-40B4-BE49-F238E27FC236}">
                <a16:creationId xmlns:a16="http://schemas.microsoft.com/office/drawing/2014/main" id="{24EB873D-F2C2-8D8C-AE0E-F977B2AD07BC}"/>
              </a:ext>
            </a:extLst>
          </p:cNvPr>
          <p:cNvSpPr>
            <a:spLocks noGrp="1"/>
          </p:cNvSpPr>
          <p:nvPr>
            <p:ph type="body" sz="quarter" idx="28" hasCustomPrompt="1"/>
          </p:nvPr>
        </p:nvSpPr>
        <p:spPr>
          <a:xfrm>
            <a:off x="457200" y="5478136"/>
            <a:ext cx="8720138" cy="799094"/>
          </a:xfrm>
          <a:prstGeom prst="rect">
            <a:avLst/>
          </a:prstGeom>
        </p:spPr>
        <p:txBody>
          <a:bodyPr>
            <a:noAutofit/>
          </a:bodyPr>
          <a:lstStyle>
            <a:lvl1pPr marL="0" indent="0">
              <a:lnSpc>
                <a:spcPct val="100000"/>
              </a:lnSpc>
              <a:buNone/>
              <a:defRPr sz="1400" b="0" i="0" spc="0">
                <a:latin typeface="+mn-lt"/>
              </a:defRPr>
            </a:lvl1pPr>
          </a:lstStyle>
          <a:p>
            <a:pPr lvl="0"/>
            <a:r>
              <a:rPr lang="en-US"/>
              <a:t>Body copy style. Enter your text here.</a:t>
            </a:r>
            <a:endParaRPr lang="en-GB"/>
          </a:p>
        </p:txBody>
      </p:sp>
      <p:sp>
        <p:nvSpPr>
          <p:cNvPr id="4" name="Slide Number Placeholder 3">
            <a:extLst>
              <a:ext uri="{FF2B5EF4-FFF2-40B4-BE49-F238E27FC236}">
                <a16:creationId xmlns:a16="http://schemas.microsoft.com/office/drawing/2014/main" id="{748567F6-AE8B-8BAA-582A-8A0F5CE7F498}"/>
              </a:ext>
            </a:extLst>
          </p:cNvPr>
          <p:cNvSpPr>
            <a:spLocks noGrp="1"/>
          </p:cNvSpPr>
          <p:nvPr>
            <p:ph type="sldNum" sz="quarter" idx="11"/>
          </p:nvPr>
        </p:nvSpPr>
        <p:spPr/>
        <p:txBody>
          <a:body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3" name="Footer Placeholder 2">
            <a:extLst>
              <a:ext uri="{FF2B5EF4-FFF2-40B4-BE49-F238E27FC236}">
                <a16:creationId xmlns:a16="http://schemas.microsoft.com/office/drawing/2014/main" id="{1459EAF8-BCFB-3E97-3670-75EA7C6F797D}"/>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2988826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400" b="0" i="0">
                <a:solidFill>
                  <a:srgbClr val="40404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311322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7240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divider_gold">
    <p:bg>
      <p:bgPr>
        <a:solidFill>
          <a:srgbClr val="FCF2DA"/>
        </a:solidFill>
        <a:effectLst/>
      </p:bgPr>
    </p:bg>
    <p:spTree>
      <p:nvGrpSpPr>
        <p:cNvPr id="1" name=""/>
        <p:cNvGrpSpPr/>
        <p:nvPr/>
      </p:nvGrpSpPr>
      <p:grpSpPr>
        <a:xfrm>
          <a:off x="0" y="0"/>
          <a:ext cx="0" cy="0"/>
          <a:chOff x="0" y="0"/>
          <a:chExt cx="0" cy="0"/>
        </a:xfrm>
      </p:grpSpPr>
      <p:pic>
        <p:nvPicPr>
          <p:cNvPr id="5" name="Radial Waypoint" descr="A black background with gold lines&#10;&#10;Description automatically generated">
            <a:extLst>
              <a:ext uri="{FF2B5EF4-FFF2-40B4-BE49-F238E27FC236}">
                <a16:creationId xmlns:a16="http://schemas.microsoft.com/office/drawing/2014/main" id="{BDDAC890-70C2-99AB-C22B-B991A095450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6" name="Title 7">
            <a:extLst>
              <a:ext uri="{FF2B5EF4-FFF2-40B4-BE49-F238E27FC236}">
                <a16:creationId xmlns:a16="http://schemas.microsoft.com/office/drawing/2014/main" id="{FBD9A105-7E89-EF99-7FD7-066974BABDA4}"/>
              </a:ext>
              <a:ext uri="{C183D7F6-B498-43B3-948B-1728B52AA6E4}">
                <adec:decorative xmlns:adec="http://schemas.microsoft.com/office/drawing/2017/decorative" val="0"/>
              </a:ext>
            </a:extLst>
          </p:cNvPr>
          <p:cNvSpPr>
            <a:spLocks noGrp="1"/>
          </p:cNvSpPr>
          <p:nvPr>
            <p:ph type="title" hasCustomPrompt="1"/>
          </p:nvPr>
        </p:nvSpPr>
        <p:spPr>
          <a:xfrm>
            <a:off x="3708400" y="2210205"/>
            <a:ext cx="4775200" cy="2437590"/>
          </a:xfrm>
          <a:prstGeom prst="rect">
            <a:avLst/>
          </a:prstGeom>
        </p:spPr>
        <p:txBody>
          <a:bodyPr wrap="square">
            <a:spAutoFit/>
          </a:bodyPr>
          <a:lstStyle>
            <a:lvl1pPr algn="ctr">
              <a:defRPr sz="8800">
                <a:solidFill>
                  <a:schemeClr val="accent2"/>
                </a:solidFill>
              </a:defRPr>
            </a:lvl1pPr>
          </a:lstStyle>
          <a:p>
            <a:r>
              <a:rPr lang="en-US" noProof="0"/>
              <a:t>Section divider</a:t>
            </a:r>
          </a:p>
        </p:txBody>
      </p:sp>
      <p:pic>
        <p:nvPicPr>
          <p:cNvPr id="13" name="Thomson Reuters Logo">
            <a:extLst>
              <a:ext uri="{FF2B5EF4-FFF2-40B4-BE49-F238E27FC236}">
                <a16:creationId xmlns:a16="http://schemas.microsoft.com/office/drawing/2014/main" id="{758A87BD-822D-6E45-904B-8A3CEE276B30}"/>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55275" y="6250970"/>
            <a:ext cx="1277938" cy="423644"/>
          </a:xfrm>
          <a:prstGeom prst="rect">
            <a:avLst/>
          </a:prstGeom>
        </p:spPr>
      </p:pic>
    </p:spTree>
    <p:extLst>
      <p:ext uri="{BB962C8B-B14F-4D97-AF65-F5344CB8AC3E}">
        <p14:creationId xmlns:p14="http://schemas.microsoft.com/office/powerpoint/2010/main" val="288420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_divider_amber">
    <p:bg>
      <p:bgPr>
        <a:solidFill>
          <a:schemeClr val="bg2"/>
        </a:solidFill>
        <a:effectLst/>
      </p:bgPr>
    </p:bg>
    <p:spTree>
      <p:nvGrpSpPr>
        <p:cNvPr id="1" name=""/>
        <p:cNvGrpSpPr/>
        <p:nvPr/>
      </p:nvGrpSpPr>
      <p:grpSpPr>
        <a:xfrm>
          <a:off x="0" y="0"/>
          <a:ext cx="0" cy="0"/>
          <a:chOff x="0" y="0"/>
          <a:chExt cx="0" cy="0"/>
        </a:xfrm>
      </p:grpSpPr>
      <p:pic>
        <p:nvPicPr>
          <p:cNvPr id="2" name="Radial Waypoint">
            <a:extLst>
              <a:ext uri="{FF2B5EF4-FFF2-40B4-BE49-F238E27FC236}">
                <a16:creationId xmlns:a16="http://schemas.microsoft.com/office/drawing/2014/main" id="{BFD9086C-FF5C-C097-2E51-3629927B0F4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Title Placeholder 7">
            <a:extLst>
              <a:ext uri="{FF2B5EF4-FFF2-40B4-BE49-F238E27FC236}">
                <a16:creationId xmlns:a16="http://schemas.microsoft.com/office/drawing/2014/main" id="{FBD9A105-7E89-EF99-7FD7-066974BABDA4}"/>
              </a:ext>
            </a:extLst>
          </p:cNvPr>
          <p:cNvSpPr>
            <a:spLocks noGrp="1"/>
          </p:cNvSpPr>
          <p:nvPr>
            <p:ph type="title" hasCustomPrompt="1"/>
          </p:nvPr>
        </p:nvSpPr>
        <p:spPr>
          <a:xfrm>
            <a:off x="5570537" y="3154234"/>
            <a:ext cx="4884737" cy="2529923"/>
          </a:xfrm>
          <a:prstGeom prst="rect">
            <a:avLst/>
          </a:prstGeom>
        </p:spPr>
        <p:txBody>
          <a:bodyPr wrap="square">
            <a:spAutoFit/>
          </a:bodyPr>
          <a:lstStyle>
            <a:lvl1pPr algn="l">
              <a:defRPr sz="8800">
                <a:solidFill>
                  <a:schemeClr val="accent2"/>
                </a:solidFill>
              </a:defRPr>
            </a:lvl1pPr>
          </a:lstStyle>
          <a:p>
            <a:r>
              <a:rPr lang="en-US" noProof="0"/>
              <a:t>Section divider</a:t>
            </a:r>
          </a:p>
        </p:txBody>
      </p:sp>
      <p:pic>
        <p:nvPicPr>
          <p:cNvPr id="13" name="Thomson Reuters Logo">
            <a:extLst>
              <a:ext uri="{FF2B5EF4-FFF2-40B4-BE49-F238E27FC236}">
                <a16:creationId xmlns:a16="http://schemas.microsoft.com/office/drawing/2014/main" id="{758A87BD-822D-6E45-904B-8A3CEE276B30}"/>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55275" y="6188978"/>
            <a:ext cx="1277938" cy="423644"/>
          </a:xfrm>
          <a:prstGeom prst="rect">
            <a:avLst/>
          </a:prstGeom>
        </p:spPr>
      </p:pic>
    </p:spTree>
    <p:extLst>
      <p:ext uri="{BB962C8B-B14F-4D97-AF65-F5344CB8AC3E}">
        <p14:creationId xmlns:p14="http://schemas.microsoft.com/office/powerpoint/2010/main" val="3252628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8_divider_teal">
    <p:bg>
      <p:bgPr>
        <a:solidFill>
          <a:srgbClr val="E3F3EE"/>
        </a:solidFill>
        <a:effectLst/>
      </p:bgPr>
    </p:bg>
    <p:spTree>
      <p:nvGrpSpPr>
        <p:cNvPr id="1" name=""/>
        <p:cNvGrpSpPr/>
        <p:nvPr/>
      </p:nvGrpSpPr>
      <p:grpSpPr>
        <a:xfrm>
          <a:off x="0" y="0"/>
          <a:ext cx="0" cy="0"/>
          <a:chOff x="0" y="0"/>
          <a:chExt cx="0" cy="0"/>
        </a:xfrm>
      </p:grpSpPr>
      <p:pic>
        <p:nvPicPr>
          <p:cNvPr id="13" name="Thomson Reuter Logo">
            <a:extLst>
              <a:ext uri="{FF2B5EF4-FFF2-40B4-BE49-F238E27FC236}">
                <a16:creationId xmlns:a16="http://schemas.microsoft.com/office/drawing/2014/main" id="{758A87BD-822D-6E45-904B-8A3CEE276B3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245378"/>
            <a:ext cx="1277938" cy="423644"/>
          </a:xfrm>
          <a:prstGeom prst="rect">
            <a:avLst/>
          </a:prstGeom>
        </p:spPr>
      </p:pic>
      <p:pic>
        <p:nvPicPr>
          <p:cNvPr id="3" name="Radial Waypoint">
            <a:extLst>
              <a:ext uri="{FF2B5EF4-FFF2-40B4-BE49-F238E27FC236}">
                <a16:creationId xmlns:a16="http://schemas.microsoft.com/office/drawing/2014/main" id="{5FD8B28A-0771-8809-8950-E1FEEDF6AA4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Title 7">
            <a:extLst>
              <a:ext uri="{FF2B5EF4-FFF2-40B4-BE49-F238E27FC236}">
                <a16:creationId xmlns:a16="http://schemas.microsoft.com/office/drawing/2014/main" id="{FBD9A105-7E89-EF99-7FD7-066974BABDA4}"/>
              </a:ext>
            </a:extLst>
          </p:cNvPr>
          <p:cNvSpPr>
            <a:spLocks noGrp="1"/>
          </p:cNvSpPr>
          <p:nvPr>
            <p:ph type="title" hasCustomPrompt="1"/>
          </p:nvPr>
        </p:nvSpPr>
        <p:spPr>
          <a:xfrm>
            <a:off x="1519238" y="3556000"/>
            <a:ext cx="4884737" cy="2529923"/>
          </a:xfrm>
          <a:prstGeom prst="rect">
            <a:avLst/>
          </a:prstGeom>
        </p:spPr>
        <p:txBody>
          <a:bodyPr wrap="square">
            <a:spAutoFit/>
          </a:bodyPr>
          <a:lstStyle>
            <a:lvl1pPr algn="l">
              <a:defRPr sz="8800">
                <a:solidFill>
                  <a:schemeClr val="accent2"/>
                </a:solidFill>
              </a:defRPr>
            </a:lvl1pPr>
          </a:lstStyle>
          <a:p>
            <a:r>
              <a:rPr lang="en-US" noProof="0"/>
              <a:t>Section divider</a:t>
            </a:r>
          </a:p>
        </p:txBody>
      </p:sp>
    </p:spTree>
    <p:extLst>
      <p:ext uri="{BB962C8B-B14F-4D97-AF65-F5344CB8AC3E}">
        <p14:creationId xmlns:p14="http://schemas.microsoft.com/office/powerpoint/2010/main" val="47666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_divider_sky">
    <p:bg>
      <p:bgPr>
        <a:solidFill>
          <a:srgbClr val="E3F1FD"/>
        </a:solidFill>
        <a:effectLst/>
      </p:bgPr>
    </p:bg>
    <p:spTree>
      <p:nvGrpSpPr>
        <p:cNvPr id="1" name=""/>
        <p:cNvGrpSpPr/>
        <p:nvPr/>
      </p:nvGrpSpPr>
      <p:grpSpPr>
        <a:xfrm>
          <a:off x="0" y="0"/>
          <a:ext cx="0" cy="0"/>
          <a:chOff x="0" y="0"/>
          <a:chExt cx="0" cy="0"/>
        </a:xfrm>
      </p:grpSpPr>
      <p:pic>
        <p:nvPicPr>
          <p:cNvPr id="2" name="Radial Waypoint">
            <a:extLst>
              <a:ext uri="{FF2B5EF4-FFF2-40B4-BE49-F238E27FC236}">
                <a16:creationId xmlns:a16="http://schemas.microsoft.com/office/drawing/2014/main" id="{634B683E-F82C-0B50-D294-BAEB1A743E0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Title 7">
            <a:extLst>
              <a:ext uri="{FF2B5EF4-FFF2-40B4-BE49-F238E27FC236}">
                <a16:creationId xmlns:a16="http://schemas.microsoft.com/office/drawing/2014/main" id="{FBD9A105-7E89-EF99-7FD7-066974BABDA4}"/>
              </a:ext>
            </a:extLst>
          </p:cNvPr>
          <p:cNvSpPr>
            <a:spLocks noGrp="1"/>
          </p:cNvSpPr>
          <p:nvPr>
            <p:ph type="title" hasCustomPrompt="1"/>
          </p:nvPr>
        </p:nvSpPr>
        <p:spPr>
          <a:xfrm>
            <a:off x="3653631" y="2413000"/>
            <a:ext cx="4884737" cy="2529923"/>
          </a:xfrm>
          <a:prstGeom prst="rect">
            <a:avLst/>
          </a:prstGeom>
        </p:spPr>
        <p:txBody>
          <a:bodyPr wrap="square">
            <a:spAutoFit/>
          </a:bodyPr>
          <a:lstStyle>
            <a:lvl1pPr algn="ctr">
              <a:defRPr sz="8800">
                <a:solidFill>
                  <a:schemeClr val="accent2"/>
                </a:solidFill>
              </a:defRPr>
            </a:lvl1pPr>
          </a:lstStyle>
          <a:p>
            <a:r>
              <a:rPr lang="en-US" noProof="0"/>
              <a:t>Section divider</a:t>
            </a:r>
          </a:p>
        </p:txBody>
      </p:sp>
      <p:pic>
        <p:nvPicPr>
          <p:cNvPr id="13" name="Thomson Reuters Logo">
            <a:extLst>
              <a:ext uri="{FF2B5EF4-FFF2-40B4-BE49-F238E27FC236}">
                <a16:creationId xmlns:a16="http://schemas.microsoft.com/office/drawing/2014/main" id="{758A87BD-822D-6E45-904B-8A3CEE276B30}"/>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5500" y="6188978"/>
            <a:ext cx="1277938" cy="423644"/>
          </a:xfrm>
          <a:prstGeom prst="rect">
            <a:avLst/>
          </a:prstGeom>
        </p:spPr>
      </p:pic>
    </p:spTree>
    <p:extLst>
      <p:ext uri="{BB962C8B-B14F-4D97-AF65-F5344CB8AC3E}">
        <p14:creationId xmlns:p14="http://schemas.microsoft.com/office/powerpoint/2010/main" val="252037735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CEB5890-2665-7210-F51F-F0810D9D5D53}"/>
              </a:ext>
              <a:ext uri="{C183D7F6-B498-43B3-948B-1728B52AA6E4}">
                <adec:decorative xmlns:adec="http://schemas.microsoft.com/office/drawing/2017/decorative" val="1"/>
              </a:ext>
            </a:extLst>
          </p:cNvPr>
          <p:cNvCxnSpPr>
            <a:cxnSpLocks/>
          </p:cNvCxnSpPr>
          <p:nvPr userDrawn="1"/>
        </p:nvCxnSpPr>
        <p:spPr>
          <a:xfrm>
            <a:off x="0" y="23166"/>
            <a:ext cx="12192000" cy="0"/>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AF9C54B0-7CBE-23C1-4597-906747548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B38BC4-D82D-D4D1-5F85-78FF573A8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95BE2B3-E428-38FC-0C6C-B04B319B9E74}"/>
              </a:ext>
            </a:extLst>
          </p:cNvPr>
          <p:cNvSpPr>
            <a:spLocks noGrp="1"/>
          </p:cNvSpPr>
          <p:nvPr>
            <p:ph type="sldNum" sz="quarter" idx="4"/>
          </p:nvPr>
        </p:nvSpPr>
        <p:spPr>
          <a:xfrm>
            <a:off x="457200" y="6400803"/>
            <a:ext cx="498475" cy="248709"/>
          </a:xfrm>
          <a:prstGeom prst="rect">
            <a:avLst/>
          </a:prstGeom>
        </p:spPr>
        <p:txBody>
          <a:bodyPr vert="horz" lIns="91440" tIns="45720" rIns="91440" bIns="45720" rtlCol="0" anchor="ctr"/>
          <a:lstStyle>
            <a:lvl1pPr marL="111125" indent="-111125" algn="l">
              <a:defRPr sz="1000">
                <a:solidFill>
                  <a:schemeClr val="accent2"/>
                </a:solidFill>
              </a:defRPr>
            </a:lvl1pPr>
          </a:lstStyle>
          <a:p>
            <a:pPr>
              <a:buClr>
                <a:schemeClr val="tx2"/>
              </a:buClr>
              <a:buFont typeface="Clario" panose="020B0503030300000000" pitchFamily="34" charset="0"/>
              <a:buChar char="●"/>
            </a:pPr>
            <a:fld id="{D1A0B9A6-BF73-4DA8-BC34-AEA6A28AC37D}" type="slidenum">
              <a:rPr lang="en-US" smtClean="0"/>
              <a:pPr>
                <a:buClr>
                  <a:schemeClr val="tx2"/>
                </a:buClr>
                <a:buFont typeface="Clario" panose="020B0503030300000000" pitchFamily="34" charset="0"/>
                <a:buChar char="●"/>
              </a:pPr>
              <a:t>‹#›</a:t>
            </a:fld>
            <a:endParaRPr lang="en-US"/>
          </a:p>
        </p:txBody>
      </p:sp>
      <p:sp>
        <p:nvSpPr>
          <p:cNvPr id="5" name="Footer Placeholder 4">
            <a:extLst>
              <a:ext uri="{FF2B5EF4-FFF2-40B4-BE49-F238E27FC236}">
                <a16:creationId xmlns:a16="http://schemas.microsoft.com/office/drawing/2014/main" id="{8A73652F-55CD-C070-46C5-B3E0B155FFD0}"/>
              </a:ext>
            </a:extLst>
          </p:cNvPr>
          <p:cNvSpPr>
            <a:spLocks noGrp="1"/>
          </p:cNvSpPr>
          <p:nvPr>
            <p:ph type="ftr" sz="quarter" idx="3"/>
          </p:nvPr>
        </p:nvSpPr>
        <p:spPr>
          <a:xfrm>
            <a:off x="955675" y="6400803"/>
            <a:ext cx="3108325" cy="248709"/>
          </a:xfrm>
          <a:prstGeom prst="rect">
            <a:avLst/>
          </a:prstGeom>
        </p:spPr>
        <p:txBody>
          <a:bodyPr vert="horz" lIns="91440" tIns="45720" rIns="91440" bIns="45720" rtlCol="0" anchor="ctr"/>
          <a:lstStyle>
            <a:lvl1pPr algn="l">
              <a:defRPr sz="1000">
                <a:solidFill>
                  <a:schemeClr val="accent2"/>
                </a:solidFill>
              </a:defRPr>
            </a:lvl1pPr>
          </a:lstStyle>
          <a:p>
            <a:endParaRPr lang="en-US"/>
          </a:p>
        </p:txBody>
      </p:sp>
      <p:pic>
        <p:nvPicPr>
          <p:cNvPr id="7" name="Thomson Reuters Logo">
            <a:extLst>
              <a:ext uri="{FF2B5EF4-FFF2-40B4-BE49-F238E27FC236}">
                <a16:creationId xmlns:a16="http://schemas.microsoft.com/office/drawing/2014/main" id="{88270E69-C258-5B73-5F5B-B21AD98D33AA}"/>
              </a:ext>
              <a:ext uri="{C183D7F6-B498-43B3-948B-1728B52AA6E4}">
                <adec:decorative xmlns:adec="http://schemas.microsoft.com/office/drawing/2017/decorative" val="1"/>
              </a:ext>
            </a:extLst>
          </p:cNvPr>
          <p:cNvPicPr>
            <a:picLocks noChangeAspect="1"/>
          </p:cNvPicPr>
          <p:nvPr userDrawn="1"/>
        </p:nvPicPr>
        <p:blipFill>
          <a:blip r:embed="rId57" cstate="screen">
            <a:extLst>
              <a:ext uri="{28A0092B-C50C-407E-A947-70E740481C1C}">
                <a14:useLocalDpi xmlns:a14="http://schemas.microsoft.com/office/drawing/2010/main"/>
              </a:ext>
            </a:extLst>
          </a:blip>
          <a:srcRect/>
          <a:stretch/>
        </p:blipFill>
        <p:spPr>
          <a:xfrm>
            <a:off x="10455275" y="6188717"/>
            <a:ext cx="1279525" cy="424171"/>
          </a:xfrm>
          <a:prstGeom prst="rect">
            <a:avLst/>
          </a:prstGeom>
        </p:spPr>
      </p:pic>
    </p:spTree>
    <p:extLst>
      <p:ext uri="{BB962C8B-B14F-4D97-AF65-F5344CB8AC3E}">
        <p14:creationId xmlns:p14="http://schemas.microsoft.com/office/powerpoint/2010/main" val="4185557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5" r:id="rId54"/>
    <p:sldLayoutId id="2147483716" r:id="rId55"/>
  </p:sldLayoutIdLst>
  <p:hf hdr="0" dt="0"/>
  <p:txStyles>
    <p:titleStyle>
      <a:lvl1pPr algn="l" defTabSz="914400" rtl="0" eaLnBrk="1" latinLnBrk="0" hangingPunct="1">
        <a:lnSpc>
          <a:spcPct val="90000"/>
        </a:lnSpc>
        <a:spcBef>
          <a:spcPct val="0"/>
        </a:spcBef>
        <a:buNone/>
        <a:defRPr sz="4400" kern="1200">
          <a:solidFill>
            <a:schemeClr val="accent2"/>
          </a:solidFill>
          <a:latin typeface="+mj-lt"/>
          <a:ea typeface="+mj-ea"/>
          <a:cs typeface="+mj-cs"/>
        </a:defRPr>
      </a:lvl1pPr>
    </p:titleStyle>
    <p:bodyStyle>
      <a:lvl1pPr marL="0" indent="0" algn="l" defTabSz="914400" rtl="0" eaLnBrk="1" latinLnBrk="0" hangingPunct="1">
        <a:lnSpc>
          <a:spcPct val="90000"/>
        </a:lnSpc>
        <a:spcBef>
          <a:spcPts val="1000"/>
        </a:spcBef>
        <a:buFont typeface="Clario" panose="020B0503030300000000"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2"/>
        </a:buClr>
        <a:buFont typeface="Clario" panose="020B0503030300000000"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2"/>
        </a:buClr>
        <a:buFont typeface="Clario" panose="020B0503030300000000"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2"/>
        </a:buClr>
        <a:buFont typeface="Clario" panose="020B0503030300000000"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2"/>
        </a:buClr>
        <a:buFont typeface="Clario" panose="020B0503030300000000"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Clario" panose="020B0503030300000000"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Clario" panose="020B0503030300000000"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Clario" panose="020B0503030300000000"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Clario" panose="020B0503030300000000"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D64000"/>
          </p15:clr>
        </p15:guide>
        <p15:guide id="2" pos="7680">
          <p15:clr>
            <a:srgbClr val="D64000"/>
          </p15:clr>
        </p15:guide>
        <p15:guide id="3" pos="288">
          <p15:clr>
            <a:srgbClr val="D64000"/>
          </p15:clr>
        </p15:guide>
        <p15:guide id="4" pos="949">
          <p15:clr>
            <a:srgbClr val="D64000"/>
          </p15:clr>
        </p15:guide>
        <p15:guide id="5" pos="1093">
          <p15:clr>
            <a:srgbClr val="D64000"/>
          </p15:clr>
        </p15:guide>
        <p15:guide id="6" pos="1754">
          <p15:clr>
            <a:srgbClr val="D64000"/>
          </p15:clr>
        </p15:guide>
        <p15:guide id="7" pos="1898">
          <p15:clr>
            <a:srgbClr val="D64000"/>
          </p15:clr>
        </p15:guide>
        <p15:guide id="8" pos="2560">
          <p15:clr>
            <a:srgbClr val="D64000"/>
          </p15:clr>
        </p15:guide>
        <p15:guide id="9" pos="2712">
          <p15:clr>
            <a:srgbClr val="D64000"/>
          </p15:clr>
        </p15:guide>
        <p15:guide id="10" pos="3365">
          <p15:clr>
            <a:srgbClr val="D64000"/>
          </p15:clr>
        </p15:guide>
        <p15:guide id="11" pos="3509">
          <p15:clr>
            <a:srgbClr val="D64000"/>
          </p15:clr>
        </p15:guide>
        <p15:guide id="12" pos="4170">
          <p15:clr>
            <a:srgbClr val="D64000"/>
          </p15:clr>
        </p15:guide>
        <p15:guide id="13" pos="4314">
          <p15:clr>
            <a:srgbClr val="D64000"/>
          </p15:clr>
        </p15:guide>
        <p15:guide id="14" pos="4976">
          <p15:clr>
            <a:srgbClr val="D64000"/>
          </p15:clr>
        </p15:guide>
        <p15:guide id="15" pos="5120">
          <p15:clr>
            <a:srgbClr val="D64000"/>
          </p15:clr>
        </p15:guide>
        <p15:guide id="16" pos="5781">
          <p15:clr>
            <a:srgbClr val="D64000"/>
          </p15:clr>
        </p15:guide>
        <p15:guide id="17" pos="5925">
          <p15:clr>
            <a:srgbClr val="D64000"/>
          </p15:clr>
        </p15:guide>
        <p15:guide id="18" pos="6586">
          <p15:clr>
            <a:srgbClr val="D64000"/>
          </p15:clr>
        </p15:guide>
        <p15:guide id="19" pos="6730">
          <p15:clr>
            <a:srgbClr val="D64000"/>
          </p15:clr>
        </p15:guide>
        <p15:guide id="20" pos="7392">
          <p15:clr>
            <a:srgbClr val="D64000"/>
          </p15:clr>
        </p15:guide>
        <p15:guide id="21" orient="horz">
          <p15:clr>
            <a:srgbClr val="D64000"/>
          </p15:clr>
        </p15:guide>
        <p15:guide id="22" orient="horz" pos="4320">
          <p15:clr>
            <a:srgbClr val="D64000"/>
          </p15:clr>
        </p15:guide>
        <p15:guide id="23" orient="horz" pos="288">
          <p15:clr>
            <a:srgbClr val="D64000"/>
          </p15:clr>
        </p15:guide>
        <p15:guide id="24" orient="horz" pos="792">
          <p15:clr>
            <a:srgbClr val="D64000"/>
          </p15:clr>
        </p15:guide>
        <p15:guide id="25" orient="horz" pos="936">
          <p15:clr>
            <a:srgbClr val="D64000"/>
          </p15:clr>
        </p15:guide>
        <p15:guide id="26" orient="horz" pos="1440">
          <p15:clr>
            <a:srgbClr val="D64000"/>
          </p15:clr>
        </p15:guide>
        <p15:guide id="27" orient="horz" pos="1584">
          <p15:clr>
            <a:srgbClr val="D64000"/>
          </p15:clr>
        </p15:guide>
        <p15:guide id="28" orient="horz" pos="2088">
          <p15:clr>
            <a:srgbClr val="D64000"/>
          </p15:clr>
        </p15:guide>
        <p15:guide id="29" orient="horz" pos="2232">
          <p15:clr>
            <a:srgbClr val="D64000"/>
          </p15:clr>
        </p15:guide>
        <p15:guide id="30" orient="horz" pos="2736">
          <p15:clr>
            <a:srgbClr val="D64000"/>
          </p15:clr>
        </p15:guide>
        <p15:guide id="31" orient="horz" pos="2880">
          <p15:clr>
            <a:srgbClr val="D64000"/>
          </p15:clr>
        </p15:guide>
        <p15:guide id="32" orient="horz" pos="3384">
          <p15:clr>
            <a:srgbClr val="D64000"/>
          </p15:clr>
        </p15:guide>
        <p15:guide id="33" orient="horz" pos="3528">
          <p15:clr>
            <a:srgbClr val="D64000"/>
          </p15:clr>
        </p15:guide>
        <p15:guide id="34" orient="horz" pos="4032">
          <p15:clr>
            <a:srgbClr val="D64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684D79-1088-B96A-23E0-7D275A5085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0EDBC-21B8-2BA3-4492-A8EAB49CCDCD}"/>
              </a:ext>
            </a:extLst>
          </p:cNvPr>
          <p:cNvSpPr>
            <a:spLocks noGrp="1"/>
          </p:cNvSpPr>
          <p:nvPr>
            <p:ph type="title"/>
          </p:nvPr>
        </p:nvSpPr>
        <p:spPr>
          <a:xfrm rot="-1860000">
            <a:off x="624824" y="1069651"/>
            <a:ext cx="2059590" cy="922290"/>
          </a:xfrm>
        </p:spPr>
        <p:txBody>
          <a:bodyPr vert="horz" wrap="square" lIns="91440" tIns="45720" rIns="91440" bIns="45720" rtlCol="0" anchor="ctr">
            <a:noAutofit/>
          </a:bodyPr>
          <a:lstStyle/>
          <a:p>
            <a:r>
              <a:rPr lang="en-US" sz="4000" b="1" i="1">
                <a:solidFill>
                  <a:schemeClr val="tx2">
                    <a:lumMod val="60000"/>
                    <a:lumOff val="40000"/>
                  </a:schemeClr>
                </a:solidFill>
                <a:latin typeface="Lucida Handwriting"/>
              </a:rPr>
              <a:t>Flying Fish</a:t>
            </a:r>
            <a:endParaRPr lang="en-US" sz="4000">
              <a:solidFill>
                <a:schemeClr val="tx2">
                  <a:lumMod val="60000"/>
                  <a:lumOff val="40000"/>
                </a:schemeClr>
              </a:solidFill>
              <a:latin typeface="Lucida Handwriting"/>
            </a:endParaRPr>
          </a:p>
          <a:p>
            <a:endParaRPr lang="en-US" sz="4000" b="1" i="1" kern="1200">
              <a:solidFill>
                <a:schemeClr val="tx2">
                  <a:lumMod val="60000"/>
                  <a:lumOff val="40000"/>
                </a:schemeClr>
              </a:solidFill>
              <a:latin typeface="Lucida Handwriting"/>
            </a:endParaRPr>
          </a:p>
        </p:txBody>
      </p:sp>
      <p:pic>
        <p:nvPicPr>
          <p:cNvPr id="3" name="Picture 2" descr="A light bulb with a whale inside&#10;&#10;Description automatically generated">
            <a:extLst>
              <a:ext uri="{FF2B5EF4-FFF2-40B4-BE49-F238E27FC236}">
                <a16:creationId xmlns:a16="http://schemas.microsoft.com/office/drawing/2014/main" id="{95D32A74-79E1-971E-0E88-26F4FBCA7982}"/>
              </a:ext>
            </a:extLst>
          </p:cNvPr>
          <p:cNvPicPr>
            <a:picLocks noChangeAspect="1"/>
          </p:cNvPicPr>
          <p:nvPr/>
        </p:nvPicPr>
        <p:blipFill>
          <a:blip r:embed="rId2"/>
          <a:stretch>
            <a:fillRect/>
          </a:stretch>
        </p:blipFill>
        <p:spPr>
          <a:xfrm>
            <a:off x="9140283" y="107795"/>
            <a:ext cx="3055435" cy="3055435"/>
          </a:xfrm>
          <a:prstGeom prst="rect">
            <a:avLst/>
          </a:prstGeom>
        </p:spPr>
      </p:pic>
      <p:sp>
        <p:nvSpPr>
          <p:cNvPr id="12" name="Title 1">
            <a:extLst>
              <a:ext uri="{FF2B5EF4-FFF2-40B4-BE49-F238E27FC236}">
                <a16:creationId xmlns:a16="http://schemas.microsoft.com/office/drawing/2014/main" id="{1DED1C04-ACF4-4F56-DAA9-5FBA02FB962B}"/>
              </a:ext>
            </a:extLst>
          </p:cNvPr>
          <p:cNvSpPr txBox="1">
            <a:spLocks/>
          </p:cNvSpPr>
          <p:nvPr/>
        </p:nvSpPr>
        <p:spPr>
          <a:xfrm>
            <a:off x="5722937" y="3306634"/>
            <a:ext cx="6064736" cy="2529923"/>
          </a:xfrm>
          <a:prstGeom prst="rect">
            <a:avLst/>
          </a:prstGeom>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8800" kern="1200">
                <a:solidFill>
                  <a:schemeClr val="accent2"/>
                </a:solidFill>
                <a:latin typeface="+mj-lt"/>
                <a:ea typeface="+mj-ea"/>
                <a:cs typeface="+mj-cs"/>
              </a:defRPr>
            </a:lvl1pPr>
          </a:lstStyle>
          <a:p>
            <a:r>
              <a:rPr lang="en-US" sz="5500">
                <a:solidFill>
                  <a:schemeClr val="tx2"/>
                </a:solidFill>
              </a:rPr>
              <a:t>CONFIRMATION AI HACKATHON​</a:t>
            </a:r>
          </a:p>
        </p:txBody>
      </p:sp>
    </p:spTree>
    <p:extLst>
      <p:ext uri="{BB962C8B-B14F-4D97-AF65-F5344CB8AC3E}">
        <p14:creationId xmlns:p14="http://schemas.microsoft.com/office/powerpoint/2010/main" val="1262432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1E65F-E6B2-AB5A-56DC-1DE1555946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0214CE-5D2A-03AE-00AD-6A50523B6372}"/>
              </a:ext>
            </a:extLst>
          </p:cNvPr>
          <p:cNvSpPr txBox="1"/>
          <p:nvPr/>
        </p:nvSpPr>
        <p:spPr>
          <a:xfrm>
            <a:off x="486615" y="1971354"/>
            <a:ext cx="3357033"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spc="-70" dirty="0">
                <a:solidFill>
                  <a:schemeClr val="tx2"/>
                </a:solidFill>
                <a:latin typeface="Trebuchet MS"/>
              </a:rPr>
              <a:t>Pie Chart</a:t>
            </a:r>
          </a:p>
          <a:p>
            <a:endParaRPr lang="en-US" sz="2400" spc="-50" dirty="0">
              <a:latin typeface="Arial"/>
              <a:cs typeface="Arial"/>
            </a:endParaRPr>
          </a:p>
        </p:txBody>
      </p:sp>
      <p:pic>
        <p:nvPicPr>
          <p:cNvPr id="2052" name="Picture 4">
            <a:extLst>
              <a:ext uri="{FF2B5EF4-FFF2-40B4-BE49-F238E27FC236}">
                <a16:creationId xmlns:a16="http://schemas.microsoft.com/office/drawing/2014/main" id="{E6331782-EC59-FACD-C585-B278232D0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3565" y="149290"/>
            <a:ext cx="7532687" cy="6456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00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10017252" y="6326123"/>
              <a:ext cx="1991868" cy="53187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12192000" cy="6858000"/>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p:nvPr/>
        </p:nvSpPr>
        <p:spPr>
          <a:xfrm>
            <a:off x="360461" y="6537452"/>
            <a:ext cx="165735" cy="177800"/>
          </a:xfrm>
          <a:prstGeom prst="rect">
            <a:avLst/>
          </a:prstGeom>
        </p:spPr>
        <p:txBody>
          <a:bodyPr vert="horz" wrap="square" lIns="0" tIns="12065" rIns="0" bIns="0" rtlCol="0">
            <a:spAutoFit/>
          </a:bodyPr>
          <a:lstStyle/>
          <a:p>
            <a:pPr marL="12700">
              <a:lnSpc>
                <a:spcPct val="100000"/>
              </a:lnSpc>
              <a:spcBef>
                <a:spcPts val="95"/>
              </a:spcBef>
            </a:pPr>
            <a:r>
              <a:rPr sz="1000" spc="-10">
                <a:solidFill>
                  <a:srgbClr val="666666"/>
                </a:solidFill>
                <a:latin typeface="Arial"/>
                <a:cs typeface="Arial"/>
              </a:rPr>
              <a:t>26</a:t>
            </a:r>
            <a:endParaRPr sz="1000">
              <a:latin typeface="Arial"/>
              <a:cs typeface="Arial"/>
            </a:endParaRPr>
          </a:p>
        </p:txBody>
      </p:sp>
      <p:grpSp>
        <p:nvGrpSpPr>
          <p:cNvPr id="6" name="object 6"/>
          <p:cNvGrpSpPr/>
          <p:nvPr/>
        </p:nvGrpSpPr>
        <p:grpSpPr>
          <a:xfrm>
            <a:off x="1025557" y="2560772"/>
            <a:ext cx="4494092" cy="1515735"/>
            <a:chOff x="848494" y="1565490"/>
            <a:chExt cx="4299349" cy="1276349"/>
          </a:xfrm>
        </p:grpSpPr>
        <p:sp>
          <p:nvSpPr>
            <p:cNvPr id="8" name="object 8"/>
            <p:cNvSpPr/>
            <p:nvPr/>
          </p:nvSpPr>
          <p:spPr>
            <a:xfrm>
              <a:off x="849096" y="1565490"/>
              <a:ext cx="4230370" cy="618490"/>
            </a:xfrm>
            <a:custGeom>
              <a:avLst/>
              <a:gdLst/>
              <a:ahLst/>
              <a:cxnLst/>
              <a:rect l="l" t="t" r="r" b="b"/>
              <a:pathLst>
                <a:path w="4230370" h="618489">
                  <a:moveTo>
                    <a:pt x="288836" y="98640"/>
                  </a:moveTo>
                  <a:lnTo>
                    <a:pt x="174650" y="98640"/>
                  </a:lnTo>
                  <a:lnTo>
                    <a:pt x="174650" y="608876"/>
                  </a:lnTo>
                  <a:lnTo>
                    <a:pt x="288836" y="608876"/>
                  </a:lnTo>
                  <a:lnTo>
                    <a:pt x="288836" y="98640"/>
                  </a:lnTo>
                  <a:close/>
                </a:path>
                <a:path w="4230370" h="618489">
                  <a:moveTo>
                    <a:pt x="464400" y="0"/>
                  </a:moveTo>
                  <a:lnTo>
                    <a:pt x="0" y="0"/>
                  </a:lnTo>
                  <a:lnTo>
                    <a:pt x="0" y="98640"/>
                  </a:lnTo>
                  <a:lnTo>
                    <a:pt x="464400" y="98640"/>
                  </a:lnTo>
                  <a:lnTo>
                    <a:pt x="464400" y="0"/>
                  </a:lnTo>
                  <a:close/>
                </a:path>
                <a:path w="4230370" h="618489">
                  <a:moveTo>
                    <a:pt x="655205" y="0"/>
                  </a:moveTo>
                  <a:lnTo>
                    <a:pt x="543763" y="0"/>
                  </a:lnTo>
                  <a:lnTo>
                    <a:pt x="543763" y="608876"/>
                  </a:lnTo>
                  <a:lnTo>
                    <a:pt x="655205" y="608876"/>
                  </a:lnTo>
                  <a:lnTo>
                    <a:pt x="655205" y="367474"/>
                  </a:lnTo>
                  <a:lnTo>
                    <a:pt x="656863" y="341506"/>
                  </a:lnTo>
                  <a:lnTo>
                    <a:pt x="669441" y="299215"/>
                  </a:lnTo>
                  <a:lnTo>
                    <a:pt x="694206" y="269998"/>
                  </a:lnTo>
                  <a:lnTo>
                    <a:pt x="730124" y="255139"/>
                  </a:lnTo>
                  <a:lnTo>
                    <a:pt x="752195" y="253174"/>
                  </a:lnTo>
                  <a:lnTo>
                    <a:pt x="928091" y="253174"/>
                  </a:lnTo>
                  <a:lnTo>
                    <a:pt x="926233" y="244001"/>
                  </a:lnTo>
                  <a:lnTo>
                    <a:pt x="924783" y="240385"/>
                  </a:lnTo>
                  <a:lnTo>
                    <a:pt x="655205" y="240385"/>
                  </a:lnTo>
                  <a:lnTo>
                    <a:pt x="655205" y="0"/>
                  </a:lnTo>
                  <a:close/>
                </a:path>
                <a:path w="4230370" h="618489">
                  <a:moveTo>
                    <a:pt x="928091" y="253174"/>
                  </a:moveTo>
                  <a:lnTo>
                    <a:pt x="752195" y="253174"/>
                  </a:lnTo>
                  <a:lnTo>
                    <a:pt x="768876" y="254440"/>
                  </a:lnTo>
                  <a:lnTo>
                    <a:pt x="783280" y="258046"/>
                  </a:lnTo>
                  <a:lnTo>
                    <a:pt x="812898" y="282728"/>
                  </a:lnTo>
                  <a:lnTo>
                    <a:pt x="822655" y="326326"/>
                  </a:lnTo>
                  <a:lnTo>
                    <a:pt x="822655" y="608876"/>
                  </a:lnTo>
                  <a:lnTo>
                    <a:pt x="934097" y="608876"/>
                  </a:lnTo>
                  <a:lnTo>
                    <a:pt x="934097" y="308038"/>
                  </a:lnTo>
                  <a:lnTo>
                    <a:pt x="932297" y="273931"/>
                  </a:lnTo>
                  <a:lnTo>
                    <a:pt x="928091" y="253174"/>
                  </a:lnTo>
                  <a:close/>
                </a:path>
                <a:path w="4230370" h="618489">
                  <a:moveTo>
                    <a:pt x="792454" y="157276"/>
                  </a:moveTo>
                  <a:lnTo>
                    <a:pt x="744375" y="163583"/>
                  </a:lnTo>
                  <a:lnTo>
                    <a:pt x="705650" y="181025"/>
                  </a:lnTo>
                  <a:lnTo>
                    <a:pt x="676008" y="207362"/>
                  </a:lnTo>
                  <a:lnTo>
                    <a:pt x="655205" y="240385"/>
                  </a:lnTo>
                  <a:lnTo>
                    <a:pt x="924783" y="240385"/>
                  </a:lnTo>
                  <a:lnTo>
                    <a:pt x="901319" y="196672"/>
                  </a:lnTo>
                  <a:lnTo>
                    <a:pt x="857388" y="167335"/>
                  </a:lnTo>
                  <a:lnTo>
                    <a:pt x="792454" y="157276"/>
                  </a:lnTo>
                  <a:close/>
                </a:path>
                <a:path w="4230370" h="618489">
                  <a:moveTo>
                    <a:pt x="1410705" y="251345"/>
                  </a:moveTo>
                  <a:lnTo>
                    <a:pt x="1218222" y="251345"/>
                  </a:lnTo>
                  <a:lnTo>
                    <a:pt x="1239455" y="252324"/>
                  </a:lnTo>
                  <a:lnTo>
                    <a:pt x="1257857" y="255339"/>
                  </a:lnTo>
                  <a:lnTo>
                    <a:pt x="1296075" y="276678"/>
                  </a:lnTo>
                  <a:lnTo>
                    <a:pt x="1308811" y="317258"/>
                  </a:lnTo>
                  <a:lnTo>
                    <a:pt x="1308811" y="345643"/>
                  </a:lnTo>
                  <a:lnTo>
                    <a:pt x="1185290" y="345643"/>
                  </a:lnTo>
                  <a:lnTo>
                    <a:pt x="1152296" y="347341"/>
                  </a:lnTo>
                  <a:lnTo>
                    <a:pt x="1096022" y="363266"/>
                  </a:lnTo>
                  <a:lnTo>
                    <a:pt x="1053707" y="396478"/>
                  </a:lnTo>
                  <a:lnTo>
                    <a:pt x="1031381" y="450446"/>
                  </a:lnTo>
                  <a:lnTo>
                    <a:pt x="1028090" y="485432"/>
                  </a:lnTo>
                  <a:lnTo>
                    <a:pt x="1030547" y="514886"/>
                  </a:lnTo>
                  <a:lnTo>
                    <a:pt x="1048762" y="563473"/>
                  </a:lnTo>
                  <a:lnTo>
                    <a:pt x="1084342" y="597890"/>
                  </a:lnTo>
                  <a:lnTo>
                    <a:pt x="1135124" y="615593"/>
                  </a:lnTo>
                  <a:lnTo>
                    <a:pt x="1166075" y="618020"/>
                  </a:lnTo>
                  <a:lnTo>
                    <a:pt x="1189726" y="616691"/>
                  </a:lnTo>
                  <a:lnTo>
                    <a:pt x="1233302" y="607158"/>
                  </a:lnTo>
                  <a:lnTo>
                    <a:pt x="1271513" y="588746"/>
                  </a:lnTo>
                  <a:lnTo>
                    <a:pt x="1302050" y="563124"/>
                  </a:lnTo>
                  <a:lnTo>
                    <a:pt x="1314297" y="547712"/>
                  </a:lnTo>
                  <a:lnTo>
                    <a:pt x="1420253" y="547712"/>
                  </a:lnTo>
                  <a:lnTo>
                    <a:pt x="1420253" y="540410"/>
                  </a:lnTo>
                  <a:lnTo>
                    <a:pt x="1205420" y="540410"/>
                  </a:lnTo>
                  <a:lnTo>
                    <a:pt x="1189875" y="539402"/>
                  </a:lnTo>
                  <a:lnTo>
                    <a:pt x="1147524" y="516833"/>
                  </a:lnTo>
                  <a:lnTo>
                    <a:pt x="1137704" y="481838"/>
                  </a:lnTo>
                  <a:lnTo>
                    <a:pt x="1138783" y="468024"/>
                  </a:lnTo>
                  <a:lnTo>
                    <a:pt x="1164293" y="431416"/>
                  </a:lnTo>
                  <a:lnTo>
                    <a:pt x="1205420" y="423252"/>
                  </a:lnTo>
                  <a:lnTo>
                    <a:pt x="1420253" y="423252"/>
                  </a:lnTo>
                  <a:lnTo>
                    <a:pt x="1420253" y="311772"/>
                  </a:lnTo>
                  <a:lnTo>
                    <a:pt x="1417241" y="274726"/>
                  </a:lnTo>
                  <a:lnTo>
                    <a:pt x="1410705" y="251345"/>
                  </a:lnTo>
                  <a:close/>
                </a:path>
                <a:path w="4230370" h="618489">
                  <a:moveTo>
                    <a:pt x="1420253" y="547712"/>
                  </a:moveTo>
                  <a:lnTo>
                    <a:pt x="1314297" y="547712"/>
                  </a:lnTo>
                  <a:lnTo>
                    <a:pt x="1314297" y="608876"/>
                  </a:lnTo>
                  <a:lnTo>
                    <a:pt x="1420253" y="608876"/>
                  </a:lnTo>
                  <a:lnTo>
                    <a:pt x="1420253" y="547712"/>
                  </a:lnTo>
                  <a:close/>
                </a:path>
                <a:path w="4230370" h="618489">
                  <a:moveTo>
                    <a:pt x="1420253" y="423252"/>
                  </a:moveTo>
                  <a:lnTo>
                    <a:pt x="1308811" y="423252"/>
                  </a:lnTo>
                  <a:lnTo>
                    <a:pt x="1308811" y="450684"/>
                  </a:lnTo>
                  <a:lnTo>
                    <a:pt x="1306801" y="469906"/>
                  </a:lnTo>
                  <a:lnTo>
                    <a:pt x="1280452" y="515467"/>
                  </a:lnTo>
                  <a:lnTo>
                    <a:pt x="1227841" y="538615"/>
                  </a:lnTo>
                  <a:lnTo>
                    <a:pt x="1205420" y="540410"/>
                  </a:lnTo>
                  <a:lnTo>
                    <a:pt x="1420253" y="540410"/>
                  </a:lnTo>
                  <a:lnTo>
                    <a:pt x="1420253" y="423252"/>
                  </a:lnTo>
                  <a:close/>
                </a:path>
                <a:path w="4230370" h="618489">
                  <a:moveTo>
                    <a:pt x="1232865" y="157276"/>
                  </a:moveTo>
                  <a:lnTo>
                    <a:pt x="1184994" y="159946"/>
                  </a:lnTo>
                  <a:lnTo>
                    <a:pt x="1139456" y="167665"/>
                  </a:lnTo>
                  <a:lnTo>
                    <a:pt x="1097194" y="180009"/>
                  </a:lnTo>
                  <a:lnTo>
                    <a:pt x="1059141" y="196545"/>
                  </a:lnTo>
                  <a:lnTo>
                    <a:pt x="1077417" y="283387"/>
                  </a:lnTo>
                  <a:lnTo>
                    <a:pt x="1092981" y="276456"/>
                  </a:lnTo>
                  <a:lnTo>
                    <a:pt x="1109040" y="270273"/>
                  </a:lnTo>
                  <a:lnTo>
                    <a:pt x="1160347" y="256380"/>
                  </a:lnTo>
                  <a:lnTo>
                    <a:pt x="1218222" y="251345"/>
                  </a:lnTo>
                  <a:lnTo>
                    <a:pt x="1410705" y="251345"/>
                  </a:lnTo>
                  <a:lnTo>
                    <a:pt x="1408337" y="242874"/>
                  </a:lnTo>
                  <a:lnTo>
                    <a:pt x="1372857" y="194741"/>
                  </a:lnTo>
                  <a:lnTo>
                    <a:pt x="1314224" y="166498"/>
                  </a:lnTo>
                  <a:lnTo>
                    <a:pt x="1276384" y="159510"/>
                  </a:lnTo>
                  <a:lnTo>
                    <a:pt x="1232865" y="157276"/>
                  </a:lnTo>
                  <a:close/>
                </a:path>
                <a:path w="4230370" h="618489">
                  <a:moveTo>
                    <a:pt x="1639100" y="166420"/>
                  </a:moveTo>
                  <a:lnTo>
                    <a:pt x="1531315" y="166420"/>
                  </a:lnTo>
                  <a:lnTo>
                    <a:pt x="1531315" y="608876"/>
                  </a:lnTo>
                  <a:lnTo>
                    <a:pt x="1642757" y="608876"/>
                  </a:lnTo>
                  <a:lnTo>
                    <a:pt x="1642757" y="367537"/>
                  </a:lnTo>
                  <a:lnTo>
                    <a:pt x="1644415" y="341551"/>
                  </a:lnTo>
                  <a:lnTo>
                    <a:pt x="1656993" y="299233"/>
                  </a:lnTo>
                  <a:lnTo>
                    <a:pt x="1681758" y="270003"/>
                  </a:lnTo>
                  <a:lnTo>
                    <a:pt x="1717676" y="255139"/>
                  </a:lnTo>
                  <a:lnTo>
                    <a:pt x="1739747" y="253174"/>
                  </a:lnTo>
                  <a:lnTo>
                    <a:pt x="1915643" y="253174"/>
                  </a:lnTo>
                  <a:lnTo>
                    <a:pt x="1913785" y="244001"/>
                  </a:lnTo>
                  <a:lnTo>
                    <a:pt x="1913435" y="243128"/>
                  </a:lnTo>
                  <a:lnTo>
                    <a:pt x="1639100" y="243128"/>
                  </a:lnTo>
                  <a:lnTo>
                    <a:pt x="1639100" y="166420"/>
                  </a:lnTo>
                  <a:close/>
                </a:path>
                <a:path w="4230370" h="618489">
                  <a:moveTo>
                    <a:pt x="1915643" y="253174"/>
                  </a:moveTo>
                  <a:lnTo>
                    <a:pt x="1739747" y="253174"/>
                  </a:lnTo>
                  <a:lnTo>
                    <a:pt x="1756428" y="254440"/>
                  </a:lnTo>
                  <a:lnTo>
                    <a:pt x="1770832" y="258046"/>
                  </a:lnTo>
                  <a:lnTo>
                    <a:pt x="1800450" y="282728"/>
                  </a:lnTo>
                  <a:lnTo>
                    <a:pt x="1810207" y="326326"/>
                  </a:lnTo>
                  <a:lnTo>
                    <a:pt x="1810207" y="608876"/>
                  </a:lnTo>
                  <a:lnTo>
                    <a:pt x="1921649" y="608876"/>
                  </a:lnTo>
                  <a:lnTo>
                    <a:pt x="1921649" y="308038"/>
                  </a:lnTo>
                  <a:lnTo>
                    <a:pt x="1919849" y="273931"/>
                  </a:lnTo>
                  <a:lnTo>
                    <a:pt x="1915643" y="253174"/>
                  </a:lnTo>
                  <a:close/>
                </a:path>
                <a:path w="4230370" h="618489">
                  <a:moveTo>
                    <a:pt x="1780006" y="157276"/>
                  </a:moveTo>
                  <a:lnTo>
                    <a:pt x="1729427" y="164269"/>
                  </a:lnTo>
                  <a:lnTo>
                    <a:pt x="1689658" y="183083"/>
                  </a:lnTo>
                  <a:lnTo>
                    <a:pt x="1659831" y="210448"/>
                  </a:lnTo>
                  <a:lnTo>
                    <a:pt x="1639100" y="243128"/>
                  </a:lnTo>
                  <a:lnTo>
                    <a:pt x="1913435" y="243128"/>
                  </a:lnTo>
                  <a:lnTo>
                    <a:pt x="1888870" y="196672"/>
                  </a:lnTo>
                  <a:lnTo>
                    <a:pt x="1844940" y="167335"/>
                  </a:lnTo>
                  <a:lnTo>
                    <a:pt x="1780006" y="157276"/>
                  </a:lnTo>
                  <a:close/>
                </a:path>
                <a:path w="4230370" h="618489">
                  <a:moveTo>
                    <a:pt x="2147201" y="0"/>
                  </a:moveTo>
                  <a:lnTo>
                    <a:pt x="2035759" y="0"/>
                  </a:lnTo>
                  <a:lnTo>
                    <a:pt x="2035759" y="608876"/>
                  </a:lnTo>
                  <a:lnTo>
                    <a:pt x="2147201" y="608876"/>
                  </a:lnTo>
                  <a:lnTo>
                    <a:pt x="2147201" y="405015"/>
                  </a:lnTo>
                  <a:lnTo>
                    <a:pt x="2269766" y="405015"/>
                  </a:lnTo>
                  <a:lnTo>
                    <a:pt x="2253272" y="383997"/>
                  </a:lnTo>
                  <a:lnTo>
                    <a:pt x="2268912" y="363880"/>
                  </a:lnTo>
                  <a:lnTo>
                    <a:pt x="2147201" y="363880"/>
                  </a:lnTo>
                  <a:lnTo>
                    <a:pt x="2147201" y="0"/>
                  </a:lnTo>
                  <a:close/>
                </a:path>
                <a:path w="4230370" h="618489">
                  <a:moveTo>
                    <a:pt x="2269766" y="405015"/>
                  </a:moveTo>
                  <a:lnTo>
                    <a:pt x="2147201" y="405015"/>
                  </a:lnTo>
                  <a:lnTo>
                    <a:pt x="2300820" y="608876"/>
                  </a:lnTo>
                  <a:lnTo>
                    <a:pt x="2429751" y="608876"/>
                  </a:lnTo>
                  <a:lnTo>
                    <a:pt x="2269766" y="405015"/>
                  </a:lnTo>
                  <a:close/>
                </a:path>
                <a:path w="4230370" h="618489">
                  <a:moveTo>
                    <a:pt x="2422436" y="166420"/>
                  </a:moveTo>
                  <a:lnTo>
                    <a:pt x="2294420" y="166420"/>
                  </a:lnTo>
                  <a:lnTo>
                    <a:pt x="2147201" y="363880"/>
                  </a:lnTo>
                  <a:lnTo>
                    <a:pt x="2268912" y="363880"/>
                  </a:lnTo>
                  <a:lnTo>
                    <a:pt x="2422436" y="166420"/>
                  </a:lnTo>
                  <a:close/>
                </a:path>
                <a:path w="4230370" h="618489">
                  <a:moveTo>
                    <a:pt x="3300323" y="157276"/>
                  </a:moveTo>
                  <a:lnTo>
                    <a:pt x="3251305" y="162051"/>
                  </a:lnTo>
                  <a:lnTo>
                    <a:pt x="3208680" y="174491"/>
                  </a:lnTo>
                  <a:lnTo>
                    <a:pt x="3172446" y="194599"/>
                  </a:lnTo>
                  <a:lnTo>
                    <a:pt x="3142602" y="222376"/>
                  </a:lnTo>
                  <a:lnTo>
                    <a:pt x="3119280" y="256416"/>
                  </a:lnTo>
                  <a:lnTo>
                    <a:pt x="3102597" y="295309"/>
                  </a:lnTo>
                  <a:lnTo>
                    <a:pt x="3092553" y="339055"/>
                  </a:lnTo>
                  <a:lnTo>
                    <a:pt x="3089148" y="387654"/>
                  </a:lnTo>
                  <a:lnTo>
                    <a:pt x="3092496" y="436246"/>
                  </a:lnTo>
                  <a:lnTo>
                    <a:pt x="3102463" y="479988"/>
                  </a:lnTo>
                  <a:lnTo>
                    <a:pt x="3119051" y="518880"/>
                  </a:lnTo>
                  <a:lnTo>
                    <a:pt x="3142259" y="552919"/>
                  </a:lnTo>
                  <a:lnTo>
                    <a:pt x="3172027" y="580697"/>
                  </a:lnTo>
                  <a:lnTo>
                    <a:pt x="3208294" y="600805"/>
                  </a:lnTo>
                  <a:lnTo>
                    <a:pt x="3251060" y="613245"/>
                  </a:lnTo>
                  <a:lnTo>
                    <a:pt x="3300323" y="618020"/>
                  </a:lnTo>
                  <a:lnTo>
                    <a:pt x="3349284" y="613245"/>
                  </a:lnTo>
                  <a:lnTo>
                    <a:pt x="3391812" y="600805"/>
                  </a:lnTo>
                  <a:lnTo>
                    <a:pt x="3427909" y="580697"/>
                  </a:lnTo>
                  <a:lnTo>
                    <a:pt x="3457575" y="552919"/>
                  </a:lnTo>
                  <a:lnTo>
                    <a:pt x="3473540" y="529437"/>
                  </a:lnTo>
                  <a:lnTo>
                    <a:pt x="3300323" y="529437"/>
                  </a:lnTo>
                  <a:lnTo>
                    <a:pt x="3276125" y="526987"/>
                  </a:lnTo>
                  <a:lnTo>
                    <a:pt x="3238153" y="508522"/>
                  </a:lnTo>
                  <a:lnTo>
                    <a:pt x="3213861" y="472242"/>
                  </a:lnTo>
                  <a:lnTo>
                    <a:pt x="3201969" y="419812"/>
                  </a:lnTo>
                  <a:lnTo>
                    <a:pt x="3200590" y="387654"/>
                  </a:lnTo>
                  <a:lnTo>
                    <a:pt x="3201969" y="355491"/>
                  </a:lnTo>
                  <a:lnTo>
                    <a:pt x="3213861" y="303060"/>
                  </a:lnTo>
                  <a:lnTo>
                    <a:pt x="3238153" y="266774"/>
                  </a:lnTo>
                  <a:lnTo>
                    <a:pt x="3276125" y="248309"/>
                  </a:lnTo>
                  <a:lnTo>
                    <a:pt x="3300323" y="245859"/>
                  </a:lnTo>
                  <a:lnTo>
                    <a:pt x="3473540" y="245859"/>
                  </a:lnTo>
                  <a:lnTo>
                    <a:pt x="3457575" y="222376"/>
                  </a:lnTo>
                  <a:lnTo>
                    <a:pt x="3427909" y="194599"/>
                  </a:lnTo>
                  <a:lnTo>
                    <a:pt x="3391812" y="174491"/>
                  </a:lnTo>
                  <a:lnTo>
                    <a:pt x="3349284" y="162051"/>
                  </a:lnTo>
                  <a:lnTo>
                    <a:pt x="3300323" y="157276"/>
                  </a:lnTo>
                  <a:close/>
                </a:path>
                <a:path w="4230370" h="618489">
                  <a:moveTo>
                    <a:pt x="2732836" y="0"/>
                  </a:moveTo>
                  <a:lnTo>
                    <a:pt x="2612136" y="0"/>
                  </a:lnTo>
                  <a:lnTo>
                    <a:pt x="2808731" y="368426"/>
                  </a:lnTo>
                  <a:lnTo>
                    <a:pt x="2808731" y="608876"/>
                  </a:lnTo>
                  <a:lnTo>
                    <a:pt x="2922917" y="608876"/>
                  </a:lnTo>
                  <a:lnTo>
                    <a:pt x="2922917" y="368426"/>
                  </a:lnTo>
                  <a:lnTo>
                    <a:pt x="2976576" y="267868"/>
                  </a:lnTo>
                  <a:lnTo>
                    <a:pt x="2865361" y="267868"/>
                  </a:lnTo>
                  <a:lnTo>
                    <a:pt x="2732836" y="0"/>
                  </a:lnTo>
                  <a:close/>
                </a:path>
                <a:path w="4230370" h="618489">
                  <a:moveTo>
                    <a:pt x="3473540" y="245859"/>
                  </a:moveTo>
                  <a:lnTo>
                    <a:pt x="3300323" y="245859"/>
                  </a:lnTo>
                  <a:lnTo>
                    <a:pt x="3324464" y="248309"/>
                  </a:lnTo>
                  <a:lnTo>
                    <a:pt x="3345091" y="255281"/>
                  </a:lnTo>
                  <a:lnTo>
                    <a:pt x="3375799" y="282790"/>
                  </a:lnTo>
                  <a:lnTo>
                    <a:pt x="3393470" y="327293"/>
                  </a:lnTo>
                  <a:lnTo>
                    <a:pt x="3399129" y="387654"/>
                  </a:lnTo>
                  <a:lnTo>
                    <a:pt x="3397800" y="419812"/>
                  </a:lnTo>
                  <a:lnTo>
                    <a:pt x="3386136" y="472242"/>
                  </a:lnTo>
                  <a:lnTo>
                    <a:pt x="3362202" y="508522"/>
                  </a:lnTo>
                  <a:lnTo>
                    <a:pt x="3324464" y="526987"/>
                  </a:lnTo>
                  <a:lnTo>
                    <a:pt x="3300323" y="529437"/>
                  </a:lnTo>
                  <a:lnTo>
                    <a:pt x="3473540" y="529437"/>
                  </a:lnTo>
                  <a:lnTo>
                    <a:pt x="3480718" y="518880"/>
                  </a:lnTo>
                  <a:lnTo>
                    <a:pt x="3497265" y="479988"/>
                  </a:lnTo>
                  <a:lnTo>
                    <a:pt x="3507216" y="436246"/>
                  </a:lnTo>
                  <a:lnTo>
                    <a:pt x="3510572" y="387654"/>
                  </a:lnTo>
                  <a:lnTo>
                    <a:pt x="3507216" y="339055"/>
                  </a:lnTo>
                  <a:lnTo>
                    <a:pt x="3497265" y="295309"/>
                  </a:lnTo>
                  <a:lnTo>
                    <a:pt x="3480718" y="256416"/>
                  </a:lnTo>
                  <a:lnTo>
                    <a:pt x="3473540" y="245859"/>
                  </a:lnTo>
                  <a:close/>
                </a:path>
                <a:path w="4230370" h="618489">
                  <a:moveTo>
                    <a:pt x="3119513" y="0"/>
                  </a:moveTo>
                  <a:lnTo>
                    <a:pt x="2998812" y="0"/>
                  </a:lnTo>
                  <a:lnTo>
                    <a:pt x="2865361" y="267868"/>
                  </a:lnTo>
                  <a:lnTo>
                    <a:pt x="2976576" y="267868"/>
                  </a:lnTo>
                  <a:lnTo>
                    <a:pt x="3119513" y="0"/>
                  </a:lnTo>
                  <a:close/>
                </a:path>
                <a:path w="4230370" h="618489">
                  <a:moveTo>
                    <a:pt x="3706253" y="166420"/>
                  </a:moveTo>
                  <a:lnTo>
                    <a:pt x="3594811" y="166420"/>
                  </a:lnTo>
                  <a:lnTo>
                    <a:pt x="3594811" y="467258"/>
                  </a:lnTo>
                  <a:lnTo>
                    <a:pt x="3602761" y="530532"/>
                  </a:lnTo>
                  <a:lnTo>
                    <a:pt x="3627589" y="577938"/>
                  </a:lnTo>
                  <a:lnTo>
                    <a:pt x="3670749" y="607704"/>
                  </a:lnTo>
                  <a:lnTo>
                    <a:pt x="3733711" y="618020"/>
                  </a:lnTo>
                  <a:lnTo>
                    <a:pt x="3759761" y="615948"/>
                  </a:lnTo>
                  <a:lnTo>
                    <a:pt x="3804080" y="602871"/>
                  </a:lnTo>
                  <a:lnTo>
                    <a:pt x="3838170" y="578779"/>
                  </a:lnTo>
                  <a:lnTo>
                    <a:pt x="3862935" y="548924"/>
                  </a:lnTo>
                  <a:lnTo>
                    <a:pt x="3871874" y="532168"/>
                  </a:lnTo>
                  <a:lnTo>
                    <a:pt x="3980573" y="532168"/>
                  </a:lnTo>
                  <a:lnTo>
                    <a:pt x="3980573" y="522122"/>
                  </a:lnTo>
                  <a:lnTo>
                    <a:pt x="3774884" y="522122"/>
                  </a:lnTo>
                  <a:lnTo>
                    <a:pt x="3758551" y="520857"/>
                  </a:lnTo>
                  <a:lnTo>
                    <a:pt x="3723068" y="503034"/>
                  </a:lnTo>
                  <a:lnTo>
                    <a:pt x="3707275" y="465543"/>
                  </a:lnTo>
                  <a:lnTo>
                    <a:pt x="3706253" y="448970"/>
                  </a:lnTo>
                  <a:lnTo>
                    <a:pt x="3706253" y="166420"/>
                  </a:lnTo>
                  <a:close/>
                </a:path>
                <a:path w="4230370" h="618489">
                  <a:moveTo>
                    <a:pt x="3980573" y="532168"/>
                  </a:moveTo>
                  <a:lnTo>
                    <a:pt x="3871874" y="532168"/>
                  </a:lnTo>
                  <a:lnTo>
                    <a:pt x="3871874" y="608876"/>
                  </a:lnTo>
                  <a:lnTo>
                    <a:pt x="3980573" y="608876"/>
                  </a:lnTo>
                  <a:lnTo>
                    <a:pt x="3980573" y="532168"/>
                  </a:lnTo>
                  <a:close/>
                </a:path>
                <a:path w="4230370" h="618489">
                  <a:moveTo>
                    <a:pt x="3980573" y="166420"/>
                  </a:moveTo>
                  <a:lnTo>
                    <a:pt x="3869131" y="166420"/>
                  </a:lnTo>
                  <a:lnTo>
                    <a:pt x="3869131" y="406844"/>
                  </a:lnTo>
                  <a:lnTo>
                    <a:pt x="3867566" y="432636"/>
                  </a:lnTo>
                  <a:lnTo>
                    <a:pt x="3855502" y="475008"/>
                  </a:lnTo>
                  <a:lnTo>
                    <a:pt x="3831618" y="504788"/>
                  </a:lnTo>
                  <a:lnTo>
                    <a:pt x="3796561" y="520055"/>
                  </a:lnTo>
                  <a:lnTo>
                    <a:pt x="3774884" y="522122"/>
                  </a:lnTo>
                  <a:lnTo>
                    <a:pt x="3980573" y="522122"/>
                  </a:lnTo>
                  <a:lnTo>
                    <a:pt x="3980573" y="166420"/>
                  </a:lnTo>
                  <a:close/>
                </a:path>
                <a:path w="4230370" h="618489">
                  <a:moveTo>
                    <a:pt x="4220756" y="0"/>
                  </a:moveTo>
                  <a:lnTo>
                    <a:pt x="4102912" y="0"/>
                  </a:lnTo>
                  <a:lnTo>
                    <a:pt x="4102912" y="227685"/>
                  </a:lnTo>
                  <a:lnTo>
                    <a:pt x="4130319" y="428853"/>
                  </a:lnTo>
                  <a:lnTo>
                    <a:pt x="4192435" y="428853"/>
                  </a:lnTo>
                  <a:lnTo>
                    <a:pt x="4220756" y="227685"/>
                  </a:lnTo>
                  <a:lnTo>
                    <a:pt x="4220756" y="0"/>
                  </a:lnTo>
                  <a:close/>
                </a:path>
                <a:path w="4230370" h="618489">
                  <a:moveTo>
                    <a:pt x="4161383" y="480974"/>
                  </a:moveTo>
                  <a:lnTo>
                    <a:pt x="4122407" y="491684"/>
                  </a:lnTo>
                  <a:lnTo>
                    <a:pt x="4095111" y="534048"/>
                  </a:lnTo>
                  <a:lnTo>
                    <a:pt x="4093768" y="548576"/>
                  </a:lnTo>
                  <a:lnTo>
                    <a:pt x="4095111" y="563111"/>
                  </a:lnTo>
                  <a:lnTo>
                    <a:pt x="4112501" y="597458"/>
                  </a:lnTo>
                  <a:lnTo>
                    <a:pt x="4146848" y="614848"/>
                  </a:lnTo>
                  <a:lnTo>
                    <a:pt x="4161383" y="616191"/>
                  </a:lnTo>
                  <a:lnTo>
                    <a:pt x="4175961" y="614848"/>
                  </a:lnTo>
                  <a:lnTo>
                    <a:pt x="4210710" y="597458"/>
                  </a:lnTo>
                  <a:lnTo>
                    <a:pt x="4228507" y="563111"/>
                  </a:lnTo>
                  <a:lnTo>
                    <a:pt x="4229900" y="548576"/>
                  </a:lnTo>
                  <a:lnTo>
                    <a:pt x="4228507" y="534048"/>
                  </a:lnTo>
                  <a:lnTo>
                    <a:pt x="4210710" y="499706"/>
                  </a:lnTo>
                  <a:lnTo>
                    <a:pt x="4175961" y="482317"/>
                  </a:lnTo>
                  <a:lnTo>
                    <a:pt x="4161383" y="480974"/>
                  </a:lnTo>
                  <a:close/>
                </a:path>
              </a:pathLst>
            </a:custGeom>
            <a:solidFill>
              <a:srgbClr val="002060"/>
            </a:solidFill>
          </p:spPr>
          <p:txBody>
            <a:bodyPr wrap="square" lIns="0" tIns="0" rIns="0" bIns="0" rtlCol="0"/>
            <a:lstStyle/>
            <a:p>
              <a:endParaRPr/>
            </a:p>
          </p:txBody>
        </p:sp>
        <p:sp>
          <p:nvSpPr>
            <p:cNvPr id="9" name="object 9"/>
            <p:cNvSpPr/>
            <p:nvPr/>
          </p:nvSpPr>
          <p:spPr>
            <a:xfrm flipV="1">
              <a:off x="848494" y="2833284"/>
              <a:ext cx="4299349" cy="8555"/>
            </a:xfrm>
            <a:custGeom>
              <a:avLst/>
              <a:gdLst/>
              <a:ahLst/>
              <a:cxnLst/>
              <a:rect l="l" t="t" r="r" b="b"/>
              <a:pathLst>
                <a:path w="1365885">
                  <a:moveTo>
                    <a:pt x="0" y="0"/>
                  </a:moveTo>
                  <a:lnTo>
                    <a:pt x="1365631" y="0"/>
                  </a:lnTo>
                </a:path>
              </a:pathLst>
            </a:custGeom>
            <a:ln w="73025">
              <a:solidFill>
                <a:srgbClr val="F96300"/>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1E65F-E6B2-AB5A-56DC-1DE1555946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0214CE-5D2A-03AE-00AD-6A50523B6372}"/>
              </a:ext>
            </a:extLst>
          </p:cNvPr>
          <p:cNvSpPr txBox="1"/>
          <p:nvPr/>
        </p:nvSpPr>
        <p:spPr>
          <a:xfrm>
            <a:off x="683260" y="2984077"/>
            <a:ext cx="33570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spc="-70" dirty="0">
                <a:solidFill>
                  <a:schemeClr val="tx2"/>
                </a:solidFill>
                <a:latin typeface="Trebuchet MS"/>
              </a:rPr>
              <a:t>Team Name</a:t>
            </a:r>
            <a:endParaRPr lang="en-US" sz="2400" spc="-50" dirty="0">
              <a:latin typeface="Arial"/>
              <a:cs typeface="Arial"/>
            </a:endParaRPr>
          </a:p>
        </p:txBody>
      </p:sp>
      <p:sp>
        <p:nvSpPr>
          <p:cNvPr id="3" name="TextBox 2">
            <a:extLst>
              <a:ext uri="{FF2B5EF4-FFF2-40B4-BE49-F238E27FC236}">
                <a16:creationId xmlns:a16="http://schemas.microsoft.com/office/drawing/2014/main" id="{AD0B261F-61CE-E0F5-FBCA-AF2E38CABDE3}"/>
              </a:ext>
            </a:extLst>
          </p:cNvPr>
          <p:cNvSpPr txBox="1"/>
          <p:nvPr/>
        </p:nvSpPr>
        <p:spPr>
          <a:xfrm>
            <a:off x="4724400" y="2159620"/>
            <a:ext cx="640451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panose="05000000000000000000" pitchFamily="2" charset="2"/>
              <a:buChar char="Ø"/>
            </a:pPr>
            <a:r>
              <a:rPr lang="en-IN" sz="2400" dirty="0"/>
              <a:t>Chandresh Patel </a:t>
            </a:r>
          </a:p>
          <a:p>
            <a:pPr marL="342900" indent="-342900">
              <a:buFont typeface="Wingdings" panose="05000000000000000000" pitchFamily="2" charset="2"/>
              <a:buChar char="Ø"/>
            </a:pPr>
            <a:r>
              <a:rPr lang="en-IN" sz="2400" dirty="0"/>
              <a:t>Prakash Bhoi </a:t>
            </a:r>
          </a:p>
          <a:p>
            <a:pPr marL="342900" indent="-342900">
              <a:buFont typeface="Wingdings" panose="05000000000000000000" pitchFamily="2" charset="2"/>
              <a:buChar char="Ø"/>
            </a:pPr>
            <a:r>
              <a:rPr lang="en-IN" sz="2400" dirty="0"/>
              <a:t>Ronak Patel </a:t>
            </a:r>
          </a:p>
          <a:p>
            <a:pPr marL="342900" indent="-342900">
              <a:buFont typeface="Wingdings" panose="05000000000000000000" pitchFamily="2" charset="2"/>
              <a:buChar char="Ø"/>
            </a:pPr>
            <a:r>
              <a:rPr lang="en-IN" sz="2400" dirty="0"/>
              <a:t>Rachana Chag </a:t>
            </a:r>
          </a:p>
          <a:p>
            <a:pPr marL="342900" indent="-342900">
              <a:buFont typeface="Wingdings" panose="05000000000000000000" pitchFamily="2" charset="2"/>
              <a:buChar char="Ø"/>
            </a:pPr>
            <a:r>
              <a:rPr lang="en-IN" sz="2400" dirty="0"/>
              <a:t>Namrata Rathod </a:t>
            </a:r>
          </a:p>
          <a:p>
            <a:pPr marL="342900" indent="-342900">
              <a:buFont typeface="Wingdings" panose="05000000000000000000" pitchFamily="2" charset="2"/>
              <a:buChar char="Ø"/>
            </a:pPr>
            <a:r>
              <a:rPr lang="en-IN" sz="2400" dirty="0"/>
              <a:t>Kusum Mishra </a:t>
            </a:r>
          </a:p>
          <a:p>
            <a:pPr marL="342900" indent="-342900">
              <a:buFont typeface="Wingdings" panose="05000000000000000000" pitchFamily="2" charset="2"/>
              <a:buChar char="Ø"/>
            </a:pPr>
            <a:r>
              <a:rPr lang="en-IN" sz="2400" dirty="0"/>
              <a:t>Anurag Goyal </a:t>
            </a:r>
          </a:p>
          <a:p>
            <a:pPr marL="342900" indent="-342900">
              <a:buFont typeface="Wingdings" panose="05000000000000000000" pitchFamily="2" charset="2"/>
              <a:buChar char="Ø"/>
            </a:pPr>
            <a:r>
              <a:rPr lang="en-IN" sz="2400" dirty="0"/>
              <a:t>Ankur Awasthi  </a:t>
            </a:r>
            <a:endParaRPr lang="en-US" sz="2400" spc="-15" dirty="0">
              <a:solidFill>
                <a:schemeClr val="tx1">
                  <a:lumMod val="95000"/>
                  <a:lumOff val="5000"/>
                </a:schemeClr>
              </a:solidFill>
              <a:latin typeface="Arial"/>
              <a:cs typeface="Arial"/>
            </a:endParaRPr>
          </a:p>
        </p:txBody>
      </p:sp>
    </p:spTree>
    <p:extLst>
      <p:ext uri="{BB962C8B-B14F-4D97-AF65-F5344CB8AC3E}">
        <p14:creationId xmlns:p14="http://schemas.microsoft.com/office/powerpoint/2010/main" val="128293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1E65F-E6B2-AB5A-56DC-1DE1555946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0214CE-5D2A-03AE-00AD-6A50523B6372}"/>
              </a:ext>
            </a:extLst>
          </p:cNvPr>
          <p:cNvSpPr txBox="1"/>
          <p:nvPr/>
        </p:nvSpPr>
        <p:spPr>
          <a:xfrm>
            <a:off x="723900" y="1348317"/>
            <a:ext cx="3357033"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spc="-70">
                <a:solidFill>
                  <a:schemeClr val="tx2"/>
                </a:solidFill>
                <a:latin typeface="Trebuchet MS"/>
              </a:rPr>
              <a:t>Technology</a:t>
            </a:r>
            <a:endParaRPr lang="en-US">
              <a:solidFill>
                <a:schemeClr val="tx2"/>
              </a:solidFill>
            </a:endParaRPr>
          </a:p>
          <a:p>
            <a:r>
              <a:rPr lang="en-US" sz="2400" spc="-50">
                <a:latin typeface="Arial"/>
                <a:cs typeface="Arial"/>
              </a:rPr>
              <a:t>Python</a:t>
            </a:r>
            <a:endParaRPr lang="en-US">
              <a:latin typeface="Clario"/>
              <a:cs typeface="Arial"/>
            </a:endParaRPr>
          </a:p>
        </p:txBody>
      </p:sp>
      <p:sp>
        <p:nvSpPr>
          <p:cNvPr id="4" name="TextBox 3">
            <a:extLst>
              <a:ext uri="{FF2B5EF4-FFF2-40B4-BE49-F238E27FC236}">
                <a16:creationId xmlns:a16="http://schemas.microsoft.com/office/drawing/2014/main" id="{2B277A18-3A99-7695-F62F-8A91E1A69B98}"/>
              </a:ext>
            </a:extLst>
          </p:cNvPr>
          <p:cNvSpPr txBox="1"/>
          <p:nvPr/>
        </p:nvSpPr>
        <p:spPr>
          <a:xfrm>
            <a:off x="723900" y="2565399"/>
            <a:ext cx="3589866"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spc="-70">
                <a:solidFill>
                  <a:schemeClr val="tx2"/>
                </a:solidFill>
                <a:latin typeface="Trebuchet MS"/>
              </a:rPr>
              <a:t>Library Used</a:t>
            </a:r>
            <a:endParaRPr lang="en-US">
              <a:solidFill>
                <a:srgbClr val="000000"/>
              </a:solidFill>
              <a:latin typeface="Clario"/>
            </a:endParaRPr>
          </a:p>
          <a:p>
            <a:r>
              <a:rPr lang="en-US" sz="2400" spc="-50">
                <a:solidFill>
                  <a:srgbClr val="000000"/>
                </a:solidFill>
                <a:latin typeface="Arial"/>
                <a:cs typeface="Arial"/>
              </a:rPr>
              <a:t>Matplotlib</a:t>
            </a:r>
            <a:r>
              <a:rPr lang="en-US" sz="2400" spc="-50">
                <a:latin typeface="Arial"/>
                <a:cs typeface="Arial"/>
              </a:rPr>
              <a:t>, </a:t>
            </a:r>
            <a:r>
              <a:rPr lang="en-US" sz="2400" spc="-50" err="1">
                <a:latin typeface="Arial"/>
                <a:cs typeface="Arial"/>
              </a:rPr>
              <a:t>pyplot</a:t>
            </a:r>
            <a:r>
              <a:rPr lang="en-US" sz="2400" spc="-50">
                <a:latin typeface="Arial"/>
                <a:cs typeface="Arial"/>
              </a:rPr>
              <a:t> for plotting the charts</a:t>
            </a:r>
            <a:endParaRPr lang="en-US"/>
          </a:p>
        </p:txBody>
      </p:sp>
      <p:sp>
        <p:nvSpPr>
          <p:cNvPr id="5" name="TextBox 4">
            <a:extLst>
              <a:ext uri="{FF2B5EF4-FFF2-40B4-BE49-F238E27FC236}">
                <a16:creationId xmlns:a16="http://schemas.microsoft.com/office/drawing/2014/main" id="{2D03E56F-7C35-8F6D-4AD4-52AD3DF4DB66}"/>
              </a:ext>
            </a:extLst>
          </p:cNvPr>
          <p:cNvSpPr txBox="1"/>
          <p:nvPr/>
        </p:nvSpPr>
        <p:spPr>
          <a:xfrm>
            <a:off x="723900" y="4216400"/>
            <a:ext cx="3589866"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spc="-70" dirty="0">
                <a:solidFill>
                  <a:schemeClr val="tx2"/>
                </a:solidFill>
                <a:latin typeface="Trebuchet MS"/>
              </a:rPr>
              <a:t>Scalability</a:t>
            </a:r>
            <a:endParaRPr lang="en-US" dirty="0">
              <a:solidFill>
                <a:schemeClr val="tx2"/>
              </a:solidFill>
            </a:endParaRPr>
          </a:p>
          <a:p>
            <a:r>
              <a:rPr lang="en-US" sz="2400" spc="-50" dirty="0">
                <a:latin typeface="Arial"/>
                <a:cs typeface="Arial"/>
              </a:rPr>
              <a:t>To decrease token inputs we use scalability that improves output.</a:t>
            </a:r>
            <a:r>
              <a:rPr lang="en-US" sz="2400" spc="-50" dirty="0">
                <a:solidFill>
                  <a:srgbClr val="FFFFFF"/>
                </a:solidFill>
                <a:latin typeface="Arial"/>
                <a:cs typeface="Arial"/>
              </a:rPr>
              <a:t>utput </a:t>
            </a:r>
            <a:endParaRPr lang="en-US" dirty="0"/>
          </a:p>
        </p:txBody>
      </p:sp>
      <p:sp>
        <p:nvSpPr>
          <p:cNvPr id="3" name="TextBox 2">
            <a:extLst>
              <a:ext uri="{FF2B5EF4-FFF2-40B4-BE49-F238E27FC236}">
                <a16:creationId xmlns:a16="http://schemas.microsoft.com/office/drawing/2014/main" id="{AD0B261F-61CE-E0F5-FBCA-AF2E38CABDE3}"/>
              </a:ext>
            </a:extLst>
          </p:cNvPr>
          <p:cNvSpPr txBox="1"/>
          <p:nvPr/>
        </p:nvSpPr>
        <p:spPr>
          <a:xfrm>
            <a:off x="4724400" y="2159620"/>
            <a:ext cx="640451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spc="-15">
                <a:solidFill>
                  <a:schemeClr val="tx1">
                    <a:lumMod val="95000"/>
                    <a:lumOff val="5000"/>
                  </a:schemeClr>
                </a:solidFill>
                <a:latin typeface="Arial"/>
                <a:cs typeface="Arial"/>
              </a:rPr>
              <a:t>Introducing our newest innovation:</a:t>
            </a:r>
            <a:r>
              <a:rPr lang="en-US" sz="2400" spc="-15">
                <a:solidFill>
                  <a:schemeClr val="tx1">
                    <a:lumMod val="95000"/>
                    <a:lumOff val="5000"/>
                  </a:schemeClr>
                </a:solidFill>
                <a:latin typeface="Arial"/>
                <a:cs typeface="Arial"/>
              </a:rPr>
              <a:t> </a:t>
            </a:r>
            <a:endParaRPr lang="en-US">
              <a:solidFill>
                <a:schemeClr val="tx1">
                  <a:lumMod val="95000"/>
                  <a:lumOff val="5000"/>
                </a:schemeClr>
              </a:solidFill>
            </a:endParaRPr>
          </a:p>
          <a:p>
            <a:r>
              <a:rPr lang="en-US" sz="2400" spc="-15">
                <a:solidFill>
                  <a:schemeClr val="tx1">
                    <a:lumMod val="95000"/>
                    <a:lumOff val="5000"/>
                  </a:schemeClr>
                </a:solidFill>
                <a:latin typeface="Arial"/>
                <a:cs typeface="Arial"/>
              </a:rPr>
              <a:t>The Smart Chat Buddy! This innovative system is designed to be your friendly and knowledgeable companion, ready to assist you with any questions or data inquiries you may have. Whether you're curious about recent sales figures, employee statistics, or any other aspect of your business, the Smart Chat Buddy is here to help.</a:t>
            </a:r>
            <a:endParaRPr lang="en-US">
              <a:solidFill>
                <a:schemeClr val="tx1">
                  <a:lumMod val="95000"/>
                  <a:lumOff val="5000"/>
                </a:schemeClr>
              </a:solidFill>
            </a:endParaRPr>
          </a:p>
        </p:txBody>
      </p:sp>
    </p:spTree>
    <p:extLst>
      <p:ext uri="{BB962C8B-B14F-4D97-AF65-F5344CB8AC3E}">
        <p14:creationId xmlns:p14="http://schemas.microsoft.com/office/powerpoint/2010/main" val="382138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1E65F-E6B2-AB5A-56DC-1DE1555946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0214CE-5D2A-03AE-00AD-6A50523B6372}"/>
              </a:ext>
            </a:extLst>
          </p:cNvPr>
          <p:cNvSpPr txBox="1"/>
          <p:nvPr/>
        </p:nvSpPr>
        <p:spPr>
          <a:xfrm>
            <a:off x="683260" y="2984077"/>
            <a:ext cx="3357033"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spc="-70">
                <a:solidFill>
                  <a:schemeClr val="tx2"/>
                </a:solidFill>
                <a:latin typeface="Trebuchet MS"/>
              </a:rPr>
              <a:t>Problem Statement</a:t>
            </a:r>
          </a:p>
          <a:p>
            <a:endParaRPr lang="en-US" sz="2400" spc="-50">
              <a:latin typeface="Arial"/>
              <a:cs typeface="Arial"/>
            </a:endParaRPr>
          </a:p>
        </p:txBody>
      </p:sp>
      <p:sp>
        <p:nvSpPr>
          <p:cNvPr id="3" name="TextBox 2">
            <a:extLst>
              <a:ext uri="{FF2B5EF4-FFF2-40B4-BE49-F238E27FC236}">
                <a16:creationId xmlns:a16="http://schemas.microsoft.com/office/drawing/2014/main" id="{AD0B261F-61CE-E0F5-FBCA-AF2E38CABDE3}"/>
              </a:ext>
            </a:extLst>
          </p:cNvPr>
          <p:cNvSpPr txBox="1"/>
          <p:nvPr/>
        </p:nvSpPr>
        <p:spPr>
          <a:xfrm>
            <a:off x="4724400" y="2159620"/>
            <a:ext cx="64045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spc="-15">
                <a:solidFill>
                  <a:schemeClr val="tx1">
                    <a:lumMod val="95000"/>
                    <a:lumOff val="5000"/>
                  </a:schemeClr>
                </a:solidFill>
                <a:latin typeface="Arial"/>
                <a:cs typeface="Arial"/>
              </a:rPr>
              <a:t>Imagine a chat interface where you can simply type in your query, such as "How many new employees did we hire last month?" or "Can you show me a graph of our sales for the past year?" The Smart Chat Buddy understands natural language and adept at interpreting your requests.</a:t>
            </a:r>
          </a:p>
        </p:txBody>
      </p:sp>
    </p:spTree>
    <p:extLst>
      <p:ext uri="{BB962C8B-B14F-4D97-AF65-F5344CB8AC3E}">
        <p14:creationId xmlns:p14="http://schemas.microsoft.com/office/powerpoint/2010/main" val="5298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1E65F-E6B2-AB5A-56DC-1DE1555946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0214CE-5D2A-03AE-00AD-6A50523B6372}"/>
              </a:ext>
            </a:extLst>
          </p:cNvPr>
          <p:cNvSpPr txBox="1"/>
          <p:nvPr/>
        </p:nvSpPr>
        <p:spPr>
          <a:xfrm>
            <a:off x="683260" y="2984077"/>
            <a:ext cx="3357033"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spc="-70" dirty="0">
                <a:solidFill>
                  <a:schemeClr val="tx2"/>
                </a:solidFill>
                <a:latin typeface="Trebuchet MS"/>
              </a:rPr>
              <a:t>Problem Statement</a:t>
            </a:r>
          </a:p>
          <a:p>
            <a:endParaRPr lang="en-US" sz="2400" spc="-50" dirty="0">
              <a:latin typeface="Arial"/>
              <a:cs typeface="Arial"/>
            </a:endParaRPr>
          </a:p>
        </p:txBody>
      </p:sp>
      <p:sp>
        <p:nvSpPr>
          <p:cNvPr id="3" name="TextBox 2">
            <a:extLst>
              <a:ext uri="{FF2B5EF4-FFF2-40B4-BE49-F238E27FC236}">
                <a16:creationId xmlns:a16="http://schemas.microsoft.com/office/drawing/2014/main" id="{AD0B261F-61CE-E0F5-FBCA-AF2E38CABDE3}"/>
              </a:ext>
            </a:extLst>
          </p:cNvPr>
          <p:cNvSpPr txBox="1"/>
          <p:nvPr/>
        </p:nvSpPr>
        <p:spPr>
          <a:xfrm>
            <a:off x="4795520" y="1905620"/>
            <a:ext cx="640451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spc="-15" dirty="0">
                <a:solidFill>
                  <a:schemeClr val="tx1">
                    <a:lumMod val="95000"/>
                    <a:lumOff val="5000"/>
                  </a:schemeClr>
                </a:solidFill>
                <a:latin typeface="Arial"/>
                <a:cs typeface="Arial"/>
              </a:rPr>
              <a:t>Once you've submitted your question, the Smart Chat Buddy springs into action, retrieving the relevant data and presenting it to you in a clear and understandable manner. Need a quick summary? No problem. Prefer a detailed report or a visual representation like a graph or table? The Smart Chat Buddy has covered there too and we will create dashboard charts using Open AI</a:t>
            </a:r>
          </a:p>
        </p:txBody>
      </p:sp>
    </p:spTree>
    <p:extLst>
      <p:ext uri="{BB962C8B-B14F-4D97-AF65-F5344CB8AC3E}">
        <p14:creationId xmlns:p14="http://schemas.microsoft.com/office/powerpoint/2010/main" val="728760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1E65F-E6B2-AB5A-56DC-1DE1555946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0214CE-5D2A-03AE-00AD-6A50523B6372}"/>
              </a:ext>
            </a:extLst>
          </p:cNvPr>
          <p:cNvSpPr txBox="1"/>
          <p:nvPr/>
        </p:nvSpPr>
        <p:spPr>
          <a:xfrm>
            <a:off x="683260" y="2984077"/>
            <a:ext cx="3357033"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spc="-70">
                <a:solidFill>
                  <a:schemeClr val="tx2"/>
                </a:solidFill>
                <a:latin typeface="Trebuchet MS"/>
              </a:rPr>
              <a:t>Problem Statement</a:t>
            </a:r>
          </a:p>
          <a:p>
            <a:endParaRPr lang="en-US" sz="2400" spc="-50">
              <a:latin typeface="Arial"/>
              <a:cs typeface="Arial"/>
            </a:endParaRPr>
          </a:p>
        </p:txBody>
      </p:sp>
      <p:sp>
        <p:nvSpPr>
          <p:cNvPr id="3" name="TextBox 2">
            <a:extLst>
              <a:ext uri="{FF2B5EF4-FFF2-40B4-BE49-F238E27FC236}">
                <a16:creationId xmlns:a16="http://schemas.microsoft.com/office/drawing/2014/main" id="{AD0B261F-61CE-E0F5-FBCA-AF2E38CABDE3}"/>
              </a:ext>
            </a:extLst>
          </p:cNvPr>
          <p:cNvSpPr txBox="1"/>
          <p:nvPr/>
        </p:nvSpPr>
        <p:spPr>
          <a:xfrm>
            <a:off x="4795520" y="1905620"/>
            <a:ext cx="640451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spc="-15">
                <a:solidFill>
                  <a:schemeClr val="tx1">
                    <a:lumMod val="95000"/>
                    <a:lumOff val="5000"/>
                  </a:schemeClr>
                </a:solidFill>
                <a:latin typeface="Arial"/>
                <a:cs typeface="Arial"/>
              </a:rPr>
              <a:t>But it's not just about delivering information; the Smart Chat Buddy is designed to be user-friendly and engaging. Its interface is intuitive and easy to navigate, ensuring that even those who aren't data experts can access the insights they need.</a:t>
            </a:r>
          </a:p>
        </p:txBody>
      </p:sp>
    </p:spTree>
    <p:extLst>
      <p:ext uri="{BB962C8B-B14F-4D97-AF65-F5344CB8AC3E}">
        <p14:creationId xmlns:p14="http://schemas.microsoft.com/office/powerpoint/2010/main" val="250250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1E65F-E6B2-AB5A-56DC-1DE1555946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0214CE-5D2A-03AE-00AD-6A50523B6372}"/>
              </a:ext>
            </a:extLst>
          </p:cNvPr>
          <p:cNvSpPr txBox="1"/>
          <p:nvPr/>
        </p:nvSpPr>
        <p:spPr>
          <a:xfrm>
            <a:off x="683260" y="2984077"/>
            <a:ext cx="3357033"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spc="-70">
                <a:solidFill>
                  <a:schemeClr val="tx2"/>
                </a:solidFill>
                <a:latin typeface="Trebuchet MS"/>
              </a:rPr>
              <a:t>Problem Statement</a:t>
            </a:r>
          </a:p>
          <a:p>
            <a:endParaRPr lang="en-US" sz="2400" spc="-50">
              <a:latin typeface="Arial"/>
              <a:cs typeface="Arial"/>
            </a:endParaRPr>
          </a:p>
        </p:txBody>
      </p:sp>
      <p:sp>
        <p:nvSpPr>
          <p:cNvPr id="3" name="TextBox 2">
            <a:extLst>
              <a:ext uri="{FF2B5EF4-FFF2-40B4-BE49-F238E27FC236}">
                <a16:creationId xmlns:a16="http://schemas.microsoft.com/office/drawing/2014/main" id="{AD0B261F-61CE-E0F5-FBCA-AF2E38CABDE3}"/>
              </a:ext>
            </a:extLst>
          </p:cNvPr>
          <p:cNvSpPr txBox="1"/>
          <p:nvPr/>
        </p:nvSpPr>
        <p:spPr>
          <a:xfrm>
            <a:off x="4795520" y="1905620"/>
            <a:ext cx="64045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spc="-15" dirty="0">
                <a:solidFill>
                  <a:schemeClr val="tx1">
                    <a:lumMod val="95000"/>
                    <a:lumOff val="5000"/>
                  </a:schemeClr>
                </a:solidFill>
                <a:latin typeface="Arial"/>
                <a:cs typeface="Arial"/>
              </a:rPr>
              <a:t>With the Smart Chat Buddy by your side, accessing and understanding your data has never been easier. Say goodbye to complex spreadsheets and convoluted reports, and hello to a smarter, friendlier way of interacting with your data. Try it out today and experience the future of data analysis first hand!</a:t>
            </a:r>
          </a:p>
        </p:txBody>
      </p:sp>
    </p:spTree>
    <p:extLst>
      <p:ext uri="{BB962C8B-B14F-4D97-AF65-F5344CB8AC3E}">
        <p14:creationId xmlns:p14="http://schemas.microsoft.com/office/powerpoint/2010/main" val="3015906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1E65F-E6B2-AB5A-56DC-1DE1555946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0214CE-5D2A-03AE-00AD-6A50523B6372}"/>
              </a:ext>
            </a:extLst>
          </p:cNvPr>
          <p:cNvSpPr txBox="1"/>
          <p:nvPr/>
        </p:nvSpPr>
        <p:spPr>
          <a:xfrm>
            <a:off x="486615" y="1971354"/>
            <a:ext cx="3357033"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spc="-70" dirty="0">
                <a:solidFill>
                  <a:schemeClr val="tx2"/>
                </a:solidFill>
                <a:latin typeface="Trebuchet MS"/>
              </a:rPr>
              <a:t>This graphs represent the number of events vs number of minutes </a:t>
            </a:r>
          </a:p>
          <a:p>
            <a:endParaRPr lang="en-US" sz="2400" spc="-50" dirty="0">
              <a:latin typeface="Arial"/>
              <a:cs typeface="Arial"/>
            </a:endParaRPr>
          </a:p>
        </p:txBody>
      </p:sp>
      <p:pic>
        <p:nvPicPr>
          <p:cNvPr id="1026" name="Picture 2">
            <a:extLst>
              <a:ext uri="{FF2B5EF4-FFF2-40B4-BE49-F238E27FC236}">
                <a16:creationId xmlns:a16="http://schemas.microsoft.com/office/drawing/2014/main" id="{EEFACCC3-7148-3BC1-42EA-0F8CF4EFB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4297" y="373626"/>
            <a:ext cx="7688877" cy="639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122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1E65F-E6B2-AB5A-56DC-1DE1555946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0214CE-5D2A-03AE-00AD-6A50523B6372}"/>
              </a:ext>
            </a:extLst>
          </p:cNvPr>
          <p:cNvSpPr txBox="1"/>
          <p:nvPr/>
        </p:nvSpPr>
        <p:spPr>
          <a:xfrm>
            <a:off x="486615" y="1971354"/>
            <a:ext cx="3357033"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spc="-70" dirty="0">
                <a:solidFill>
                  <a:schemeClr val="tx2"/>
                </a:solidFill>
                <a:latin typeface="Trebuchet MS"/>
              </a:rPr>
              <a:t>Line Chart</a:t>
            </a:r>
          </a:p>
          <a:p>
            <a:endParaRPr lang="en-US" sz="2400" spc="-50" dirty="0">
              <a:latin typeface="Arial"/>
              <a:cs typeface="Arial"/>
            </a:endParaRPr>
          </a:p>
        </p:txBody>
      </p:sp>
      <p:pic>
        <p:nvPicPr>
          <p:cNvPr id="6" name="Picture 5">
            <a:extLst>
              <a:ext uri="{FF2B5EF4-FFF2-40B4-BE49-F238E27FC236}">
                <a16:creationId xmlns:a16="http://schemas.microsoft.com/office/drawing/2014/main" id="{C22AB224-2249-E3FD-C00A-B25CF2AFF089}"/>
              </a:ext>
            </a:extLst>
          </p:cNvPr>
          <p:cNvPicPr>
            <a:picLocks noChangeAspect="1"/>
          </p:cNvPicPr>
          <p:nvPr/>
        </p:nvPicPr>
        <p:blipFill>
          <a:blip r:embed="rId2"/>
          <a:stretch>
            <a:fillRect/>
          </a:stretch>
        </p:blipFill>
        <p:spPr>
          <a:xfrm>
            <a:off x="4236097" y="1058974"/>
            <a:ext cx="7595119" cy="4740051"/>
          </a:xfrm>
          <a:prstGeom prst="rect">
            <a:avLst/>
          </a:prstGeom>
        </p:spPr>
      </p:pic>
    </p:spTree>
    <p:extLst>
      <p:ext uri="{BB962C8B-B14F-4D97-AF65-F5344CB8AC3E}">
        <p14:creationId xmlns:p14="http://schemas.microsoft.com/office/powerpoint/2010/main" val="1710997543"/>
      </p:ext>
    </p:extLst>
  </p:cSld>
  <p:clrMapOvr>
    <a:masterClrMapping/>
  </p:clrMapOvr>
</p:sld>
</file>

<file path=ppt/theme/theme1.xml><?xml version="1.0" encoding="utf-8"?>
<a:theme xmlns:a="http://schemas.openxmlformats.org/drawingml/2006/main" name="TR Theme 2024 Parent">
  <a:themeElements>
    <a:clrScheme name="TR Theme 2.0">
      <a:dk1>
        <a:srgbClr val="000000"/>
      </a:dk1>
      <a:lt1>
        <a:srgbClr val="FFFFFF"/>
      </a:lt1>
      <a:dk2>
        <a:srgbClr val="D64000"/>
      </a:dk2>
      <a:lt2>
        <a:srgbClr val="F8EADD"/>
      </a:lt2>
      <a:accent1>
        <a:srgbClr val="D64000"/>
      </a:accent1>
      <a:accent2>
        <a:srgbClr val="123121"/>
      </a:accent2>
      <a:accent3>
        <a:srgbClr val="D4792A"/>
      </a:accent3>
      <a:accent4>
        <a:srgbClr val="4DB299"/>
      </a:accent4>
      <a:accent5>
        <a:srgbClr val="8FCB64"/>
      </a:accent5>
      <a:accent6>
        <a:srgbClr val="212322"/>
      </a:accent6>
      <a:hlink>
        <a:srgbClr val="1A7EE5"/>
      </a:hlink>
      <a:folHlink>
        <a:srgbClr val="4DB299"/>
      </a:folHlink>
    </a:clrScheme>
    <a:fontScheme name="Thomson Reuters Clario">
      <a:majorFont>
        <a:latin typeface="Clario Medium"/>
        <a:ea typeface=""/>
        <a:cs typeface=""/>
      </a:majorFont>
      <a:minorFont>
        <a:latin typeface="Clari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TR Dark Gold">
      <a:srgbClr val="E9B045"/>
    </a:custClr>
    <a:custClr name="TR Dark Amber">
      <a:srgbClr val="D4792A"/>
    </a:custClr>
    <a:custClr name="TR Dark Sky">
      <a:srgbClr val="1A7EE5"/>
    </a:custClr>
    <a:custClr name="TR Dark Teal">
      <a:srgbClr val="4DB299"/>
    </a:custClr>
    <a:custClr name="TR Dark Lime">
      <a:srgbClr val="8FCB64"/>
    </a:custClr>
    <a:custClr name="TR Light Gold">
      <a:srgbClr val="FCF2DA"/>
    </a:custClr>
    <a:custClr name="TR Light Amber">
      <a:srgbClr val="F8EADD"/>
    </a:custClr>
    <a:custClr name="TR Light Sky">
      <a:srgbClr val="E3F1FD"/>
    </a:custClr>
    <a:custClr name="TR Light Teal">
      <a:srgbClr val="E3F3EE"/>
    </a:custClr>
    <a:custClr name="TR Light Lime">
      <a:srgbClr val="E1F4CD"/>
    </a:custClr>
    <a:custClr name="TR Orange">
      <a:srgbClr val="D64000"/>
    </a:custClr>
    <a:custClr name="TR Green">
      <a:srgbClr val="123021"/>
    </a:custClr>
    <a:custClr name="TR White">
      <a:srgbClr val="FFFFFF"/>
    </a:custClr>
    <a:custClr name="TR Graphite">
      <a:srgbClr val="212223"/>
    </a:custClr>
    <a:custClr name="TR Black">
      <a:srgbClr val="000000"/>
    </a:custClr>
    <a:custClr name="TR Grey 1">
      <a:srgbClr val="F9F7F5"/>
    </a:custClr>
    <a:custClr name="TR Grey 2">
      <a:srgbClr val="E5E5E5"/>
    </a:custClr>
    <a:custClr name="TR Grey 3">
      <a:srgbClr val="9F9F9F"/>
    </a:custClr>
    <a:custClr name="TR Grey 4">
      <a:srgbClr val="7A7A7A"/>
    </a:custClr>
  </a:custClrLst>
  <a:extLst>
    <a:ext uri="{05A4C25C-085E-4340-85A3-A5531E510DB2}">
      <thm15:themeFamily xmlns:thm15="http://schemas.microsoft.com/office/thememl/2012/main" name="TR_Full_Template" id="{F5A59A94-2259-A14F-A8C7-FA9D38CFC561}" vid="{99C6084B-B076-7145-8A88-A4ACA0837C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362</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Clario</vt:lpstr>
      <vt:lpstr>Clario Medium</vt:lpstr>
      <vt:lpstr>Lucida Handwriting</vt:lpstr>
      <vt:lpstr>Trebuchet MS</vt:lpstr>
      <vt:lpstr>Wingdings</vt:lpstr>
      <vt:lpstr>TR Theme 2024 Parent</vt:lpstr>
      <vt:lpstr>Flying Fish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Nikhil (TR Technology)</dc:creator>
  <cp:lastModifiedBy>Patel, Chandresh J. (TR Technology)</cp:lastModifiedBy>
  <cp:revision>11</cp:revision>
  <dcterms:created xsi:type="dcterms:W3CDTF">2024-03-27T08:15:11Z</dcterms:created>
  <dcterms:modified xsi:type="dcterms:W3CDTF">2024-06-06T10:01:21Z</dcterms:modified>
</cp:coreProperties>
</file>