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03F6A7-6A19-43B1-87F7-D899FC4FF75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 19 india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B03BEC0-F93D-4C8C-9056-2131A0F218E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03-04-2022 01:37:02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19 India State wise Analysis" id="2" name="slide2">
            <a:extLst>
              <a:ext uri="{FF2B5EF4-FFF2-40B4-BE49-F238E27FC236}">
                <a16:creationId xmlns:a16="http://schemas.microsoft.com/office/drawing/2014/main" id="{82D8A8E2-36FD-4D02-B17A-E77590B93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2022-04-02T20:07:02Z</dcterms:created>
  <dcterms:modified xsi:type="dcterms:W3CDTF">2022-04-02T20:07:02Z</dcterms:modified>
</cp:coreProperties>
</file>