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6313BE-7E28-4C89-8A6C-A54211474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facilities in states of india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47C2AF9-0FE7-48A4-9199-6FC4F4719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03-04-2022 02:26:11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ealth facilities in states of India:">
            <a:extLst>
              <a:ext uri="{FF2B5EF4-FFF2-40B4-BE49-F238E27FC236}">
                <a16:creationId xmlns:a16="http://schemas.microsoft.com/office/drawing/2014/main" id="{130C8961-ED25-40AD-9990-D999AE67B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Health facilities in states of india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facilities in states of india</dc:title>
  <dc:creator/>
  <cp:lastModifiedBy>chandresh singh</cp:lastModifiedBy>
  <cp:revision>1</cp:revision>
  <dcterms:created xsi:type="dcterms:W3CDTF">2022-04-02T20:56:11Z</dcterms:created>
  <dcterms:modified xsi:type="dcterms:W3CDTF">2022-04-02T20:57:19Z</dcterms:modified>
</cp:coreProperties>
</file>