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385B188-0A64-469C-87DA-7DACA169CDB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99E5643-FD90-47D8-9E3A-C121B7B9BB2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18-03-2022 03:12:12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00B97EA-C967-4822-9DDD-7953200000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2022-03-17T21:42:12Z</dcterms:created>
  <dcterms:modified xsi:type="dcterms:W3CDTF">2022-03-17T21:42:12Z</dcterms:modified>
</cp:coreProperties>
</file>