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9AB6B-6938-4381-95AD-6A133608B56E}" v="3" dt="2024-06-29T11:56:28.4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ika Mothukuri" userId="17b38ffac3185672" providerId="LiveId" clId="{63A9AB6B-6938-4381-95AD-6A133608B56E}"/>
    <pc:docChg chg="custSel addSld delSld modSld">
      <pc:chgData name="Chandrika Mothukuri" userId="17b38ffac3185672" providerId="LiveId" clId="{63A9AB6B-6938-4381-95AD-6A133608B56E}" dt="2024-06-29T11:58:45.424" v="23" actId="20577"/>
      <pc:docMkLst>
        <pc:docMk/>
      </pc:docMkLst>
      <pc:sldChg chg="addSp delSp modSp add mod">
        <pc:chgData name="Chandrika Mothukuri" userId="17b38ffac3185672" providerId="LiveId" clId="{63A9AB6B-6938-4381-95AD-6A133608B56E}" dt="2024-06-29T11:58:45.424" v="23" actId="20577"/>
        <pc:sldMkLst>
          <pc:docMk/>
          <pc:sldMk cId="387595043" sldId="267"/>
        </pc:sldMkLst>
        <pc:spChg chg="del mod">
          <ac:chgData name="Chandrika Mothukuri" userId="17b38ffac3185672" providerId="LiveId" clId="{63A9AB6B-6938-4381-95AD-6A133608B56E}" dt="2024-06-29T11:56:15.007" v="5" actId="478"/>
          <ac:spMkLst>
            <pc:docMk/>
            <pc:sldMk cId="387595043" sldId="267"/>
            <ac:spMk id="7" creationId="{00000000-0000-0000-0000-000000000000}"/>
          </ac:spMkLst>
        </pc:spChg>
        <pc:spChg chg="del mod">
          <ac:chgData name="Chandrika Mothukuri" userId="17b38ffac3185672" providerId="LiveId" clId="{63A9AB6B-6938-4381-95AD-6A133608B56E}" dt="2024-06-29T11:56:11.947" v="4" actId="478"/>
          <ac:spMkLst>
            <pc:docMk/>
            <pc:sldMk cId="387595043" sldId="267"/>
            <ac:spMk id="10" creationId="{B63FDCDC-907E-C437-21CA-CF78305829FF}"/>
          </ac:spMkLst>
        </pc:spChg>
        <pc:spChg chg="add mod">
          <ac:chgData name="Chandrika Mothukuri" userId="17b38ffac3185672" providerId="LiveId" clId="{63A9AB6B-6938-4381-95AD-6A133608B56E}" dt="2024-06-29T11:58:42.534" v="19" actId="20577"/>
          <ac:spMkLst>
            <pc:docMk/>
            <pc:sldMk cId="387595043" sldId="267"/>
            <ac:spMk id="11" creationId="{4D9D6971-A189-2D49-F67C-F272E5A6D317}"/>
          </ac:spMkLst>
        </pc:spChg>
        <pc:spChg chg="add mod">
          <ac:chgData name="Chandrika Mothukuri" userId="17b38ffac3185672" providerId="LiveId" clId="{63A9AB6B-6938-4381-95AD-6A133608B56E}" dt="2024-06-29T11:58:45.424" v="23" actId="20577"/>
          <ac:spMkLst>
            <pc:docMk/>
            <pc:sldMk cId="387595043" sldId="267"/>
            <ac:spMk id="13" creationId="{8D8F4960-EACD-816D-9A3D-97347E372329}"/>
          </ac:spMkLst>
        </pc:spChg>
      </pc:sldChg>
      <pc:sldChg chg="add del">
        <pc:chgData name="Chandrika Mothukuri" userId="17b38ffac3185672" providerId="LiveId" clId="{63A9AB6B-6938-4381-95AD-6A133608B56E}" dt="2024-06-29T11:56:28.441" v="8"/>
        <pc:sldMkLst>
          <pc:docMk/>
          <pc:sldMk cId="3366199965" sldId="2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M.Chandrika</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itle 10">
            <a:extLst>
              <a:ext uri="{FF2B5EF4-FFF2-40B4-BE49-F238E27FC236}">
                <a16:creationId xmlns:a16="http://schemas.microsoft.com/office/drawing/2014/main" id="{4D9D6971-A189-2D49-F67C-F272E5A6D317}"/>
              </a:ext>
            </a:extLst>
          </p:cNvPr>
          <p:cNvSpPr>
            <a:spLocks noGrp="1"/>
          </p:cNvSpPr>
          <p:nvPr>
            <p:ph type="title"/>
          </p:nvPr>
        </p:nvSpPr>
        <p:spPr>
          <a:xfrm>
            <a:off x="755332" y="385444"/>
            <a:ext cx="10681335" cy="4431983"/>
          </a:xfrm>
        </p:spPr>
        <p:txBody>
          <a:bodyPr/>
          <a:lstStyle/>
          <a:p>
            <a:br>
              <a:rPr lang="en-US" dirty="0"/>
            </a:br>
            <a:br>
              <a:rPr lang="en-IN" dirty="0"/>
            </a:br>
            <a:br>
              <a:rPr lang="en-IN" dirty="0"/>
            </a:br>
            <a:br>
              <a:rPr lang="en-IN" dirty="0"/>
            </a:br>
            <a:br>
              <a:rPr lang="en-IN" dirty="0"/>
            </a:br>
            <a:endParaRPr lang="en-IN" dirty="0"/>
          </a:p>
        </p:txBody>
      </p:sp>
      <p:sp>
        <p:nvSpPr>
          <p:cNvPr id="13" name="TextBox 12">
            <a:extLst>
              <a:ext uri="{FF2B5EF4-FFF2-40B4-BE49-F238E27FC236}">
                <a16:creationId xmlns:a16="http://schemas.microsoft.com/office/drawing/2014/main" id="{8D8F4960-EACD-816D-9A3D-97347E372329}"/>
              </a:ext>
            </a:extLst>
          </p:cNvPr>
          <p:cNvSpPr txBox="1"/>
          <p:nvPr/>
        </p:nvSpPr>
        <p:spPr>
          <a:xfrm>
            <a:off x="1371600" y="1695450"/>
            <a:ext cx="7620000" cy="1938992"/>
          </a:xfrm>
          <a:prstGeom prst="rect">
            <a:avLst/>
          </a:prstGeom>
          <a:noFill/>
        </p:spPr>
        <p:txBody>
          <a:bodyPr wrap="square">
            <a:spAutoFit/>
          </a:bodyPr>
          <a:lstStyle/>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https://github.com/Chandrika-18/summer-Internship</a:t>
            </a:r>
          </a:p>
        </p:txBody>
      </p:sp>
    </p:spTree>
    <p:extLst>
      <p:ext uri="{BB962C8B-B14F-4D97-AF65-F5344CB8AC3E}">
        <p14:creationId xmlns:p14="http://schemas.microsoft.com/office/powerpoint/2010/main" val="38759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695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Google Sans</vt:lpstr>
      <vt:lpstr>helvetica</vt:lpstr>
      <vt:lpstr>HelveticaNeue Regular</vt:lpstr>
      <vt:lpstr>Inter</vt:lpstr>
      <vt:lpstr>neue-haas-grotesk-display</vt:lpstr>
      <vt:lpstr>Nunito</vt:lpstr>
      <vt:lpstr>Times New Roman</vt:lpstr>
      <vt:lpstr>Trebuchet MS</vt:lpstr>
      <vt:lpstr>Office Theme</vt:lpstr>
      <vt:lpstr>M.Chandrika</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Chandrika Mothukuri</cp:lastModifiedBy>
  <cp:revision>8</cp:revision>
  <dcterms:created xsi:type="dcterms:W3CDTF">2024-06-03T05:48:59Z</dcterms:created>
  <dcterms:modified xsi:type="dcterms:W3CDTF">2024-06-29T11:58:48Z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