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400" b="1" i="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400" b="1" i="0" kern="120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US" spc="15" dirty="0" err="1"/>
              <a:t>M.Chandrika</a:t>
            </a:r>
            <a:endParaRPr spc="15" dirty="0"/>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Keylogger</a:t>
            </a:r>
            <a:r>
              <a:rPr sz="2400" b="1" spc="-16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93260958"/>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3046988"/>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554545"/>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524315"/>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i="0" dirty="0">
                <a:effectLst/>
                <a:highlight>
                  <a:srgbClr val="C0C0C0"/>
                </a:highlight>
                <a:latin typeface="Nunito" panose="020F0502020204030204" pitchFamily="2"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Nunito" panose="020F0502020204030204" pitchFamily="2" charset="0"/>
              </a:rPr>
              <a:t>TheOneSpy</a:t>
            </a:r>
            <a:r>
              <a:rPr lang="en-US" sz="2400" i="0" dirty="0">
                <a:effectLst/>
                <a:highlight>
                  <a:srgbClr val="C0C0C0"/>
                </a:highlight>
                <a:latin typeface="Nunito" panose="020F0502020204030204" pitchFamily="2" charset="0"/>
              </a:rPr>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677</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Google Sans</vt:lpstr>
      <vt:lpstr>helvetica</vt:lpstr>
      <vt:lpstr>HelveticaNeue Regular</vt:lpstr>
      <vt:lpstr>Inter</vt:lpstr>
      <vt:lpstr>neue-haas-grotesk-display</vt:lpstr>
      <vt:lpstr>Nunito</vt:lpstr>
      <vt:lpstr>Trebuchet MS</vt:lpstr>
      <vt:lpstr>Office Theme</vt:lpstr>
      <vt:lpstr>M.Chandrika</vt:lpstr>
      <vt:lpstr>PROJECT TITLE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A.Yathendra reddy</dc:title>
  <dc:creator>indra</dc:creator>
  <cp:lastModifiedBy>Chandrika Mothukuri</cp:lastModifiedBy>
  <cp:revision>8</cp:revision>
  <dcterms:created xsi:type="dcterms:W3CDTF">2024-06-03T05:48:59Z</dcterms:created>
  <dcterms:modified xsi:type="dcterms:W3CDTF">2024-06-29T11:30:50Z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