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87" r:id="rId5"/>
    <p:sldId id="294" r:id="rId6"/>
    <p:sldId id="295" r:id="rId7"/>
    <p:sldId id="296" r:id="rId8"/>
    <p:sldId id="297" r:id="rId9"/>
    <p:sldId id="300" r:id="rId10"/>
    <p:sldId id="302" r:id="rId11"/>
    <p:sldId id="303" r:id="rId12"/>
    <p:sldId id="304" r:id="rId13"/>
    <p:sldId id="305" r:id="rId14"/>
    <p:sldId id="284" r:id="rId15"/>
    <p:sldId id="306" r:id="rId16"/>
    <p:sldId id="285" r:id="rId17"/>
    <p:sldId id="310" r:id="rId18"/>
    <p:sldId id="309" r:id="rId19"/>
    <p:sldId id="308" r:id="rId20"/>
    <p:sldId id="288" r:id="rId21"/>
    <p:sldId id="262" r:id="rId22"/>
    <p:sldId id="289" r:id="rId23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62" y="72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A21DE-908A-4C78-8340-0619214A7DB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294B2CB-F741-4E69-AE40-B92805326540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Digitizing analog paper based system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F953B7-3672-4D0E-8E0B-CC603C7E8B30}" type="parTrans" cxnId="{CA903B58-BA65-4DA8-ADF1-0B62F56B4F1F}">
      <dgm:prSet/>
      <dgm:spPr/>
      <dgm:t>
        <a:bodyPr/>
        <a:lstStyle/>
        <a:p>
          <a:endParaRPr lang="en-US" sz="4800"/>
        </a:p>
      </dgm:t>
    </dgm:pt>
    <dgm:pt modelId="{B664DE7C-7CD8-436D-8002-6D14F95B32C7}" type="sibTrans" cxnId="{CA903B58-BA65-4DA8-ADF1-0B62F56B4F1F}">
      <dgm:prSet/>
      <dgm:spPr/>
      <dgm:t>
        <a:bodyPr/>
        <a:lstStyle/>
        <a:p>
          <a:endParaRPr lang="en-US" sz="4800"/>
        </a:p>
      </dgm:t>
    </dgm:pt>
    <dgm:pt modelId="{FC537451-5448-49CB-B0BB-8CE70444C832}">
      <dgm:prSet custT="1"/>
      <dgm:spPr/>
      <dgm:t>
        <a:bodyPr/>
        <a:lstStyle/>
        <a:p>
          <a:pPr rtl="0"/>
          <a:r>
            <a:rPr lang="en-US" sz="3200" smtClean="0">
              <a:latin typeface="Times New Roman" panose="02020603050405020304" pitchFamily="18" charset="0"/>
              <a:cs typeface="Times New Roman" panose="02020603050405020304" pitchFamily="18" charset="0"/>
            </a:rPr>
            <a:t>Translation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62A7D6-3112-45BF-ACEF-56DFA37718CF}" type="parTrans" cxnId="{9809A87A-26A9-46D4-BC35-BC9ABA8412EE}">
      <dgm:prSet/>
      <dgm:spPr/>
      <dgm:t>
        <a:bodyPr/>
        <a:lstStyle/>
        <a:p>
          <a:endParaRPr lang="en-US" sz="4800"/>
        </a:p>
      </dgm:t>
    </dgm:pt>
    <dgm:pt modelId="{DD64A327-C601-434A-AD00-66DEF15678B7}" type="sibTrans" cxnId="{9809A87A-26A9-46D4-BC35-BC9ABA8412EE}">
      <dgm:prSet/>
      <dgm:spPr/>
      <dgm:t>
        <a:bodyPr/>
        <a:lstStyle/>
        <a:p>
          <a:endParaRPr lang="en-US" sz="4800"/>
        </a:p>
      </dgm:t>
    </dgm:pt>
    <dgm:pt modelId="{61A5D7E1-92B7-4082-81E4-2F064EB2D9B2}">
      <dgm:prSet custT="1"/>
      <dgm:spPr/>
      <dgm:t>
        <a:bodyPr/>
        <a:lstStyle/>
        <a:p>
          <a:pPr rtl="0"/>
          <a:r>
            <a:rPr lang="en-US" sz="3200" smtClean="0">
              <a:latin typeface="Times New Roman" panose="02020603050405020304" pitchFamily="18" charset="0"/>
              <a:cs typeface="Times New Roman" panose="02020603050405020304" pitchFamily="18" charset="0"/>
            </a:rPr>
            <a:t>Text to speech conversion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67E0DD-2B6E-4F13-A35D-EBA431B418B4}" type="parTrans" cxnId="{CB0A1B2F-444B-483C-9CEB-C10EBF79DCCC}">
      <dgm:prSet/>
      <dgm:spPr/>
      <dgm:t>
        <a:bodyPr/>
        <a:lstStyle/>
        <a:p>
          <a:endParaRPr lang="en-US" sz="4800"/>
        </a:p>
      </dgm:t>
    </dgm:pt>
    <dgm:pt modelId="{BB4B3CF5-96AF-4E4B-BBBE-9BC8E61E9EEB}" type="sibTrans" cxnId="{CB0A1B2F-444B-483C-9CEB-C10EBF79DCCC}">
      <dgm:prSet/>
      <dgm:spPr/>
      <dgm:t>
        <a:bodyPr/>
        <a:lstStyle/>
        <a:p>
          <a:endParaRPr lang="en-US" sz="4800"/>
        </a:p>
      </dgm:t>
    </dgm:pt>
    <dgm:pt modelId="{CEE3D7EB-C67F-4834-A829-17D2D975C2C9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Signboard translation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204109-5F10-4220-B7AA-86674C48C2D8}" type="parTrans" cxnId="{D0507913-7510-4FC6-BA99-EF4335162547}">
      <dgm:prSet/>
      <dgm:spPr/>
      <dgm:t>
        <a:bodyPr/>
        <a:lstStyle/>
        <a:p>
          <a:endParaRPr lang="en-US" sz="4800"/>
        </a:p>
      </dgm:t>
    </dgm:pt>
    <dgm:pt modelId="{1184271D-A685-472D-ABAA-64384CA261B5}" type="sibTrans" cxnId="{D0507913-7510-4FC6-BA99-EF4335162547}">
      <dgm:prSet/>
      <dgm:spPr/>
      <dgm:t>
        <a:bodyPr/>
        <a:lstStyle/>
        <a:p>
          <a:endParaRPr lang="en-US" sz="4800"/>
        </a:p>
      </dgm:t>
    </dgm:pt>
    <dgm:pt modelId="{7726D6F8-2512-44E7-A0E4-6AC5D011180F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Checking business documents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A66290-0EDF-4C4D-A7CC-20A939BAFF01}" type="parTrans" cxnId="{20268CA2-8CFD-43B9-9FF4-6F9493588539}">
      <dgm:prSet/>
      <dgm:spPr/>
      <dgm:t>
        <a:bodyPr/>
        <a:lstStyle/>
        <a:p>
          <a:endParaRPr lang="en-US" sz="4800"/>
        </a:p>
      </dgm:t>
    </dgm:pt>
    <dgm:pt modelId="{6D1634C2-CA5A-4D4E-B89C-9D22D5C02300}" type="sibTrans" cxnId="{20268CA2-8CFD-43B9-9FF4-6F9493588539}">
      <dgm:prSet/>
      <dgm:spPr/>
      <dgm:t>
        <a:bodyPr/>
        <a:lstStyle/>
        <a:p>
          <a:endParaRPr lang="en-US" sz="4800"/>
        </a:p>
      </dgm:t>
    </dgm:pt>
    <dgm:pt modelId="{07FE346E-BAC6-4D46-B8AE-D98523060E28}" type="pres">
      <dgm:prSet presAssocID="{984A21DE-908A-4C78-8340-0619214A7DB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B4DC1A-F9DA-4558-B0D5-533B672578CF}" type="pres">
      <dgm:prSet presAssocID="{C294B2CB-F741-4E69-AE40-B92805326540}" presName="parentLin" presStyleCnt="0"/>
      <dgm:spPr/>
    </dgm:pt>
    <dgm:pt modelId="{A6412132-7C64-4F0E-9BA1-E48C5F5C2127}" type="pres">
      <dgm:prSet presAssocID="{C294B2CB-F741-4E69-AE40-B9280532654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3FDD017-7625-4FCD-A024-0F78064B4079}" type="pres">
      <dgm:prSet presAssocID="{C294B2CB-F741-4E69-AE40-B9280532654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3AE75-CFC5-429B-9832-FDDB2CE4C1E5}" type="pres">
      <dgm:prSet presAssocID="{C294B2CB-F741-4E69-AE40-B92805326540}" presName="negativeSpace" presStyleCnt="0"/>
      <dgm:spPr/>
    </dgm:pt>
    <dgm:pt modelId="{4E5DB2C0-3291-4E57-9011-1B9840CC477D}" type="pres">
      <dgm:prSet presAssocID="{C294B2CB-F741-4E69-AE40-B92805326540}" presName="childText" presStyleLbl="conFgAcc1" presStyleIdx="0" presStyleCnt="5">
        <dgm:presLayoutVars>
          <dgm:bulletEnabled val="1"/>
        </dgm:presLayoutVars>
      </dgm:prSet>
      <dgm:spPr/>
    </dgm:pt>
    <dgm:pt modelId="{6D5F1344-5843-4101-A81F-BB30E769D828}" type="pres">
      <dgm:prSet presAssocID="{B664DE7C-7CD8-436D-8002-6D14F95B32C7}" presName="spaceBetweenRectangles" presStyleCnt="0"/>
      <dgm:spPr/>
    </dgm:pt>
    <dgm:pt modelId="{9363402E-B118-4552-BB2A-51D87767D2DB}" type="pres">
      <dgm:prSet presAssocID="{FC537451-5448-49CB-B0BB-8CE70444C832}" presName="parentLin" presStyleCnt="0"/>
      <dgm:spPr/>
    </dgm:pt>
    <dgm:pt modelId="{496C4B21-64AB-411C-A321-309DEB02FC32}" type="pres">
      <dgm:prSet presAssocID="{FC537451-5448-49CB-B0BB-8CE70444C83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2603B77-C573-4DBC-A457-68D46A2EE7CF}" type="pres">
      <dgm:prSet presAssocID="{FC537451-5448-49CB-B0BB-8CE70444C83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990B2-F226-480B-8508-CE51E9F2838A}" type="pres">
      <dgm:prSet presAssocID="{FC537451-5448-49CB-B0BB-8CE70444C832}" presName="negativeSpace" presStyleCnt="0"/>
      <dgm:spPr/>
    </dgm:pt>
    <dgm:pt modelId="{9F93B97C-4A57-4218-AC4E-DD19D9547890}" type="pres">
      <dgm:prSet presAssocID="{FC537451-5448-49CB-B0BB-8CE70444C832}" presName="childText" presStyleLbl="conFgAcc1" presStyleIdx="1" presStyleCnt="5">
        <dgm:presLayoutVars>
          <dgm:bulletEnabled val="1"/>
        </dgm:presLayoutVars>
      </dgm:prSet>
      <dgm:spPr/>
    </dgm:pt>
    <dgm:pt modelId="{23371B78-836E-49D3-8938-DD10275E5987}" type="pres">
      <dgm:prSet presAssocID="{DD64A327-C601-434A-AD00-66DEF15678B7}" presName="spaceBetweenRectangles" presStyleCnt="0"/>
      <dgm:spPr/>
    </dgm:pt>
    <dgm:pt modelId="{8DA15C58-5359-4A1F-A4E8-EF5B24C47A1C}" type="pres">
      <dgm:prSet presAssocID="{61A5D7E1-92B7-4082-81E4-2F064EB2D9B2}" presName="parentLin" presStyleCnt="0"/>
      <dgm:spPr/>
    </dgm:pt>
    <dgm:pt modelId="{90FB5881-6DA7-43C5-AE64-BD6575FFF723}" type="pres">
      <dgm:prSet presAssocID="{61A5D7E1-92B7-4082-81E4-2F064EB2D9B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0BB4230-80CC-474D-8E7D-D3B2F8343C54}" type="pres">
      <dgm:prSet presAssocID="{61A5D7E1-92B7-4082-81E4-2F064EB2D9B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0C756-0060-42A2-A644-7F488D18725E}" type="pres">
      <dgm:prSet presAssocID="{61A5D7E1-92B7-4082-81E4-2F064EB2D9B2}" presName="negativeSpace" presStyleCnt="0"/>
      <dgm:spPr/>
    </dgm:pt>
    <dgm:pt modelId="{4BE61AD8-EFAF-46D3-A965-5D9D0F444FFC}" type="pres">
      <dgm:prSet presAssocID="{61A5D7E1-92B7-4082-81E4-2F064EB2D9B2}" presName="childText" presStyleLbl="conFgAcc1" presStyleIdx="2" presStyleCnt="5">
        <dgm:presLayoutVars>
          <dgm:bulletEnabled val="1"/>
        </dgm:presLayoutVars>
      </dgm:prSet>
      <dgm:spPr/>
    </dgm:pt>
    <dgm:pt modelId="{C1035E61-3607-4AFE-820A-441E64B70BA5}" type="pres">
      <dgm:prSet presAssocID="{BB4B3CF5-96AF-4E4B-BBBE-9BC8E61E9EEB}" presName="spaceBetweenRectangles" presStyleCnt="0"/>
      <dgm:spPr/>
    </dgm:pt>
    <dgm:pt modelId="{A59B879A-B6D9-4038-8A83-FDBA95C88F59}" type="pres">
      <dgm:prSet presAssocID="{CEE3D7EB-C67F-4834-A829-17D2D975C2C9}" presName="parentLin" presStyleCnt="0"/>
      <dgm:spPr/>
    </dgm:pt>
    <dgm:pt modelId="{5701B199-1154-4FE4-AAA2-0DC63357B6DB}" type="pres">
      <dgm:prSet presAssocID="{CEE3D7EB-C67F-4834-A829-17D2D975C2C9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2440A85C-B642-4A36-968C-724F39A780D2}" type="pres">
      <dgm:prSet presAssocID="{CEE3D7EB-C67F-4834-A829-17D2D975C2C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E0BBF-AA4A-4B07-9948-E7EF512BE6A4}" type="pres">
      <dgm:prSet presAssocID="{CEE3D7EB-C67F-4834-A829-17D2D975C2C9}" presName="negativeSpace" presStyleCnt="0"/>
      <dgm:spPr/>
    </dgm:pt>
    <dgm:pt modelId="{32C36B35-B95E-4084-B3B4-A1D5B761FB00}" type="pres">
      <dgm:prSet presAssocID="{CEE3D7EB-C67F-4834-A829-17D2D975C2C9}" presName="childText" presStyleLbl="conFgAcc1" presStyleIdx="3" presStyleCnt="5">
        <dgm:presLayoutVars>
          <dgm:bulletEnabled val="1"/>
        </dgm:presLayoutVars>
      </dgm:prSet>
      <dgm:spPr/>
    </dgm:pt>
    <dgm:pt modelId="{9CC2542A-34C6-4B44-A35B-EE67F9489C21}" type="pres">
      <dgm:prSet presAssocID="{1184271D-A685-472D-ABAA-64384CA261B5}" presName="spaceBetweenRectangles" presStyleCnt="0"/>
      <dgm:spPr/>
    </dgm:pt>
    <dgm:pt modelId="{C9D0BC9D-9F7B-4C3A-A4CA-74AC66070CFA}" type="pres">
      <dgm:prSet presAssocID="{7726D6F8-2512-44E7-A0E4-6AC5D011180F}" presName="parentLin" presStyleCnt="0"/>
      <dgm:spPr/>
    </dgm:pt>
    <dgm:pt modelId="{D39A5A2D-4D11-4585-8794-2C0B8B1ACE4D}" type="pres">
      <dgm:prSet presAssocID="{7726D6F8-2512-44E7-A0E4-6AC5D011180F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182F7AC-F1D2-46F5-A799-F27F3BBD9A84}" type="pres">
      <dgm:prSet presAssocID="{7726D6F8-2512-44E7-A0E4-6AC5D011180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773D-412E-49CF-AC8A-B9F64C265B69}" type="pres">
      <dgm:prSet presAssocID="{7726D6F8-2512-44E7-A0E4-6AC5D011180F}" presName="negativeSpace" presStyleCnt="0"/>
      <dgm:spPr/>
    </dgm:pt>
    <dgm:pt modelId="{BA74D659-4D49-4F7C-909B-2914407F7504}" type="pres">
      <dgm:prSet presAssocID="{7726D6F8-2512-44E7-A0E4-6AC5D011180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B0A1B2F-444B-483C-9CEB-C10EBF79DCCC}" srcId="{984A21DE-908A-4C78-8340-0619214A7DB8}" destId="{61A5D7E1-92B7-4082-81E4-2F064EB2D9B2}" srcOrd="2" destOrd="0" parTransId="{E667E0DD-2B6E-4F13-A35D-EBA431B418B4}" sibTransId="{BB4B3CF5-96AF-4E4B-BBBE-9BC8E61E9EEB}"/>
    <dgm:cxn modelId="{DE041279-2B88-44B4-A7E9-C34C9CFA1013}" type="presOf" srcId="{61A5D7E1-92B7-4082-81E4-2F064EB2D9B2}" destId="{F0BB4230-80CC-474D-8E7D-D3B2F8343C54}" srcOrd="1" destOrd="0" presId="urn:microsoft.com/office/officeart/2005/8/layout/list1"/>
    <dgm:cxn modelId="{CA903B58-BA65-4DA8-ADF1-0B62F56B4F1F}" srcId="{984A21DE-908A-4C78-8340-0619214A7DB8}" destId="{C294B2CB-F741-4E69-AE40-B92805326540}" srcOrd="0" destOrd="0" parTransId="{B5F953B7-3672-4D0E-8E0B-CC603C7E8B30}" sibTransId="{B664DE7C-7CD8-436D-8002-6D14F95B32C7}"/>
    <dgm:cxn modelId="{DA6BCE10-F79E-40F4-8315-F6482E502867}" type="presOf" srcId="{FC537451-5448-49CB-B0BB-8CE70444C832}" destId="{32603B77-C573-4DBC-A457-68D46A2EE7CF}" srcOrd="1" destOrd="0" presId="urn:microsoft.com/office/officeart/2005/8/layout/list1"/>
    <dgm:cxn modelId="{E242C084-1D52-42CA-B552-34F7DE75E0D0}" type="presOf" srcId="{984A21DE-908A-4C78-8340-0619214A7DB8}" destId="{07FE346E-BAC6-4D46-B8AE-D98523060E28}" srcOrd="0" destOrd="0" presId="urn:microsoft.com/office/officeart/2005/8/layout/list1"/>
    <dgm:cxn modelId="{03D470E3-03BF-4052-BE24-28921BF64A63}" type="presOf" srcId="{7726D6F8-2512-44E7-A0E4-6AC5D011180F}" destId="{1182F7AC-F1D2-46F5-A799-F27F3BBD9A84}" srcOrd="1" destOrd="0" presId="urn:microsoft.com/office/officeart/2005/8/layout/list1"/>
    <dgm:cxn modelId="{C48A3C4F-DDD4-4A57-B39A-15ED5FDE381C}" type="presOf" srcId="{C294B2CB-F741-4E69-AE40-B92805326540}" destId="{A6412132-7C64-4F0E-9BA1-E48C5F5C2127}" srcOrd="0" destOrd="0" presId="urn:microsoft.com/office/officeart/2005/8/layout/list1"/>
    <dgm:cxn modelId="{22534434-8D3B-4B28-9492-B8F936B2922E}" type="presOf" srcId="{CEE3D7EB-C67F-4834-A829-17D2D975C2C9}" destId="{2440A85C-B642-4A36-968C-724F39A780D2}" srcOrd="1" destOrd="0" presId="urn:microsoft.com/office/officeart/2005/8/layout/list1"/>
    <dgm:cxn modelId="{D0507913-7510-4FC6-BA99-EF4335162547}" srcId="{984A21DE-908A-4C78-8340-0619214A7DB8}" destId="{CEE3D7EB-C67F-4834-A829-17D2D975C2C9}" srcOrd="3" destOrd="0" parTransId="{B2204109-5F10-4220-B7AA-86674C48C2D8}" sibTransId="{1184271D-A685-472D-ABAA-64384CA261B5}"/>
    <dgm:cxn modelId="{9809A87A-26A9-46D4-BC35-BC9ABA8412EE}" srcId="{984A21DE-908A-4C78-8340-0619214A7DB8}" destId="{FC537451-5448-49CB-B0BB-8CE70444C832}" srcOrd="1" destOrd="0" parTransId="{2562A7D6-3112-45BF-ACEF-56DFA37718CF}" sibTransId="{DD64A327-C601-434A-AD00-66DEF15678B7}"/>
    <dgm:cxn modelId="{949F102F-AB03-42E3-978C-F3BE393178C6}" type="presOf" srcId="{FC537451-5448-49CB-B0BB-8CE70444C832}" destId="{496C4B21-64AB-411C-A321-309DEB02FC32}" srcOrd="0" destOrd="0" presId="urn:microsoft.com/office/officeart/2005/8/layout/list1"/>
    <dgm:cxn modelId="{3875D52F-B4F0-4A92-91FB-281198CD2848}" type="presOf" srcId="{7726D6F8-2512-44E7-A0E4-6AC5D011180F}" destId="{D39A5A2D-4D11-4585-8794-2C0B8B1ACE4D}" srcOrd="0" destOrd="0" presId="urn:microsoft.com/office/officeart/2005/8/layout/list1"/>
    <dgm:cxn modelId="{0ED6C2E8-001C-4F93-9428-B406D4B4E214}" type="presOf" srcId="{61A5D7E1-92B7-4082-81E4-2F064EB2D9B2}" destId="{90FB5881-6DA7-43C5-AE64-BD6575FFF723}" srcOrd="0" destOrd="0" presId="urn:microsoft.com/office/officeart/2005/8/layout/list1"/>
    <dgm:cxn modelId="{CBA931AE-7163-4C68-8C36-8A441B1C89DC}" type="presOf" srcId="{C294B2CB-F741-4E69-AE40-B92805326540}" destId="{E3FDD017-7625-4FCD-A024-0F78064B4079}" srcOrd="1" destOrd="0" presId="urn:microsoft.com/office/officeart/2005/8/layout/list1"/>
    <dgm:cxn modelId="{20268CA2-8CFD-43B9-9FF4-6F9493588539}" srcId="{984A21DE-908A-4C78-8340-0619214A7DB8}" destId="{7726D6F8-2512-44E7-A0E4-6AC5D011180F}" srcOrd="4" destOrd="0" parTransId="{8FA66290-0EDF-4C4D-A7CC-20A939BAFF01}" sibTransId="{6D1634C2-CA5A-4D4E-B89C-9D22D5C02300}"/>
    <dgm:cxn modelId="{0A947290-A2B0-4A3C-BACF-5449F7938D54}" type="presOf" srcId="{CEE3D7EB-C67F-4834-A829-17D2D975C2C9}" destId="{5701B199-1154-4FE4-AAA2-0DC63357B6DB}" srcOrd="0" destOrd="0" presId="urn:microsoft.com/office/officeart/2005/8/layout/list1"/>
    <dgm:cxn modelId="{1A257A67-1917-4431-A5CF-4098E49C731F}" type="presParOf" srcId="{07FE346E-BAC6-4D46-B8AE-D98523060E28}" destId="{3DB4DC1A-F9DA-4558-B0D5-533B672578CF}" srcOrd="0" destOrd="0" presId="urn:microsoft.com/office/officeart/2005/8/layout/list1"/>
    <dgm:cxn modelId="{DD7CEBA6-1486-4716-8CBF-40667339CE5D}" type="presParOf" srcId="{3DB4DC1A-F9DA-4558-B0D5-533B672578CF}" destId="{A6412132-7C64-4F0E-9BA1-E48C5F5C2127}" srcOrd="0" destOrd="0" presId="urn:microsoft.com/office/officeart/2005/8/layout/list1"/>
    <dgm:cxn modelId="{E903F4BC-ED6D-4A27-B88A-2AB4C474D919}" type="presParOf" srcId="{3DB4DC1A-F9DA-4558-B0D5-533B672578CF}" destId="{E3FDD017-7625-4FCD-A024-0F78064B4079}" srcOrd="1" destOrd="0" presId="urn:microsoft.com/office/officeart/2005/8/layout/list1"/>
    <dgm:cxn modelId="{502B4D92-D1BD-4C25-AD3A-F6D0C6046437}" type="presParOf" srcId="{07FE346E-BAC6-4D46-B8AE-D98523060E28}" destId="{B1A3AE75-CFC5-429B-9832-FDDB2CE4C1E5}" srcOrd="1" destOrd="0" presId="urn:microsoft.com/office/officeart/2005/8/layout/list1"/>
    <dgm:cxn modelId="{409C754E-1971-47C5-AC60-113FC3D1943D}" type="presParOf" srcId="{07FE346E-BAC6-4D46-B8AE-D98523060E28}" destId="{4E5DB2C0-3291-4E57-9011-1B9840CC477D}" srcOrd="2" destOrd="0" presId="urn:microsoft.com/office/officeart/2005/8/layout/list1"/>
    <dgm:cxn modelId="{E656132F-FAE3-417D-8422-C827AFF55F39}" type="presParOf" srcId="{07FE346E-BAC6-4D46-B8AE-D98523060E28}" destId="{6D5F1344-5843-4101-A81F-BB30E769D828}" srcOrd="3" destOrd="0" presId="urn:microsoft.com/office/officeart/2005/8/layout/list1"/>
    <dgm:cxn modelId="{6A149093-042A-443A-9637-B032C1C7D03A}" type="presParOf" srcId="{07FE346E-BAC6-4D46-B8AE-D98523060E28}" destId="{9363402E-B118-4552-BB2A-51D87767D2DB}" srcOrd="4" destOrd="0" presId="urn:microsoft.com/office/officeart/2005/8/layout/list1"/>
    <dgm:cxn modelId="{B029E952-5029-48F6-BC1B-A200B2E67999}" type="presParOf" srcId="{9363402E-B118-4552-BB2A-51D87767D2DB}" destId="{496C4B21-64AB-411C-A321-309DEB02FC32}" srcOrd="0" destOrd="0" presId="urn:microsoft.com/office/officeart/2005/8/layout/list1"/>
    <dgm:cxn modelId="{19A37749-B2A0-4E86-AFB3-28ADBCAC556C}" type="presParOf" srcId="{9363402E-B118-4552-BB2A-51D87767D2DB}" destId="{32603B77-C573-4DBC-A457-68D46A2EE7CF}" srcOrd="1" destOrd="0" presId="urn:microsoft.com/office/officeart/2005/8/layout/list1"/>
    <dgm:cxn modelId="{5F748E8C-9CBA-4BC5-8F0D-B9E6ECCC369D}" type="presParOf" srcId="{07FE346E-BAC6-4D46-B8AE-D98523060E28}" destId="{0D5990B2-F226-480B-8508-CE51E9F2838A}" srcOrd="5" destOrd="0" presId="urn:microsoft.com/office/officeart/2005/8/layout/list1"/>
    <dgm:cxn modelId="{5B731599-137E-4843-89A8-EA95E952BB45}" type="presParOf" srcId="{07FE346E-BAC6-4D46-B8AE-D98523060E28}" destId="{9F93B97C-4A57-4218-AC4E-DD19D9547890}" srcOrd="6" destOrd="0" presId="urn:microsoft.com/office/officeart/2005/8/layout/list1"/>
    <dgm:cxn modelId="{C2ACC0AE-F81A-45EC-9542-2760AFBE3F32}" type="presParOf" srcId="{07FE346E-BAC6-4D46-B8AE-D98523060E28}" destId="{23371B78-836E-49D3-8938-DD10275E5987}" srcOrd="7" destOrd="0" presId="urn:microsoft.com/office/officeart/2005/8/layout/list1"/>
    <dgm:cxn modelId="{ECD20C71-7F1F-474B-A364-0E86340275B6}" type="presParOf" srcId="{07FE346E-BAC6-4D46-B8AE-D98523060E28}" destId="{8DA15C58-5359-4A1F-A4E8-EF5B24C47A1C}" srcOrd="8" destOrd="0" presId="urn:microsoft.com/office/officeart/2005/8/layout/list1"/>
    <dgm:cxn modelId="{3BB0769A-A919-4534-8B24-717DC8E56E7B}" type="presParOf" srcId="{8DA15C58-5359-4A1F-A4E8-EF5B24C47A1C}" destId="{90FB5881-6DA7-43C5-AE64-BD6575FFF723}" srcOrd="0" destOrd="0" presId="urn:microsoft.com/office/officeart/2005/8/layout/list1"/>
    <dgm:cxn modelId="{F881477D-F128-4CDA-8849-9A1B9F86B876}" type="presParOf" srcId="{8DA15C58-5359-4A1F-A4E8-EF5B24C47A1C}" destId="{F0BB4230-80CC-474D-8E7D-D3B2F8343C54}" srcOrd="1" destOrd="0" presId="urn:microsoft.com/office/officeart/2005/8/layout/list1"/>
    <dgm:cxn modelId="{CD92A877-244D-4C7F-BED3-9AC6D8AE161F}" type="presParOf" srcId="{07FE346E-BAC6-4D46-B8AE-D98523060E28}" destId="{2F30C756-0060-42A2-A644-7F488D18725E}" srcOrd="9" destOrd="0" presId="urn:microsoft.com/office/officeart/2005/8/layout/list1"/>
    <dgm:cxn modelId="{98FB55DC-157C-4E6D-AB26-D0470C14ED84}" type="presParOf" srcId="{07FE346E-BAC6-4D46-B8AE-D98523060E28}" destId="{4BE61AD8-EFAF-46D3-A965-5D9D0F444FFC}" srcOrd="10" destOrd="0" presId="urn:microsoft.com/office/officeart/2005/8/layout/list1"/>
    <dgm:cxn modelId="{9A847276-7C00-414C-B25E-F4C81FC3A78D}" type="presParOf" srcId="{07FE346E-BAC6-4D46-B8AE-D98523060E28}" destId="{C1035E61-3607-4AFE-820A-441E64B70BA5}" srcOrd="11" destOrd="0" presId="urn:microsoft.com/office/officeart/2005/8/layout/list1"/>
    <dgm:cxn modelId="{108AC67E-CAC0-4C86-B488-1935DF899324}" type="presParOf" srcId="{07FE346E-BAC6-4D46-B8AE-D98523060E28}" destId="{A59B879A-B6D9-4038-8A83-FDBA95C88F59}" srcOrd="12" destOrd="0" presId="urn:microsoft.com/office/officeart/2005/8/layout/list1"/>
    <dgm:cxn modelId="{EB5DAF3A-C325-4730-A8B6-32C1EA1D0F43}" type="presParOf" srcId="{A59B879A-B6D9-4038-8A83-FDBA95C88F59}" destId="{5701B199-1154-4FE4-AAA2-0DC63357B6DB}" srcOrd="0" destOrd="0" presId="urn:microsoft.com/office/officeart/2005/8/layout/list1"/>
    <dgm:cxn modelId="{10E04C93-526A-4786-8D50-9AAAEFA935B1}" type="presParOf" srcId="{A59B879A-B6D9-4038-8A83-FDBA95C88F59}" destId="{2440A85C-B642-4A36-968C-724F39A780D2}" srcOrd="1" destOrd="0" presId="urn:microsoft.com/office/officeart/2005/8/layout/list1"/>
    <dgm:cxn modelId="{CBE266CD-E96C-4E79-B08F-9D102224688E}" type="presParOf" srcId="{07FE346E-BAC6-4D46-B8AE-D98523060E28}" destId="{EFFE0BBF-AA4A-4B07-9948-E7EF512BE6A4}" srcOrd="13" destOrd="0" presId="urn:microsoft.com/office/officeart/2005/8/layout/list1"/>
    <dgm:cxn modelId="{EBC24C8B-8C8E-4DF7-886A-FE820F165E5B}" type="presParOf" srcId="{07FE346E-BAC6-4D46-B8AE-D98523060E28}" destId="{32C36B35-B95E-4084-B3B4-A1D5B761FB00}" srcOrd="14" destOrd="0" presId="urn:microsoft.com/office/officeart/2005/8/layout/list1"/>
    <dgm:cxn modelId="{BF725C9A-8B0A-4643-AC04-93394FA63415}" type="presParOf" srcId="{07FE346E-BAC6-4D46-B8AE-D98523060E28}" destId="{9CC2542A-34C6-4B44-A35B-EE67F9489C21}" srcOrd="15" destOrd="0" presId="urn:microsoft.com/office/officeart/2005/8/layout/list1"/>
    <dgm:cxn modelId="{858ED8CD-66AA-4285-AC0D-8A4C231F1889}" type="presParOf" srcId="{07FE346E-BAC6-4D46-B8AE-D98523060E28}" destId="{C9D0BC9D-9F7B-4C3A-A4CA-74AC66070CFA}" srcOrd="16" destOrd="0" presId="urn:microsoft.com/office/officeart/2005/8/layout/list1"/>
    <dgm:cxn modelId="{8109405C-6181-4BDF-9647-92A4C7F7384C}" type="presParOf" srcId="{C9D0BC9D-9F7B-4C3A-A4CA-74AC66070CFA}" destId="{D39A5A2D-4D11-4585-8794-2C0B8B1ACE4D}" srcOrd="0" destOrd="0" presId="urn:microsoft.com/office/officeart/2005/8/layout/list1"/>
    <dgm:cxn modelId="{69B12FE4-9127-4D8E-AA8A-1729342D9826}" type="presParOf" srcId="{C9D0BC9D-9F7B-4C3A-A4CA-74AC66070CFA}" destId="{1182F7AC-F1D2-46F5-A799-F27F3BBD9A84}" srcOrd="1" destOrd="0" presId="urn:microsoft.com/office/officeart/2005/8/layout/list1"/>
    <dgm:cxn modelId="{FCD0328A-A7B7-4E44-946E-5866879838D1}" type="presParOf" srcId="{07FE346E-BAC6-4D46-B8AE-D98523060E28}" destId="{F6DD773D-412E-49CF-AC8A-B9F64C265B69}" srcOrd="17" destOrd="0" presId="urn:microsoft.com/office/officeart/2005/8/layout/list1"/>
    <dgm:cxn modelId="{C7DB8BD2-F986-4014-8FE0-E5F39FEA1046}" type="presParOf" srcId="{07FE346E-BAC6-4D46-B8AE-D98523060E28}" destId="{BA74D659-4D49-4F7C-909B-2914407F75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21DE-908A-4C78-8340-0619214A7DB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036A50D-28DA-4ED9-8094-CE18BA2B0AF7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Scene image analysis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BCE548-E13D-4A60-9867-5AF49B7384AD}" type="parTrans" cxnId="{8CEDDCFF-78AB-4D6E-8A9E-9C2948B35BAA}">
      <dgm:prSet/>
      <dgm:spPr/>
      <dgm:t>
        <a:bodyPr/>
        <a:lstStyle/>
        <a:p>
          <a:endParaRPr lang="en-US" sz="4800"/>
        </a:p>
      </dgm:t>
    </dgm:pt>
    <dgm:pt modelId="{95E8ABF2-F7D0-4DE4-A308-DA1F59DD5880}" type="sibTrans" cxnId="{8CEDDCFF-78AB-4D6E-8A9E-9C2948B35BAA}">
      <dgm:prSet/>
      <dgm:spPr/>
      <dgm:t>
        <a:bodyPr/>
        <a:lstStyle/>
        <a:p>
          <a:endParaRPr lang="en-US" sz="4800"/>
        </a:p>
      </dgm:t>
    </dgm:pt>
    <dgm:pt modelId="{C2DA17F4-CB06-4AE3-AC23-5782C843D9D1}">
      <dgm:prSet custT="1"/>
      <dgm:spPr/>
      <dgm:t>
        <a:bodyPr/>
        <a:lstStyle/>
        <a:p>
          <a:pPr rtl="0"/>
          <a:r>
            <a:rPr lang="en-US" sz="3200" smtClean="0">
              <a:latin typeface="Times New Roman" panose="02020603050405020304" pitchFamily="18" charset="0"/>
              <a:cs typeface="Times New Roman" panose="02020603050405020304" pitchFamily="18" charset="0"/>
            </a:rPr>
            <a:t>Artificial intelligence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66053A-7013-4AF5-88DF-759A85E6092C}" type="parTrans" cxnId="{6CDA356E-261E-4597-A2C0-D29AEB135DEC}">
      <dgm:prSet/>
      <dgm:spPr/>
      <dgm:t>
        <a:bodyPr/>
        <a:lstStyle/>
        <a:p>
          <a:endParaRPr lang="en-US" sz="4800"/>
        </a:p>
      </dgm:t>
    </dgm:pt>
    <dgm:pt modelId="{4A6A835E-C589-4DD5-964D-7B17781B68A0}" type="sibTrans" cxnId="{6CDA356E-261E-4597-A2C0-D29AEB135DEC}">
      <dgm:prSet/>
      <dgm:spPr/>
      <dgm:t>
        <a:bodyPr/>
        <a:lstStyle/>
        <a:p>
          <a:endParaRPr lang="en-US" sz="4800"/>
        </a:p>
      </dgm:t>
    </dgm:pt>
    <dgm:pt modelId="{1636487F-B6C6-438A-BBCE-B0CDD828DC6D}">
      <dgm:prSet custT="1"/>
      <dgm:spPr/>
      <dgm:t>
        <a:bodyPr/>
        <a:lstStyle/>
        <a:p>
          <a:pPr rtl="0"/>
          <a:r>
            <a:rPr lang="en-US" sz="3200" smtClean="0">
              <a:latin typeface="Times New Roman" panose="02020603050405020304" pitchFamily="18" charset="0"/>
              <a:cs typeface="Times New Roman" panose="02020603050405020304" pitchFamily="18" charset="0"/>
            </a:rPr>
            <a:t>Helping visually disabled people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1771-817E-4091-841A-6FD1576D68A4}" type="parTrans" cxnId="{684C004A-CB39-419A-B4E7-371701A7B1B9}">
      <dgm:prSet/>
      <dgm:spPr/>
      <dgm:t>
        <a:bodyPr/>
        <a:lstStyle/>
        <a:p>
          <a:endParaRPr lang="en-US" sz="4800"/>
        </a:p>
      </dgm:t>
    </dgm:pt>
    <dgm:pt modelId="{A4263DD1-D8A5-48AF-8D56-7482EBD923CE}" type="sibTrans" cxnId="{684C004A-CB39-419A-B4E7-371701A7B1B9}">
      <dgm:prSet/>
      <dgm:spPr/>
      <dgm:t>
        <a:bodyPr/>
        <a:lstStyle/>
        <a:p>
          <a:endParaRPr lang="en-US" sz="4800"/>
        </a:p>
      </dgm:t>
    </dgm:pt>
    <dgm:pt modelId="{8AA9C268-80B7-43F2-ACCE-A4C7592673B1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Smart education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CE9E62-BF36-452B-A570-BA7E7D2625D7}" type="parTrans" cxnId="{7E224D99-26E7-4BA5-BAB0-99B4BFC6A915}">
      <dgm:prSet/>
      <dgm:spPr/>
      <dgm:t>
        <a:bodyPr/>
        <a:lstStyle/>
        <a:p>
          <a:endParaRPr lang="en-US" sz="4800"/>
        </a:p>
      </dgm:t>
    </dgm:pt>
    <dgm:pt modelId="{86539813-21BB-4AEF-870F-7A53DB96873D}" type="sibTrans" cxnId="{7E224D99-26E7-4BA5-BAB0-99B4BFC6A915}">
      <dgm:prSet/>
      <dgm:spPr/>
      <dgm:t>
        <a:bodyPr/>
        <a:lstStyle/>
        <a:p>
          <a:endParaRPr lang="en-US" sz="4800"/>
        </a:p>
      </dgm:t>
    </dgm:pt>
    <dgm:pt modelId="{07FE346E-BAC6-4D46-B8AE-D98523060E28}" type="pres">
      <dgm:prSet presAssocID="{984A21DE-908A-4C78-8340-0619214A7DB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6D0C69-4ED5-452F-A605-01A8F2A9BF6A}" type="pres">
      <dgm:prSet presAssocID="{1036A50D-28DA-4ED9-8094-CE18BA2B0AF7}" presName="parentLin" presStyleCnt="0"/>
      <dgm:spPr/>
    </dgm:pt>
    <dgm:pt modelId="{585031A9-2C82-4C1C-9D58-AD12DF6FEE0C}" type="pres">
      <dgm:prSet presAssocID="{1036A50D-28DA-4ED9-8094-CE18BA2B0AF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E63EBFE-C601-4A5F-8947-57C6511CF5A6}" type="pres">
      <dgm:prSet presAssocID="{1036A50D-28DA-4ED9-8094-CE18BA2B0AF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6AD7D-BE81-4420-8682-5A148C7E4673}" type="pres">
      <dgm:prSet presAssocID="{1036A50D-28DA-4ED9-8094-CE18BA2B0AF7}" presName="negativeSpace" presStyleCnt="0"/>
      <dgm:spPr/>
    </dgm:pt>
    <dgm:pt modelId="{45E55AF4-6E99-4927-BA7B-B6E47D826CB9}" type="pres">
      <dgm:prSet presAssocID="{1036A50D-28DA-4ED9-8094-CE18BA2B0AF7}" presName="childText" presStyleLbl="conFgAcc1" presStyleIdx="0" presStyleCnt="4">
        <dgm:presLayoutVars>
          <dgm:bulletEnabled val="1"/>
        </dgm:presLayoutVars>
      </dgm:prSet>
      <dgm:spPr/>
    </dgm:pt>
    <dgm:pt modelId="{C5A97801-790A-4B7E-A1AC-15FEA7818CBE}" type="pres">
      <dgm:prSet presAssocID="{95E8ABF2-F7D0-4DE4-A308-DA1F59DD5880}" presName="spaceBetweenRectangles" presStyleCnt="0"/>
      <dgm:spPr/>
    </dgm:pt>
    <dgm:pt modelId="{6EEEE0B2-D407-40CD-AEC1-E960002E7AE6}" type="pres">
      <dgm:prSet presAssocID="{C2DA17F4-CB06-4AE3-AC23-5782C843D9D1}" presName="parentLin" presStyleCnt="0"/>
      <dgm:spPr/>
    </dgm:pt>
    <dgm:pt modelId="{CFA3364C-6FF5-4714-B53B-3B2D0A0BEB28}" type="pres">
      <dgm:prSet presAssocID="{C2DA17F4-CB06-4AE3-AC23-5782C843D9D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FAC6327-C626-4AEC-BC83-19DF20191800}" type="pres">
      <dgm:prSet presAssocID="{C2DA17F4-CB06-4AE3-AC23-5782C843D9D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496AA-1B07-4A0B-B6D0-7BB870A55949}" type="pres">
      <dgm:prSet presAssocID="{C2DA17F4-CB06-4AE3-AC23-5782C843D9D1}" presName="negativeSpace" presStyleCnt="0"/>
      <dgm:spPr/>
    </dgm:pt>
    <dgm:pt modelId="{46CA04A3-1C48-46BB-A2D4-40A54E155E4C}" type="pres">
      <dgm:prSet presAssocID="{C2DA17F4-CB06-4AE3-AC23-5782C843D9D1}" presName="childText" presStyleLbl="conFgAcc1" presStyleIdx="1" presStyleCnt="4">
        <dgm:presLayoutVars>
          <dgm:bulletEnabled val="1"/>
        </dgm:presLayoutVars>
      </dgm:prSet>
      <dgm:spPr/>
    </dgm:pt>
    <dgm:pt modelId="{740D1A18-23FA-48CB-8520-48C91C86447B}" type="pres">
      <dgm:prSet presAssocID="{4A6A835E-C589-4DD5-964D-7B17781B68A0}" presName="spaceBetweenRectangles" presStyleCnt="0"/>
      <dgm:spPr/>
    </dgm:pt>
    <dgm:pt modelId="{D2C21EF6-5BFF-42EF-B59C-A9E93AB0B8F4}" type="pres">
      <dgm:prSet presAssocID="{1636487F-B6C6-438A-BBCE-B0CDD828DC6D}" presName="parentLin" presStyleCnt="0"/>
      <dgm:spPr/>
    </dgm:pt>
    <dgm:pt modelId="{A0405509-B461-4F79-B6C8-53EC874AFC9E}" type="pres">
      <dgm:prSet presAssocID="{1636487F-B6C6-438A-BBCE-B0CDD828DC6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67D4D83-25A8-47C0-9444-789C998E0C5B}" type="pres">
      <dgm:prSet presAssocID="{1636487F-B6C6-438A-BBCE-B0CDD828DC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4CE1E-C781-4D7C-A623-4C76F1887D50}" type="pres">
      <dgm:prSet presAssocID="{1636487F-B6C6-438A-BBCE-B0CDD828DC6D}" presName="negativeSpace" presStyleCnt="0"/>
      <dgm:spPr/>
    </dgm:pt>
    <dgm:pt modelId="{4DA53421-A9FE-4984-8D99-D800C0E278F3}" type="pres">
      <dgm:prSet presAssocID="{1636487F-B6C6-438A-BBCE-B0CDD828DC6D}" presName="childText" presStyleLbl="conFgAcc1" presStyleIdx="2" presStyleCnt="4">
        <dgm:presLayoutVars>
          <dgm:bulletEnabled val="1"/>
        </dgm:presLayoutVars>
      </dgm:prSet>
      <dgm:spPr/>
    </dgm:pt>
    <dgm:pt modelId="{EB2CC966-F4DB-4ECE-98A9-8F862C4D6C08}" type="pres">
      <dgm:prSet presAssocID="{A4263DD1-D8A5-48AF-8D56-7482EBD923CE}" presName="spaceBetweenRectangles" presStyleCnt="0"/>
      <dgm:spPr/>
    </dgm:pt>
    <dgm:pt modelId="{80F548C0-640B-4B3B-ADAA-840BA16078F3}" type="pres">
      <dgm:prSet presAssocID="{8AA9C268-80B7-43F2-ACCE-A4C7592673B1}" presName="parentLin" presStyleCnt="0"/>
      <dgm:spPr/>
    </dgm:pt>
    <dgm:pt modelId="{9C64D0FE-A4F6-4451-B293-5291A4E7F0D1}" type="pres">
      <dgm:prSet presAssocID="{8AA9C268-80B7-43F2-ACCE-A4C7592673B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EAD5951-FA4F-4628-BEED-A38446F3BD00}" type="pres">
      <dgm:prSet presAssocID="{8AA9C268-80B7-43F2-ACCE-A4C7592673B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6D0D7-B295-4662-8FDE-46491BAC5661}" type="pres">
      <dgm:prSet presAssocID="{8AA9C268-80B7-43F2-ACCE-A4C7592673B1}" presName="negativeSpace" presStyleCnt="0"/>
      <dgm:spPr/>
    </dgm:pt>
    <dgm:pt modelId="{58ED3A3A-4F98-4124-BB81-01E093CE6A80}" type="pres">
      <dgm:prSet presAssocID="{8AA9C268-80B7-43F2-ACCE-A4C7592673B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EDDCFF-78AB-4D6E-8A9E-9C2948B35BAA}" srcId="{984A21DE-908A-4C78-8340-0619214A7DB8}" destId="{1036A50D-28DA-4ED9-8094-CE18BA2B0AF7}" srcOrd="0" destOrd="0" parTransId="{C5BCE548-E13D-4A60-9867-5AF49B7384AD}" sibTransId="{95E8ABF2-F7D0-4DE4-A308-DA1F59DD5880}"/>
    <dgm:cxn modelId="{8A42D33D-E631-4316-84D8-7516062999F3}" type="presOf" srcId="{1036A50D-28DA-4ED9-8094-CE18BA2B0AF7}" destId="{8E63EBFE-C601-4A5F-8947-57C6511CF5A6}" srcOrd="1" destOrd="0" presId="urn:microsoft.com/office/officeart/2005/8/layout/list1"/>
    <dgm:cxn modelId="{684C004A-CB39-419A-B4E7-371701A7B1B9}" srcId="{984A21DE-908A-4C78-8340-0619214A7DB8}" destId="{1636487F-B6C6-438A-BBCE-B0CDD828DC6D}" srcOrd="2" destOrd="0" parTransId="{83C31771-817E-4091-841A-6FD1576D68A4}" sibTransId="{A4263DD1-D8A5-48AF-8D56-7482EBD923CE}"/>
    <dgm:cxn modelId="{9C0CDCA7-E821-407F-96DC-2C266675657D}" type="presOf" srcId="{1636487F-B6C6-438A-BBCE-B0CDD828DC6D}" destId="{A0405509-B461-4F79-B6C8-53EC874AFC9E}" srcOrd="0" destOrd="0" presId="urn:microsoft.com/office/officeart/2005/8/layout/list1"/>
    <dgm:cxn modelId="{052E5305-2175-4EAB-B0B0-509EC691D91F}" type="presOf" srcId="{1636487F-B6C6-438A-BBCE-B0CDD828DC6D}" destId="{667D4D83-25A8-47C0-9444-789C998E0C5B}" srcOrd="1" destOrd="0" presId="urn:microsoft.com/office/officeart/2005/8/layout/list1"/>
    <dgm:cxn modelId="{C97EEC95-7507-44A7-ABE7-F39715554D53}" type="presOf" srcId="{8AA9C268-80B7-43F2-ACCE-A4C7592673B1}" destId="{9C64D0FE-A4F6-4451-B293-5291A4E7F0D1}" srcOrd="0" destOrd="0" presId="urn:microsoft.com/office/officeart/2005/8/layout/list1"/>
    <dgm:cxn modelId="{7E224D99-26E7-4BA5-BAB0-99B4BFC6A915}" srcId="{984A21DE-908A-4C78-8340-0619214A7DB8}" destId="{8AA9C268-80B7-43F2-ACCE-A4C7592673B1}" srcOrd="3" destOrd="0" parTransId="{D2CE9E62-BF36-452B-A570-BA7E7D2625D7}" sibTransId="{86539813-21BB-4AEF-870F-7A53DB96873D}"/>
    <dgm:cxn modelId="{2A07ECC8-312F-42DE-980F-924392C7D94D}" type="presOf" srcId="{984A21DE-908A-4C78-8340-0619214A7DB8}" destId="{07FE346E-BAC6-4D46-B8AE-D98523060E28}" srcOrd="0" destOrd="0" presId="urn:microsoft.com/office/officeart/2005/8/layout/list1"/>
    <dgm:cxn modelId="{6CDA356E-261E-4597-A2C0-D29AEB135DEC}" srcId="{984A21DE-908A-4C78-8340-0619214A7DB8}" destId="{C2DA17F4-CB06-4AE3-AC23-5782C843D9D1}" srcOrd="1" destOrd="0" parTransId="{8F66053A-7013-4AF5-88DF-759A85E6092C}" sibTransId="{4A6A835E-C589-4DD5-964D-7B17781B68A0}"/>
    <dgm:cxn modelId="{6EC5839C-3A14-4138-84C8-D5777B234954}" type="presOf" srcId="{C2DA17F4-CB06-4AE3-AC23-5782C843D9D1}" destId="{DFAC6327-C626-4AEC-BC83-19DF20191800}" srcOrd="1" destOrd="0" presId="urn:microsoft.com/office/officeart/2005/8/layout/list1"/>
    <dgm:cxn modelId="{F5331ADC-CF07-4584-A887-ADCF0DEA903E}" type="presOf" srcId="{C2DA17F4-CB06-4AE3-AC23-5782C843D9D1}" destId="{CFA3364C-6FF5-4714-B53B-3B2D0A0BEB28}" srcOrd="0" destOrd="0" presId="urn:microsoft.com/office/officeart/2005/8/layout/list1"/>
    <dgm:cxn modelId="{035EDDD4-53F3-41DB-9BA9-82D611BABFFA}" type="presOf" srcId="{8AA9C268-80B7-43F2-ACCE-A4C7592673B1}" destId="{8EAD5951-FA4F-4628-BEED-A38446F3BD00}" srcOrd="1" destOrd="0" presId="urn:microsoft.com/office/officeart/2005/8/layout/list1"/>
    <dgm:cxn modelId="{57E0A789-EF04-4538-A5AE-D238425CE69E}" type="presOf" srcId="{1036A50D-28DA-4ED9-8094-CE18BA2B0AF7}" destId="{585031A9-2C82-4C1C-9D58-AD12DF6FEE0C}" srcOrd="0" destOrd="0" presId="urn:microsoft.com/office/officeart/2005/8/layout/list1"/>
    <dgm:cxn modelId="{4C0CE4BB-CC56-45F7-8779-B1D0271996CF}" type="presParOf" srcId="{07FE346E-BAC6-4D46-B8AE-D98523060E28}" destId="{956D0C69-4ED5-452F-A605-01A8F2A9BF6A}" srcOrd="0" destOrd="0" presId="urn:microsoft.com/office/officeart/2005/8/layout/list1"/>
    <dgm:cxn modelId="{C3C216B2-5931-4E49-BACC-FB7A6BDEB575}" type="presParOf" srcId="{956D0C69-4ED5-452F-A605-01A8F2A9BF6A}" destId="{585031A9-2C82-4C1C-9D58-AD12DF6FEE0C}" srcOrd="0" destOrd="0" presId="urn:microsoft.com/office/officeart/2005/8/layout/list1"/>
    <dgm:cxn modelId="{F7A33513-8F92-430D-A436-26048F0A2162}" type="presParOf" srcId="{956D0C69-4ED5-452F-A605-01A8F2A9BF6A}" destId="{8E63EBFE-C601-4A5F-8947-57C6511CF5A6}" srcOrd="1" destOrd="0" presId="urn:microsoft.com/office/officeart/2005/8/layout/list1"/>
    <dgm:cxn modelId="{8D3D4E1B-F4EE-4DE3-81E9-35102D0F8918}" type="presParOf" srcId="{07FE346E-BAC6-4D46-B8AE-D98523060E28}" destId="{68A6AD7D-BE81-4420-8682-5A148C7E4673}" srcOrd="1" destOrd="0" presId="urn:microsoft.com/office/officeart/2005/8/layout/list1"/>
    <dgm:cxn modelId="{0176FE17-5BA8-4E56-BEA1-F5DC57439C94}" type="presParOf" srcId="{07FE346E-BAC6-4D46-B8AE-D98523060E28}" destId="{45E55AF4-6E99-4927-BA7B-B6E47D826CB9}" srcOrd="2" destOrd="0" presId="urn:microsoft.com/office/officeart/2005/8/layout/list1"/>
    <dgm:cxn modelId="{EA1F7411-E7DA-4D57-8C8E-5EA4F407B8FE}" type="presParOf" srcId="{07FE346E-BAC6-4D46-B8AE-D98523060E28}" destId="{C5A97801-790A-4B7E-A1AC-15FEA7818CBE}" srcOrd="3" destOrd="0" presId="urn:microsoft.com/office/officeart/2005/8/layout/list1"/>
    <dgm:cxn modelId="{A99560B3-0506-45BA-8C38-99FBA018E410}" type="presParOf" srcId="{07FE346E-BAC6-4D46-B8AE-D98523060E28}" destId="{6EEEE0B2-D407-40CD-AEC1-E960002E7AE6}" srcOrd="4" destOrd="0" presId="urn:microsoft.com/office/officeart/2005/8/layout/list1"/>
    <dgm:cxn modelId="{92633A42-F001-4C01-9EDE-8F10A32ED541}" type="presParOf" srcId="{6EEEE0B2-D407-40CD-AEC1-E960002E7AE6}" destId="{CFA3364C-6FF5-4714-B53B-3B2D0A0BEB28}" srcOrd="0" destOrd="0" presId="urn:microsoft.com/office/officeart/2005/8/layout/list1"/>
    <dgm:cxn modelId="{0443D55B-0532-48DA-85DB-619F1B4BB09F}" type="presParOf" srcId="{6EEEE0B2-D407-40CD-AEC1-E960002E7AE6}" destId="{DFAC6327-C626-4AEC-BC83-19DF20191800}" srcOrd="1" destOrd="0" presId="urn:microsoft.com/office/officeart/2005/8/layout/list1"/>
    <dgm:cxn modelId="{7261D95C-F93A-4BE5-BB57-3BE3FD42D2D8}" type="presParOf" srcId="{07FE346E-BAC6-4D46-B8AE-D98523060E28}" destId="{8F4496AA-1B07-4A0B-B6D0-7BB870A55949}" srcOrd="5" destOrd="0" presId="urn:microsoft.com/office/officeart/2005/8/layout/list1"/>
    <dgm:cxn modelId="{9BEA08E4-9C68-43D3-9D1A-B3FDFB96A179}" type="presParOf" srcId="{07FE346E-BAC6-4D46-B8AE-D98523060E28}" destId="{46CA04A3-1C48-46BB-A2D4-40A54E155E4C}" srcOrd="6" destOrd="0" presId="urn:microsoft.com/office/officeart/2005/8/layout/list1"/>
    <dgm:cxn modelId="{F823C4E3-6E83-4785-B5A5-34852820F772}" type="presParOf" srcId="{07FE346E-BAC6-4D46-B8AE-D98523060E28}" destId="{740D1A18-23FA-48CB-8520-48C91C86447B}" srcOrd="7" destOrd="0" presId="urn:microsoft.com/office/officeart/2005/8/layout/list1"/>
    <dgm:cxn modelId="{6098A65B-6CA0-40DF-871F-A42A1EAAD0AF}" type="presParOf" srcId="{07FE346E-BAC6-4D46-B8AE-D98523060E28}" destId="{D2C21EF6-5BFF-42EF-B59C-A9E93AB0B8F4}" srcOrd="8" destOrd="0" presId="urn:microsoft.com/office/officeart/2005/8/layout/list1"/>
    <dgm:cxn modelId="{D0406CF1-17CD-40A1-ADCA-E0E521DE1CAB}" type="presParOf" srcId="{D2C21EF6-5BFF-42EF-B59C-A9E93AB0B8F4}" destId="{A0405509-B461-4F79-B6C8-53EC874AFC9E}" srcOrd="0" destOrd="0" presId="urn:microsoft.com/office/officeart/2005/8/layout/list1"/>
    <dgm:cxn modelId="{95472B93-84BB-40AD-994E-7FA580CEC64D}" type="presParOf" srcId="{D2C21EF6-5BFF-42EF-B59C-A9E93AB0B8F4}" destId="{667D4D83-25A8-47C0-9444-789C998E0C5B}" srcOrd="1" destOrd="0" presId="urn:microsoft.com/office/officeart/2005/8/layout/list1"/>
    <dgm:cxn modelId="{79C7FB87-EC28-4A62-896A-493D72AA49F8}" type="presParOf" srcId="{07FE346E-BAC6-4D46-B8AE-D98523060E28}" destId="{0804CE1E-C781-4D7C-A623-4C76F1887D50}" srcOrd="9" destOrd="0" presId="urn:microsoft.com/office/officeart/2005/8/layout/list1"/>
    <dgm:cxn modelId="{B59E9B06-9D74-4A34-A2EB-F50E4F2EE246}" type="presParOf" srcId="{07FE346E-BAC6-4D46-B8AE-D98523060E28}" destId="{4DA53421-A9FE-4984-8D99-D800C0E278F3}" srcOrd="10" destOrd="0" presId="urn:microsoft.com/office/officeart/2005/8/layout/list1"/>
    <dgm:cxn modelId="{E435F570-DF7A-4E91-8C02-6BED71126369}" type="presParOf" srcId="{07FE346E-BAC6-4D46-B8AE-D98523060E28}" destId="{EB2CC966-F4DB-4ECE-98A9-8F862C4D6C08}" srcOrd="11" destOrd="0" presId="urn:microsoft.com/office/officeart/2005/8/layout/list1"/>
    <dgm:cxn modelId="{9B0D9162-B4A4-42B2-B5E3-ED5B14D97FFB}" type="presParOf" srcId="{07FE346E-BAC6-4D46-B8AE-D98523060E28}" destId="{80F548C0-640B-4B3B-ADAA-840BA16078F3}" srcOrd="12" destOrd="0" presId="urn:microsoft.com/office/officeart/2005/8/layout/list1"/>
    <dgm:cxn modelId="{D2181945-4A49-48BF-976B-531726F2C4C0}" type="presParOf" srcId="{80F548C0-640B-4B3B-ADAA-840BA16078F3}" destId="{9C64D0FE-A4F6-4451-B293-5291A4E7F0D1}" srcOrd="0" destOrd="0" presId="urn:microsoft.com/office/officeart/2005/8/layout/list1"/>
    <dgm:cxn modelId="{0792018B-337E-47DD-9352-90867E279F82}" type="presParOf" srcId="{80F548C0-640B-4B3B-ADAA-840BA16078F3}" destId="{8EAD5951-FA4F-4628-BEED-A38446F3BD00}" srcOrd="1" destOrd="0" presId="urn:microsoft.com/office/officeart/2005/8/layout/list1"/>
    <dgm:cxn modelId="{33FE2855-0FEE-4A36-8493-A708DDBAE80B}" type="presParOf" srcId="{07FE346E-BAC6-4D46-B8AE-D98523060E28}" destId="{ED96D0D7-B295-4662-8FDE-46491BAC5661}" srcOrd="13" destOrd="0" presId="urn:microsoft.com/office/officeart/2005/8/layout/list1"/>
    <dgm:cxn modelId="{58E4E5DB-99BA-46A8-A8D7-E3380E6CB28A}" type="presParOf" srcId="{07FE346E-BAC6-4D46-B8AE-D98523060E28}" destId="{58ED3A3A-4F98-4124-BB81-01E093CE6A8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A21DE-908A-4C78-8340-0619214A7DB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36A50D-28DA-4ED9-8094-CE18BA2B0AF7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Decision tree [1][2]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BCE548-E13D-4A60-9867-5AF49B7384AD}" type="parTrans" cxnId="{8CEDDCFF-78AB-4D6E-8A9E-9C2948B35BAA}">
      <dgm:prSet/>
      <dgm:spPr/>
      <dgm:t>
        <a:bodyPr/>
        <a:lstStyle/>
        <a:p>
          <a:endParaRPr lang="en-US" sz="4800"/>
        </a:p>
      </dgm:t>
    </dgm:pt>
    <dgm:pt modelId="{95E8ABF2-F7D0-4DE4-A308-DA1F59DD5880}" type="sibTrans" cxnId="{8CEDDCFF-78AB-4D6E-8A9E-9C2948B35BAA}">
      <dgm:prSet/>
      <dgm:spPr/>
      <dgm:t>
        <a:bodyPr/>
        <a:lstStyle/>
        <a:p>
          <a:endParaRPr lang="en-US" sz="4800"/>
        </a:p>
      </dgm:t>
    </dgm:pt>
    <dgm:pt modelId="{C2DA17F4-CB06-4AE3-AC23-5782C843D9D1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Sparse representation classification [3]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66053A-7013-4AF5-88DF-759A85E6092C}" type="parTrans" cxnId="{6CDA356E-261E-4597-A2C0-D29AEB135DEC}">
      <dgm:prSet/>
      <dgm:spPr/>
      <dgm:t>
        <a:bodyPr/>
        <a:lstStyle/>
        <a:p>
          <a:endParaRPr lang="en-US" sz="4800"/>
        </a:p>
      </dgm:t>
    </dgm:pt>
    <dgm:pt modelId="{4A6A835E-C589-4DD5-964D-7B17781B68A0}" type="sibTrans" cxnId="{6CDA356E-261E-4597-A2C0-D29AEB135DEC}">
      <dgm:prSet/>
      <dgm:spPr/>
      <dgm:t>
        <a:bodyPr/>
        <a:lstStyle/>
        <a:p>
          <a:endParaRPr lang="en-US" sz="4800"/>
        </a:p>
      </dgm:t>
    </dgm:pt>
    <dgm:pt modelId="{1636487F-B6C6-438A-BBCE-B0CDD828DC6D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K-Nearest-Neighbor [4]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31771-817E-4091-841A-6FD1576D68A4}" type="parTrans" cxnId="{684C004A-CB39-419A-B4E7-371701A7B1B9}">
      <dgm:prSet/>
      <dgm:spPr/>
      <dgm:t>
        <a:bodyPr/>
        <a:lstStyle/>
        <a:p>
          <a:endParaRPr lang="en-US" sz="4800"/>
        </a:p>
      </dgm:t>
    </dgm:pt>
    <dgm:pt modelId="{A4263DD1-D8A5-48AF-8D56-7482EBD923CE}" type="sibTrans" cxnId="{684C004A-CB39-419A-B4E7-371701A7B1B9}">
      <dgm:prSet/>
      <dgm:spPr/>
      <dgm:t>
        <a:bodyPr/>
        <a:lstStyle/>
        <a:p>
          <a:endParaRPr lang="en-US" sz="4800"/>
        </a:p>
      </dgm:t>
    </dgm:pt>
    <dgm:pt modelId="{8AA9C268-80B7-43F2-ACCE-A4C7592673B1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 [5][6]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CE9E62-BF36-452B-A570-BA7E7D2625D7}" type="parTrans" cxnId="{7E224D99-26E7-4BA5-BAB0-99B4BFC6A915}">
      <dgm:prSet/>
      <dgm:spPr/>
      <dgm:t>
        <a:bodyPr/>
        <a:lstStyle/>
        <a:p>
          <a:endParaRPr lang="en-US" sz="4800"/>
        </a:p>
      </dgm:t>
    </dgm:pt>
    <dgm:pt modelId="{86539813-21BB-4AEF-870F-7A53DB96873D}" type="sibTrans" cxnId="{7E224D99-26E7-4BA5-BAB0-99B4BFC6A915}">
      <dgm:prSet/>
      <dgm:spPr/>
      <dgm:t>
        <a:bodyPr/>
        <a:lstStyle/>
        <a:p>
          <a:endParaRPr lang="en-US" sz="4800"/>
        </a:p>
      </dgm:t>
    </dgm:pt>
    <dgm:pt modelId="{7EDB2C79-F9E6-458A-8843-E0B2E057F634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Deep Convolutional Neural Network [7]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77D5A4-5F24-45C6-B8E2-471F774BF803}" type="parTrans" cxnId="{32D249E5-5A00-4440-BE61-083A9437C3F7}">
      <dgm:prSet/>
      <dgm:spPr/>
      <dgm:t>
        <a:bodyPr/>
        <a:lstStyle/>
        <a:p>
          <a:endParaRPr lang="en-US"/>
        </a:p>
      </dgm:t>
    </dgm:pt>
    <dgm:pt modelId="{55BC3837-D53B-4295-A695-F030E3AD3D3C}" type="sibTrans" cxnId="{32D249E5-5A00-4440-BE61-083A9437C3F7}">
      <dgm:prSet/>
      <dgm:spPr/>
      <dgm:t>
        <a:bodyPr/>
        <a:lstStyle/>
        <a:p>
          <a:endParaRPr lang="en-US"/>
        </a:p>
      </dgm:t>
    </dgm:pt>
    <dgm:pt modelId="{07FE346E-BAC6-4D46-B8AE-D98523060E28}" type="pres">
      <dgm:prSet presAssocID="{984A21DE-908A-4C78-8340-0619214A7DB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6D0C69-4ED5-452F-A605-01A8F2A9BF6A}" type="pres">
      <dgm:prSet presAssocID="{1036A50D-28DA-4ED9-8094-CE18BA2B0AF7}" presName="parentLin" presStyleCnt="0"/>
      <dgm:spPr/>
    </dgm:pt>
    <dgm:pt modelId="{585031A9-2C82-4C1C-9D58-AD12DF6FEE0C}" type="pres">
      <dgm:prSet presAssocID="{1036A50D-28DA-4ED9-8094-CE18BA2B0AF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E63EBFE-C601-4A5F-8947-57C6511CF5A6}" type="pres">
      <dgm:prSet presAssocID="{1036A50D-28DA-4ED9-8094-CE18BA2B0AF7}" presName="parentText" presStyleLbl="node1" presStyleIdx="0" presStyleCnt="5" custScaleX="1134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6AD7D-BE81-4420-8682-5A148C7E4673}" type="pres">
      <dgm:prSet presAssocID="{1036A50D-28DA-4ED9-8094-CE18BA2B0AF7}" presName="negativeSpace" presStyleCnt="0"/>
      <dgm:spPr/>
    </dgm:pt>
    <dgm:pt modelId="{45E55AF4-6E99-4927-BA7B-B6E47D826CB9}" type="pres">
      <dgm:prSet presAssocID="{1036A50D-28DA-4ED9-8094-CE18BA2B0AF7}" presName="childText" presStyleLbl="conFgAcc1" presStyleIdx="0" presStyleCnt="5">
        <dgm:presLayoutVars>
          <dgm:bulletEnabled val="1"/>
        </dgm:presLayoutVars>
      </dgm:prSet>
      <dgm:spPr/>
    </dgm:pt>
    <dgm:pt modelId="{C5A97801-790A-4B7E-A1AC-15FEA7818CBE}" type="pres">
      <dgm:prSet presAssocID="{95E8ABF2-F7D0-4DE4-A308-DA1F59DD5880}" presName="spaceBetweenRectangles" presStyleCnt="0"/>
      <dgm:spPr/>
    </dgm:pt>
    <dgm:pt modelId="{6EEEE0B2-D407-40CD-AEC1-E960002E7AE6}" type="pres">
      <dgm:prSet presAssocID="{C2DA17F4-CB06-4AE3-AC23-5782C843D9D1}" presName="parentLin" presStyleCnt="0"/>
      <dgm:spPr/>
    </dgm:pt>
    <dgm:pt modelId="{CFA3364C-6FF5-4714-B53B-3B2D0A0BEB28}" type="pres">
      <dgm:prSet presAssocID="{C2DA17F4-CB06-4AE3-AC23-5782C843D9D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FAC6327-C626-4AEC-BC83-19DF20191800}" type="pres">
      <dgm:prSet presAssocID="{C2DA17F4-CB06-4AE3-AC23-5782C843D9D1}" presName="parentText" presStyleLbl="node1" presStyleIdx="1" presStyleCnt="5" custScaleX="1134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496AA-1B07-4A0B-B6D0-7BB870A55949}" type="pres">
      <dgm:prSet presAssocID="{C2DA17F4-CB06-4AE3-AC23-5782C843D9D1}" presName="negativeSpace" presStyleCnt="0"/>
      <dgm:spPr/>
    </dgm:pt>
    <dgm:pt modelId="{46CA04A3-1C48-46BB-A2D4-40A54E155E4C}" type="pres">
      <dgm:prSet presAssocID="{C2DA17F4-CB06-4AE3-AC23-5782C843D9D1}" presName="childText" presStyleLbl="conFgAcc1" presStyleIdx="1" presStyleCnt="5">
        <dgm:presLayoutVars>
          <dgm:bulletEnabled val="1"/>
        </dgm:presLayoutVars>
      </dgm:prSet>
      <dgm:spPr/>
    </dgm:pt>
    <dgm:pt modelId="{740D1A18-23FA-48CB-8520-48C91C86447B}" type="pres">
      <dgm:prSet presAssocID="{4A6A835E-C589-4DD5-964D-7B17781B68A0}" presName="spaceBetweenRectangles" presStyleCnt="0"/>
      <dgm:spPr/>
    </dgm:pt>
    <dgm:pt modelId="{D2C21EF6-5BFF-42EF-B59C-A9E93AB0B8F4}" type="pres">
      <dgm:prSet presAssocID="{1636487F-B6C6-438A-BBCE-B0CDD828DC6D}" presName="parentLin" presStyleCnt="0"/>
      <dgm:spPr/>
    </dgm:pt>
    <dgm:pt modelId="{A0405509-B461-4F79-B6C8-53EC874AFC9E}" type="pres">
      <dgm:prSet presAssocID="{1636487F-B6C6-438A-BBCE-B0CDD828DC6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67D4D83-25A8-47C0-9444-789C998E0C5B}" type="pres">
      <dgm:prSet presAssocID="{1636487F-B6C6-438A-BBCE-B0CDD828DC6D}" presName="parentText" presStyleLbl="node1" presStyleIdx="2" presStyleCnt="5" custScaleX="1134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4CE1E-C781-4D7C-A623-4C76F1887D50}" type="pres">
      <dgm:prSet presAssocID="{1636487F-B6C6-438A-BBCE-B0CDD828DC6D}" presName="negativeSpace" presStyleCnt="0"/>
      <dgm:spPr/>
    </dgm:pt>
    <dgm:pt modelId="{4DA53421-A9FE-4984-8D99-D800C0E278F3}" type="pres">
      <dgm:prSet presAssocID="{1636487F-B6C6-438A-BBCE-B0CDD828DC6D}" presName="childText" presStyleLbl="conFgAcc1" presStyleIdx="2" presStyleCnt="5">
        <dgm:presLayoutVars>
          <dgm:bulletEnabled val="1"/>
        </dgm:presLayoutVars>
      </dgm:prSet>
      <dgm:spPr/>
    </dgm:pt>
    <dgm:pt modelId="{EB2CC966-F4DB-4ECE-98A9-8F862C4D6C08}" type="pres">
      <dgm:prSet presAssocID="{A4263DD1-D8A5-48AF-8D56-7482EBD923CE}" presName="spaceBetweenRectangles" presStyleCnt="0"/>
      <dgm:spPr/>
    </dgm:pt>
    <dgm:pt modelId="{80F548C0-640B-4B3B-ADAA-840BA16078F3}" type="pres">
      <dgm:prSet presAssocID="{8AA9C268-80B7-43F2-ACCE-A4C7592673B1}" presName="parentLin" presStyleCnt="0"/>
      <dgm:spPr/>
    </dgm:pt>
    <dgm:pt modelId="{9C64D0FE-A4F6-4451-B293-5291A4E7F0D1}" type="pres">
      <dgm:prSet presAssocID="{8AA9C268-80B7-43F2-ACCE-A4C7592673B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EAD5951-FA4F-4628-BEED-A38446F3BD00}" type="pres">
      <dgm:prSet presAssocID="{8AA9C268-80B7-43F2-ACCE-A4C7592673B1}" presName="parentText" presStyleLbl="node1" presStyleIdx="3" presStyleCnt="5" custScaleX="1134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6D0D7-B295-4662-8FDE-46491BAC5661}" type="pres">
      <dgm:prSet presAssocID="{8AA9C268-80B7-43F2-ACCE-A4C7592673B1}" presName="negativeSpace" presStyleCnt="0"/>
      <dgm:spPr/>
    </dgm:pt>
    <dgm:pt modelId="{58ED3A3A-4F98-4124-BB81-01E093CE6A80}" type="pres">
      <dgm:prSet presAssocID="{8AA9C268-80B7-43F2-ACCE-A4C7592673B1}" presName="childText" presStyleLbl="conFgAcc1" presStyleIdx="3" presStyleCnt="5">
        <dgm:presLayoutVars>
          <dgm:bulletEnabled val="1"/>
        </dgm:presLayoutVars>
      </dgm:prSet>
      <dgm:spPr/>
    </dgm:pt>
    <dgm:pt modelId="{1EE4DF16-B60C-4CFF-B627-115D5CA0FCC8}" type="pres">
      <dgm:prSet presAssocID="{86539813-21BB-4AEF-870F-7A53DB96873D}" presName="spaceBetweenRectangles" presStyleCnt="0"/>
      <dgm:spPr/>
    </dgm:pt>
    <dgm:pt modelId="{3745DBA4-241B-4350-B070-6A714F0899FA}" type="pres">
      <dgm:prSet presAssocID="{7EDB2C79-F9E6-458A-8843-E0B2E057F634}" presName="parentLin" presStyleCnt="0"/>
      <dgm:spPr/>
    </dgm:pt>
    <dgm:pt modelId="{9C510BBA-1A10-4FCD-8854-55369128775C}" type="pres">
      <dgm:prSet presAssocID="{7EDB2C79-F9E6-458A-8843-E0B2E057F634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9D305A0F-9858-44C6-A6CB-76909F2F1586}" type="pres">
      <dgm:prSet presAssocID="{7EDB2C79-F9E6-458A-8843-E0B2E057F634}" presName="parentText" presStyleLbl="node1" presStyleIdx="4" presStyleCnt="5" custScaleX="1134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D94A0-5B31-4452-A2BE-19231C10BDCB}" type="pres">
      <dgm:prSet presAssocID="{7EDB2C79-F9E6-458A-8843-E0B2E057F634}" presName="negativeSpace" presStyleCnt="0"/>
      <dgm:spPr/>
    </dgm:pt>
    <dgm:pt modelId="{8A5B5930-0A12-4CE6-A4C7-1C829CE558B1}" type="pres">
      <dgm:prSet presAssocID="{7EDB2C79-F9E6-458A-8843-E0B2E057F63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CDA356E-261E-4597-A2C0-D29AEB135DEC}" srcId="{984A21DE-908A-4C78-8340-0619214A7DB8}" destId="{C2DA17F4-CB06-4AE3-AC23-5782C843D9D1}" srcOrd="1" destOrd="0" parTransId="{8F66053A-7013-4AF5-88DF-759A85E6092C}" sibTransId="{4A6A835E-C589-4DD5-964D-7B17781B68A0}"/>
    <dgm:cxn modelId="{F5331ADC-CF07-4584-A887-ADCF0DEA903E}" type="presOf" srcId="{C2DA17F4-CB06-4AE3-AC23-5782C843D9D1}" destId="{CFA3364C-6FF5-4714-B53B-3B2D0A0BEB28}" srcOrd="0" destOrd="0" presId="urn:microsoft.com/office/officeart/2005/8/layout/list1"/>
    <dgm:cxn modelId="{32D249E5-5A00-4440-BE61-083A9437C3F7}" srcId="{984A21DE-908A-4C78-8340-0619214A7DB8}" destId="{7EDB2C79-F9E6-458A-8843-E0B2E057F634}" srcOrd="4" destOrd="0" parTransId="{C277D5A4-5F24-45C6-B8E2-471F774BF803}" sibTransId="{55BC3837-D53B-4295-A695-F030E3AD3D3C}"/>
    <dgm:cxn modelId="{7E224D99-26E7-4BA5-BAB0-99B4BFC6A915}" srcId="{984A21DE-908A-4C78-8340-0619214A7DB8}" destId="{8AA9C268-80B7-43F2-ACCE-A4C7592673B1}" srcOrd="3" destOrd="0" parTransId="{D2CE9E62-BF36-452B-A570-BA7E7D2625D7}" sibTransId="{86539813-21BB-4AEF-870F-7A53DB96873D}"/>
    <dgm:cxn modelId="{8A42D33D-E631-4316-84D8-7516062999F3}" type="presOf" srcId="{1036A50D-28DA-4ED9-8094-CE18BA2B0AF7}" destId="{8E63EBFE-C601-4A5F-8947-57C6511CF5A6}" srcOrd="1" destOrd="0" presId="urn:microsoft.com/office/officeart/2005/8/layout/list1"/>
    <dgm:cxn modelId="{684C004A-CB39-419A-B4E7-371701A7B1B9}" srcId="{984A21DE-908A-4C78-8340-0619214A7DB8}" destId="{1636487F-B6C6-438A-BBCE-B0CDD828DC6D}" srcOrd="2" destOrd="0" parTransId="{83C31771-817E-4091-841A-6FD1576D68A4}" sibTransId="{A4263DD1-D8A5-48AF-8D56-7482EBD923CE}"/>
    <dgm:cxn modelId="{8CEDDCFF-78AB-4D6E-8A9E-9C2948B35BAA}" srcId="{984A21DE-908A-4C78-8340-0619214A7DB8}" destId="{1036A50D-28DA-4ED9-8094-CE18BA2B0AF7}" srcOrd="0" destOrd="0" parTransId="{C5BCE548-E13D-4A60-9867-5AF49B7384AD}" sibTransId="{95E8ABF2-F7D0-4DE4-A308-DA1F59DD5880}"/>
    <dgm:cxn modelId="{035EDDD4-53F3-41DB-9BA9-82D611BABFFA}" type="presOf" srcId="{8AA9C268-80B7-43F2-ACCE-A4C7592673B1}" destId="{8EAD5951-FA4F-4628-BEED-A38446F3BD00}" srcOrd="1" destOrd="0" presId="urn:microsoft.com/office/officeart/2005/8/layout/list1"/>
    <dgm:cxn modelId="{2A07ECC8-312F-42DE-980F-924392C7D94D}" type="presOf" srcId="{984A21DE-908A-4C78-8340-0619214A7DB8}" destId="{07FE346E-BAC6-4D46-B8AE-D98523060E28}" srcOrd="0" destOrd="0" presId="urn:microsoft.com/office/officeart/2005/8/layout/list1"/>
    <dgm:cxn modelId="{052E5305-2175-4EAB-B0B0-509EC691D91F}" type="presOf" srcId="{1636487F-B6C6-438A-BBCE-B0CDD828DC6D}" destId="{667D4D83-25A8-47C0-9444-789C998E0C5B}" srcOrd="1" destOrd="0" presId="urn:microsoft.com/office/officeart/2005/8/layout/list1"/>
    <dgm:cxn modelId="{CD61A6A5-9FD0-4CFE-98FD-7BEB124FA507}" type="presOf" srcId="{7EDB2C79-F9E6-458A-8843-E0B2E057F634}" destId="{9C510BBA-1A10-4FCD-8854-55369128775C}" srcOrd="0" destOrd="0" presId="urn:microsoft.com/office/officeart/2005/8/layout/list1"/>
    <dgm:cxn modelId="{9C0CDCA7-E821-407F-96DC-2C266675657D}" type="presOf" srcId="{1636487F-B6C6-438A-BBCE-B0CDD828DC6D}" destId="{A0405509-B461-4F79-B6C8-53EC874AFC9E}" srcOrd="0" destOrd="0" presId="urn:microsoft.com/office/officeart/2005/8/layout/list1"/>
    <dgm:cxn modelId="{C97EEC95-7507-44A7-ABE7-F39715554D53}" type="presOf" srcId="{8AA9C268-80B7-43F2-ACCE-A4C7592673B1}" destId="{9C64D0FE-A4F6-4451-B293-5291A4E7F0D1}" srcOrd="0" destOrd="0" presId="urn:microsoft.com/office/officeart/2005/8/layout/list1"/>
    <dgm:cxn modelId="{57E0A789-EF04-4538-A5AE-D238425CE69E}" type="presOf" srcId="{1036A50D-28DA-4ED9-8094-CE18BA2B0AF7}" destId="{585031A9-2C82-4C1C-9D58-AD12DF6FEE0C}" srcOrd="0" destOrd="0" presId="urn:microsoft.com/office/officeart/2005/8/layout/list1"/>
    <dgm:cxn modelId="{6EC5839C-3A14-4138-84C8-D5777B234954}" type="presOf" srcId="{C2DA17F4-CB06-4AE3-AC23-5782C843D9D1}" destId="{DFAC6327-C626-4AEC-BC83-19DF20191800}" srcOrd="1" destOrd="0" presId="urn:microsoft.com/office/officeart/2005/8/layout/list1"/>
    <dgm:cxn modelId="{780745CB-B7DF-49C8-81C6-A38D1DAF30E5}" type="presOf" srcId="{7EDB2C79-F9E6-458A-8843-E0B2E057F634}" destId="{9D305A0F-9858-44C6-A6CB-76909F2F1586}" srcOrd="1" destOrd="0" presId="urn:microsoft.com/office/officeart/2005/8/layout/list1"/>
    <dgm:cxn modelId="{4C0CE4BB-CC56-45F7-8779-B1D0271996CF}" type="presParOf" srcId="{07FE346E-BAC6-4D46-B8AE-D98523060E28}" destId="{956D0C69-4ED5-452F-A605-01A8F2A9BF6A}" srcOrd="0" destOrd="0" presId="urn:microsoft.com/office/officeart/2005/8/layout/list1"/>
    <dgm:cxn modelId="{C3C216B2-5931-4E49-BACC-FB7A6BDEB575}" type="presParOf" srcId="{956D0C69-4ED5-452F-A605-01A8F2A9BF6A}" destId="{585031A9-2C82-4C1C-9D58-AD12DF6FEE0C}" srcOrd="0" destOrd="0" presId="urn:microsoft.com/office/officeart/2005/8/layout/list1"/>
    <dgm:cxn modelId="{F7A33513-8F92-430D-A436-26048F0A2162}" type="presParOf" srcId="{956D0C69-4ED5-452F-A605-01A8F2A9BF6A}" destId="{8E63EBFE-C601-4A5F-8947-57C6511CF5A6}" srcOrd="1" destOrd="0" presId="urn:microsoft.com/office/officeart/2005/8/layout/list1"/>
    <dgm:cxn modelId="{8D3D4E1B-F4EE-4DE3-81E9-35102D0F8918}" type="presParOf" srcId="{07FE346E-BAC6-4D46-B8AE-D98523060E28}" destId="{68A6AD7D-BE81-4420-8682-5A148C7E4673}" srcOrd="1" destOrd="0" presId="urn:microsoft.com/office/officeart/2005/8/layout/list1"/>
    <dgm:cxn modelId="{0176FE17-5BA8-4E56-BEA1-F5DC57439C94}" type="presParOf" srcId="{07FE346E-BAC6-4D46-B8AE-D98523060E28}" destId="{45E55AF4-6E99-4927-BA7B-B6E47D826CB9}" srcOrd="2" destOrd="0" presId="urn:microsoft.com/office/officeart/2005/8/layout/list1"/>
    <dgm:cxn modelId="{EA1F7411-E7DA-4D57-8C8E-5EA4F407B8FE}" type="presParOf" srcId="{07FE346E-BAC6-4D46-B8AE-D98523060E28}" destId="{C5A97801-790A-4B7E-A1AC-15FEA7818CBE}" srcOrd="3" destOrd="0" presId="urn:microsoft.com/office/officeart/2005/8/layout/list1"/>
    <dgm:cxn modelId="{A99560B3-0506-45BA-8C38-99FBA018E410}" type="presParOf" srcId="{07FE346E-BAC6-4D46-B8AE-D98523060E28}" destId="{6EEEE0B2-D407-40CD-AEC1-E960002E7AE6}" srcOrd="4" destOrd="0" presId="urn:microsoft.com/office/officeart/2005/8/layout/list1"/>
    <dgm:cxn modelId="{92633A42-F001-4C01-9EDE-8F10A32ED541}" type="presParOf" srcId="{6EEEE0B2-D407-40CD-AEC1-E960002E7AE6}" destId="{CFA3364C-6FF5-4714-B53B-3B2D0A0BEB28}" srcOrd="0" destOrd="0" presId="urn:microsoft.com/office/officeart/2005/8/layout/list1"/>
    <dgm:cxn modelId="{0443D55B-0532-48DA-85DB-619F1B4BB09F}" type="presParOf" srcId="{6EEEE0B2-D407-40CD-AEC1-E960002E7AE6}" destId="{DFAC6327-C626-4AEC-BC83-19DF20191800}" srcOrd="1" destOrd="0" presId="urn:microsoft.com/office/officeart/2005/8/layout/list1"/>
    <dgm:cxn modelId="{7261D95C-F93A-4BE5-BB57-3BE3FD42D2D8}" type="presParOf" srcId="{07FE346E-BAC6-4D46-B8AE-D98523060E28}" destId="{8F4496AA-1B07-4A0B-B6D0-7BB870A55949}" srcOrd="5" destOrd="0" presId="urn:microsoft.com/office/officeart/2005/8/layout/list1"/>
    <dgm:cxn modelId="{9BEA08E4-9C68-43D3-9D1A-B3FDFB96A179}" type="presParOf" srcId="{07FE346E-BAC6-4D46-B8AE-D98523060E28}" destId="{46CA04A3-1C48-46BB-A2D4-40A54E155E4C}" srcOrd="6" destOrd="0" presId="urn:microsoft.com/office/officeart/2005/8/layout/list1"/>
    <dgm:cxn modelId="{F823C4E3-6E83-4785-B5A5-34852820F772}" type="presParOf" srcId="{07FE346E-BAC6-4D46-B8AE-D98523060E28}" destId="{740D1A18-23FA-48CB-8520-48C91C86447B}" srcOrd="7" destOrd="0" presId="urn:microsoft.com/office/officeart/2005/8/layout/list1"/>
    <dgm:cxn modelId="{6098A65B-6CA0-40DF-871F-A42A1EAAD0AF}" type="presParOf" srcId="{07FE346E-BAC6-4D46-B8AE-D98523060E28}" destId="{D2C21EF6-5BFF-42EF-B59C-A9E93AB0B8F4}" srcOrd="8" destOrd="0" presId="urn:microsoft.com/office/officeart/2005/8/layout/list1"/>
    <dgm:cxn modelId="{D0406CF1-17CD-40A1-ADCA-E0E521DE1CAB}" type="presParOf" srcId="{D2C21EF6-5BFF-42EF-B59C-A9E93AB0B8F4}" destId="{A0405509-B461-4F79-B6C8-53EC874AFC9E}" srcOrd="0" destOrd="0" presId="urn:microsoft.com/office/officeart/2005/8/layout/list1"/>
    <dgm:cxn modelId="{95472B93-84BB-40AD-994E-7FA580CEC64D}" type="presParOf" srcId="{D2C21EF6-5BFF-42EF-B59C-A9E93AB0B8F4}" destId="{667D4D83-25A8-47C0-9444-789C998E0C5B}" srcOrd="1" destOrd="0" presId="urn:microsoft.com/office/officeart/2005/8/layout/list1"/>
    <dgm:cxn modelId="{79C7FB87-EC28-4A62-896A-493D72AA49F8}" type="presParOf" srcId="{07FE346E-BAC6-4D46-B8AE-D98523060E28}" destId="{0804CE1E-C781-4D7C-A623-4C76F1887D50}" srcOrd="9" destOrd="0" presId="urn:microsoft.com/office/officeart/2005/8/layout/list1"/>
    <dgm:cxn modelId="{B59E9B06-9D74-4A34-A2EB-F50E4F2EE246}" type="presParOf" srcId="{07FE346E-BAC6-4D46-B8AE-D98523060E28}" destId="{4DA53421-A9FE-4984-8D99-D800C0E278F3}" srcOrd="10" destOrd="0" presId="urn:microsoft.com/office/officeart/2005/8/layout/list1"/>
    <dgm:cxn modelId="{E435F570-DF7A-4E91-8C02-6BED71126369}" type="presParOf" srcId="{07FE346E-BAC6-4D46-B8AE-D98523060E28}" destId="{EB2CC966-F4DB-4ECE-98A9-8F862C4D6C08}" srcOrd="11" destOrd="0" presId="urn:microsoft.com/office/officeart/2005/8/layout/list1"/>
    <dgm:cxn modelId="{9B0D9162-B4A4-42B2-B5E3-ED5B14D97FFB}" type="presParOf" srcId="{07FE346E-BAC6-4D46-B8AE-D98523060E28}" destId="{80F548C0-640B-4B3B-ADAA-840BA16078F3}" srcOrd="12" destOrd="0" presId="urn:microsoft.com/office/officeart/2005/8/layout/list1"/>
    <dgm:cxn modelId="{D2181945-4A49-48BF-976B-531726F2C4C0}" type="presParOf" srcId="{80F548C0-640B-4B3B-ADAA-840BA16078F3}" destId="{9C64D0FE-A4F6-4451-B293-5291A4E7F0D1}" srcOrd="0" destOrd="0" presId="urn:microsoft.com/office/officeart/2005/8/layout/list1"/>
    <dgm:cxn modelId="{0792018B-337E-47DD-9352-90867E279F82}" type="presParOf" srcId="{80F548C0-640B-4B3B-ADAA-840BA16078F3}" destId="{8EAD5951-FA4F-4628-BEED-A38446F3BD00}" srcOrd="1" destOrd="0" presId="urn:microsoft.com/office/officeart/2005/8/layout/list1"/>
    <dgm:cxn modelId="{33FE2855-0FEE-4A36-8493-A708DDBAE80B}" type="presParOf" srcId="{07FE346E-BAC6-4D46-B8AE-D98523060E28}" destId="{ED96D0D7-B295-4662-8FDE-46491BAC5661}" srcOrd="13" destOrd="0" presId="urn:microsoft.com/office/officeart/2005/8/layout/list1"/>
    <dgm:cxn modelId="{58E4E5DB-99BA-46A8-A8D7-E3380E6CB28A}" type="presParOf" srcId="{07FE346E-BAC6-4D46-B8AE-D98523060E28}" destId="{58ED3A3A-4F98-4124-BB81-01E093CE6A80}" srcOrd="14" destOrd="0" presId="urn:microsoft.com/office/officeart/2005/8/layout/list1"/>
    <dgm:cxn modelId="{3E24BB93-4CFA-43A1-BC84-5B9E1F7F4B76}" type="presParOf" srcId="{07FE346E-BAC6-4D46-B8AE-D98523060E28}" destId="{1EE4DF16-B60C-4CFF-B627-115D5CA0FCC8}" srcOrd="15" destOrd="0" presId="urn:microsoft.com/office/officeart/2005/8/layout/list1"/>
    <dgm:cxn modelId="{859C3F17-7193-4E49-AADF-2DCE87D8292A}" type="presParOf" srcId="{07FE346E-BAC6-4D46-B8AE-D98523060E28}" destId="{3745DBA4-241B-4350-B070-6A714F0899FA}" srcOrd="16" destOrd="0" presId="urn:microsoft.com/office/officeart/2005/8/layout/list1"/>
    <dgm:cxn modelId="{A166D70B-9984-459E-9461-666D4B4267CB}" type="presParOf" srcId="{3745DBA4-241B-4350-B070-6A714F0899FA}" destId="{9C510BBA-1A10-4FCD-8854-55369128775C}" srcOrd="0" destOrd="0" presId="urn:microsoft.com/office/officeart/2005/8/layout/list1"/>
    <dgm:cxn modelId="{24C25C87-9A9B-47CB-B845-ECACD5AECBB8}" type="presParOf" srcId="{3745DBA4-241B-4350-B070-6A714F0899FA}" destId="{9D305A0F-9858-44C6-A6CB-76909F2F1586}" srcOrd="1" destOrd="0" presId="urn:microsoft.com/office/officeart/2005/8/layout/list1"/>
    <dgm:cxn modelId="{AC3E5F55-48B8-4438-BDED-C654482484A7}" type="presParOf" srcId="{07FE346E-BAC6-4D46-B8AE-D98523060E28}" destId="{D4AD94A0-5B31-4452-A2BE-19231C10BDCB}" srcOrd="17" destOrd="0" presId="urn:microsoft.com/office/officeart/2005/8/layout/list1"/>
    <dgm:cxn modelId="{04382C54-82F7-4A8F-A3B5-2CD2F86B153C}" type="presParOf" srcId="{07FE346E-BAC6-4D46-B8AE-D98523060E28}" destId="{8A5B5930-0A12-4CE6-A4C7-1C829CE558B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DB2C0-3291-4E57-9011-1B9840CC477D}">
      <dsp:nvSpPr>
        <dsp:cNvPr id="0" name=""/>
        <dsp:cNvSpPr/>
      </dsp:nvSpPr>
      <dsp:spPr>
        <a:xfrm>
          <a:off x="0" y="3441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DD017-7625-4FCD-A024-0F78064B4079}">
      <dsp:nvSpPr>
        <dsp:cNvPr id="0" name=""/>
        <dsp:cNvSpPr/>
      </dsp:nvSpPr>
      <dsp:spPr>
        <a:xfrm>
          <a:off x="525780" y="48981"/>
          <a:ext cx="736092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Digitizing analog paper based system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77802"/>
        <a:ext cx="7303278" cy="532758"/>
      </dsp:txXfrm>
    </dsp:sp>
    <dsp:sp modelId="{9F93B97C-4A57-4218-AC4E-DD19D9547890}">
      <dsp:nvSpPr>
        <dsp:cNvPr id="0" name=""/>
        <dsp:cNvSpPr/>
      </dsp:nvSpPr>
      <dsp:spPr>
        <a:xfrm>
          <a:off x="0" y="12513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03B77-C573-4DBC-A457-68D46A2EE7CF}">
      <dsp:nvSpPr>
        <dsp:cNvPr id="0" name=""/>
        <dsp:cNvSpPr/>
      </dsp:nvSpPr>
      <dsp:spPr>
        <a:xfrm>
          <a:off x="525780" y="956181"/>
          <a:ext cx="736092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Translation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985002"/>
        <a:ext cx="7303278" cy="532758"/>
      </dsp:txXfrm>
    </dsp:sp>
    <dsp:sp modelId="{4BE61AD8-EFAF-46D3-A965-5D9D0F444FFC}">
      <dsp:nvSpPr>
        <dsp:cNvPr id="0" name=""/>
        <dsp:cNvSpPr/>
      </dsp:nvSpPr>
      <dsp:spPr>
        <a:xfrm>
          <a:off x="0" y="21585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B4230-80CC-474D-8E7D-D3B2F8343C54}">
      <dsp:nvSpPr>
        <dsp:cNvPr id="0" name=""/>
        <dsp:cNvSpPr/>
      </dsp:nvSpPr>
      <dsp:spPr>
        <a:xfrm>
          <a:off x="525780" y="1863381"/>
          <a:ext cx="736092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Text to speech conversion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1892202"/>
        <a:ext cx="7303278" cy="532758"/>
      </dsp:txXfrm>
    </dsp:sp>
    <dsp:sp modelId="{32C36B35-B95E-4084-B3B4-A1D5B761FB00}">
      <dsp:nvSpPr>
        <dsp:cNvPr id="0" name=""/>
        <dsp:cNvSpPr/>
      </dsp:nvSpPr>
      <dsp:spPr>
        <a:xfrm>
          <a:off x="0" y="30657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0A85C-B642-4A36-968C-724F39A780D2}">
      <dsp:nvSpPr>
        <dsp:cNvPr id="0" name=""/>
        <dsp:cNvSpPr/>
      </dsp:nvSpPr>
      <dsp:spPr>
        <a:xfrm>
          <a:off x="525780" y="2770581"/>
          <a:ext cx="736092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Signboard translation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2799402"/>
        <a:ext cx="7303278" cy="532758"/>
      </dsp:txXfrm>
    </dsp:sp>
    <dsp:sp modelId="{BA74D659-4D49-4F7C-909B-2914407F7504}">
      <dsp:nvSpPr>
        <dsp:cNvPr id="0" name=""/>
        <dsp:cNvSpPr/>
      </dsp:nvSpPr>
      <dsp:spPr>
        <a:xfrm>
          <a:off x="0" y="39729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2F7AC-F1D2-46F5-A799-F27F3BBD9A84}">
      <dsp:nvSpPr>
        <dsp:cNvPr id="0" name=""/>
        <dsp:cNvSpPr/>
      </dsp:nvSpPr>
      <dsp:spPr>
        <a:xfrm>
          <a:off x="525780" y="3677781"/>
          <a:ext cx="736092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Checking business documents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3706602"/>
        <a:ext cx="73032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55AF4-6E99-4927-BA7B-B6E47D826CB9}">
      <dsp:nvSpPr>
        <dsp:cNvPr id="0" name=""/>
        <dsp:cNvSpPr/>
      </dsp:nvSpPr>
      <dsp:spPr>
        <a:xfrm>
          <a:off x="0" y="431481"/>
          <a:ext cx="105156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3EBFE-C601-4A5F-8947-57C6511CF5A6}">
      <dsp:nvSpPr>
        <dsp:cNvPr id="0" name=""/>
        <dsp:cNvSpPr/>
      </dsp:nvSpPr>
      <dsp:spPr>
        <a:xfrm>
          <a:off x="525780" y="62481"/>
          <a:ext cx="736092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Scene image analysis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1806" y="98507"/>
        <a:ext cx="7288868" cy="665948"/>
      </dsp:txXfrm>
    </dsp:sp>
    <dsp:sp modelId="{46CA04A3-1C48-46BB-A2D4-40A54E155E4C}">
      <dsp:nvSpPr>
        <dsp:cNvPr id="0" name=""/>
        <dsp:cNvSpPr/>
      </dsp:nvSpPr>
      <dsp:spPr>
        <a:xfrm>
          <a:off x="0" y="1565481"/>
          <a:ext cx="105156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C6327-C626-4AEC-BC83-19DF20191800}">
      <dsp:nvSpPr>
        <dsp:cNvPr id="0" name=""/>
        <dsp:cNvSpPr/>
      </dsp:nvSpPr>
      <dsp:spPr>
        <a:xfrm>
          <a:off x="525780" y="1196481"/>
          <a:ext cx="736092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Artificial intelligence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1806" y="1232507"/>
        <a:ext cx="7288868" cy="665948"/>
      </dsp:txXfrm>
    </dsp:sp>
    <dsp:sp modelId="{4DA53421-A9FE-4984-8D99-D800C0E278F3}">
      <dsp:nvSpPr>
        <dsp:cNvPr id="0" name=""/>
        <dsp:cNvSpPr/>
      </dsp:nvSpPr>
      <dsp:spPr>
        <a:xfrm>
          <a:off x="0" y="2699481"/>
          <a:ext cx="105156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D4D83-25A8-47C0-9444-789C998E0C5B}">
      <dsp:nvSpPr>
        <dsp:cNvPr id="0" name=""/>
        <dsp:cNvSpPr/>
      </dsp:nvSpPr>
      <dsp:spPr>
        <a:xfrm>
          <a:off x="525780" y="2330481"/>
          <a:ext cx="736092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Helping visually disabled people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1806" y="2366507"/>
        <a:ext cx="7288868" cy="665948"/>
      </dsp:txXfrm>
    </dsp:sp>
    <dsp:sp modelId="{58ED3A3A-4F98-4124-BB81-01E093CE6A80}">
      <dsp:nvSpPr>
        <dsp:cNvPr id="0" name=""/>
        <dsp:cNvSpPr/>
      </dsp:nvSpPr>
      <dsp:spPr>
        <a:xfrm>
          <a:off x="0" y="3833481"/>
          <a:ext cx="10515600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D5951-FA4F-4628-BEED-A38446F3BD00}">
      <dsp:nvSpPr>
        <dsp:cNvPr id="0" name=""/>
        <dsp:cNvSpPr/>
      </dsp:nvSpPr>
      <dsp:spPr>
        <a:xfrm>
          <a:off x="525780" y="3464481"/>
          <a:ext cx="7360920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Smart education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1806" y="3500507"/>
        <a:ext cx="7288868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55AF4-6E99-4927-BA7B-B6E47D826CB9}">
      <dsp:nvSpPr>
        <dsp:cNvPr id="0" name=""/>
        <dsp:cNvSpPr/>
      </dsp:nvSpPr>
      <dsp:spPr>
        <a:xfrm>
          <a:off x="0" y="3441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3EBFE-C601-4A5F-8947-57C6511CF5A6}">
      <dsp:nvSpPr>
        <dsp:cNvPr id="0" name=""/>
        <dsp:cNvSpPr/>
      </dsp:nvSpPr>
      <dsp:spPr>
        <a:xfrm>
          <a:off x="525780" y="48981"/>
          <a:ext cx="835155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Decision tree [1][2]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77802"/>
        <a:ext cx="8293910" cy="532758"/>
      </dsp:txXfrm>
    </dsp:sp>
    <dsp:sp modelId="{46CA04A3-1C48-46BB-A2D4-40A54E155E4C}">
      <dsp:nvSpPr>
        <dsp:cNvPr id="0" name=""/>
        <dsp:cNvSpPr/>
      </dsp:nvSpPr>
      <dsp:spPr>
        <a:xfrm>
          <a:off x="0" y="12513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C6327-C626-4AEC-BC83-19DF20191800}">
      <dsp:nvSpPr>
        <dsp:cNvPr id="0" name=""/>
        <dsp:cNvSpPr/>
      </dsp:nvSpPr>
      <dsp:spPr>
        <a:xfrm>
          <a:off x="525780" y="956181"/>
          <a:ext cx="835155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Sparse representation classification [3]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985002"/>
        <a:ext cx="8293910" cy="532758"/>
      </dsp:txXfrm>
    </dsp:sp>
    <dsp:sp modelId="{4DA53421-A9FE-4984-8D99-D800C0E278F3}">
      <dsp:nvSpPr>
        <dsp:cNvPr id="0" name=""/>
        <dsp:cNvSpPr/>
      </dsp:nvSpPr>
      <dsp:spPr>
        <a:xfrm>
          <a:off x="0" y="21585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D4D83-25A8-47C0-9444-789C998E0C5B}">
      <dsp:nvSpPr>
        <dsp:cNvPr id="0" name=""/>
        <dsp:cNvSpPr/>
      </dsp:nvSpPr>
      <dsp:spPr>
        <a:xfrm>
          <a:off x="525780" y="1863381"/>
          <a:ext cx="835155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K-Nearest-Neighbor [4]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1892202"/>
        <a:ext cx="8293910" cy="532758"/>
      </dsp:txXfrm>
    </dsp:sp>
    <dsp:sp modelId="{58ED3A3A-4F98-4124-BB81-01E093CE6A80}">
      <dsp:nvSpPr>
        <dsp:cNvPr id="0" name=""/>
        <dsp:cNvSpPr/>
      </dsp:nvSpPr>
      <dsp:spPr>
        <a:xfrm>
          <a:off x="0" y="30657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D5951-FA4F-4628-BEED-A38446F3BD00}">
      <dsp:nvSpPr>
        <dsp:cNvPr id="0" name=""/>
        <dsp:cNvSpPr/>
      </dsp:nvSpPr>
      <dsp:spPr>
        <a:xfrm>
          <a:off x="525780" y="2770581"/>
          <a:ext cx="8351552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Vector Machine [5][6]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2799402"/>
        <a:ext cx="8293910" cy="532758"/>
      </dsp:txXfrm>
    </dsp:sp>
    <dsp:sp modelId="{8A5B5930-0A12-4CE6-A4C7-1C829CE558B1}">
      <dsp:nvSpPr>
        <dsp:cNvPr id="0" name=""/>
        <dsp:cNvSpPr/>
      </dsp:nvSpPr>
      <dsp:spPr>
        <a:xfrm>
          <a:off x="0" y="3972981"/>
          <a:ext cx="105156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05A0F-9858-44C6-A6CB-76909F2F1586}">
      <dsp:nvSpPr>
        <dsp:cNvPr id="0" name=""/>
        <dsp:cNvSpPr/>
      </dsp:nvSpPr>
      <dsp:spPr>
        <a:xfrm>
          <a:off x="525780" y="3677781"/>
          <a:ext cx="835147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Deep Convolutional Neural Network [7]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4601" y="3706602"/>
        <a:ext cx="829383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EB18F-1EF2-42D7-A0B7-9AE8C175ED3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3839-BD66-46BD-928B-334E7CAE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AE818-EB32-4F3A-BB5E-521676C79A16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B6A1-5E3F-4FE0-A2EF-133F1184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B6A1-5E3F-4FE0-A2EF-133F1184B8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3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6" y="6356353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3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7E74-B306-4A5F-B8AB-C6ACD6AB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319" y="865946"/>
            <a:ext cx="12024519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 Handwritten Digit Recognition Using an</a:t>
            </a:r>
            <a:b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Deep Convolutional Neural Network</a:t>
            </a:r>
            <a:b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419" y="2590800"/>
            <a:ext cx="10134600" cy="1371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Chandrika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Rahat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Hossain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Faisal and Md.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Mostafijur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04319" y="408746"/>
            <a:ext cx="601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Paper ID: 7172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4519" y="4191000"/>
            <a:ext cx="7725136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Chandrika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Barisal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4119" y="2438400"/>
            <a:ext cx="96012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418" y="-74438"/>
            <a:ext cx="10945654" cy="11148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DCNN : Convolution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7332" y="5066702"/>
            <a:ext cx="2939111" cy="40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x 4 output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24-Apr-18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0058-434F-4567-BA0F-6F8D65BC32A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2698" y="1097981"/>
            <a:ext cx="116550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6743" y="1807422"/>
          <a:ext cx="3749898" cy="374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71478" y="2950356"/>
          <a:ext cx="1722927" cy="1462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4362599" y="3316134"/>
            <a:ext cx="810789" cy="912138"/>
          </a:xfrm>
          <a:prstGeom prst="rect">
            <a:avLst/>
          </a:prstGeom>
        </p:spPr>
        <p:txBody>
          <a:bodyPr vert="horz" lIns="121618" tIns="60809" rIns="121618" bIns="60809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912138" y="5658670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 6 gray scale image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98451" y="3376021"/>
            <a:ext cx="1114835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918681" y="2162142"/>
          <a:ext cx="2635064" cy="27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-4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ubtitle 2"/>
          <p:cNvSpPr txBox="1">
            <a:spLocks/>
          </p:cNvSpPr>
          <p:nvPr/>
        </p:nvSpPr>
        <p:spPr>
          <a:xfrm>
            <a:off x="4767993" y="4478227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 3 filter</a:t>
            </a:r>
            <a:endParaRPr lang="en-US" sz="425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418" y="-74438"/>
            <a:ext cx="10945654" cy="11148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DCNN : Convolution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7332" y="5066702"/>
            <a:ext cx="2939111" cy="40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x 4 output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24-Apr-18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0058-434F-4567-BA0F-6F8D65BC32AB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2698" y="1097981"/>
            <a:ext cx="116550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6743" y="1807422"/>
          <a:ext cx="3749898" cy="374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71478" y="2950356"/>
          <a:ext cx="1722927" cy="1462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4362599" y="3316134"/>
            <a:ext cx="810789" cy="912138"/>
          </a:xfrm>
          <a:prstGeom prst="rect">
            <a:avLst/>
          </a:prstGeom>
        </p:spPr>
        <p:txBody>
          <a:bodyPr vert="horz" lIns="121618" tIns="60809" rIns="121618" bIns="60809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912138" y="5658670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 6 gray scale image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98451" y="3376021"/>
            <a:ext cx="1114835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918681" y="2162142"/>
          <a:ext cx="2635064" cy="27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-4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-4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-7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-3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-3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-16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ubtitle 2"/>
          <p:cNvSpPr txBox="1">
            <a:spLocks/>
          </p:cNvSpPr>
          <p:nvPr/>
        </p:nvSpPr>
        <p:spPr>
          <a:xfrm>
            <a:off x="4861719" y="4609291"/>
            <a:ext cx="2939111" cy="450378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 3 filter</a:t>
            </a:r>
          </a:p>
        </p:txBody>
      </p:sp>
    </p:spTree>
    <p:extLst>
      <p:ext uri="{BB962C8B-B14F-4D97-AF65-F5344CB8AC3E}">
        <p14:creationId xmlns:p14="http://schemas.microsoft.com/office/powerpoint/2010/main" val="12331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418" y="-74438"/>
            <a:ext cx="10945654" cy="11148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DCNN 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and Pooling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24-Apr-18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0058-434F-4567-BA0F-6F8D65BC32AB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2698" y="1097981"/>
            <a:ext cx="116550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3445854" y="3249736"/>
            <a:ext cx="1339665" cy="3254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61374"/>
              </p:ext>
            </p:extLst>
          </p:nvPr>
        </p:nvGraphicFramePr>
        <p:xfrm>
          <a:off x="608092" y="2041020"/>
          <a:ext cx="2635064" cy="27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Subtitle 2"/>
          <p:cNvSpPr txBox="1">
            <a:spLocks/>
          </p:cNvSpPr>
          <p:nvPr/>
        </p:nvSpPr>
        <p:spPr>
          <a:xfrm>
            <a:off x="2654180" y="2779830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425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50167"/>
              </p:ext>
            </p:extLst>
          </p:nvPr>
        </p:nvGraphicFramePr>
        <p:xfrm>
          <a:off x="4943004" y="2041020"/>
          <a:ext cx="2635064" cy="27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79905"/>
              </p:ext>
            </p:extLst>
          </p:nvPr>
        </p:nvGraphicFramePr>
        <p:xfrm>
          <a:off x="9756583" y="2822497"/>
          <a:ext cx="1317532" cy="136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618" marR="121618" marT="60809" marB="6080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909719" y="3271098"/>
            <a:ext cx="1600199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7371926" y="2764343"/>
            <a:ext cx="2590800" cy="506755"/>
          </a:xfrm>
          <a:prstGeom prst="rect">
            <a:avLst/>
          </a:prstGeom>
        </p:spPr>
        <p:txBody>
          <a:bodyPr vert="horz" lIns="121618" tIns="60809" rIns="121618" bIns="60809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418" y="-74438"/>
            <a:ext cx="10945654" cy="11148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DCNN 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24-Apr-18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0058-434F-4567-BA0F-6F8D65BC32AB}" type="slidenum">
              <a:rPr lang="en-US" smtClean="0"/>
              <a:t>13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2698" y="1097981"/>
            <a:ext cx="116550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585119" y="1524000"/>
            <a:ext cx="2939111" cy="4774768"/>
          </a:xfrm>
          <a:prstGeom prst="rect">
            <a:avLst/>
          </a:prstGeom>
        </p:spPr>
        <p:txBody>
          <a:bodyPr vert="horz" lIns="121618" tIns="60809" rIns="121618" bIns="60809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256" dirty="0">
              <a:solidFill>
                <a:schemeClr val="tx1"/>
              </a:solidFill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4651556" y="1803454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651556" y="2286000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651555" y="4791114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651556" y="4274320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651556" y="2785143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3334400" y="3045777"/>
            <a:ext cx="2939111" cy="775227"/>
          </a:xfrm>
          <a:prstGeom prst="rect">
            <a:avLst/>
          </a:prstGeom>
        </p:spPr>
        <p:txBody>
          <a:bodyPr vert="horz" lIns="121618" tIns="60809" rIns="121618" bIns="60809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6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6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6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" name="Flowchart: Connector 27"/>
          <p:cNvSpPr/>
          <p:nvPr/>
        </p:nvSpPr>
        <p:spPr>
          <a:xfrm>
            <a:off x="6782629" y="2229472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6782629" y="4217792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6782629" y="2728615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5465473" y="2989249"/>
            <a:ext cx="2939111" cy="775227"/>
          </a:xfrm>
          <a:prstGeom prst="rect">
            <a:avLst/>
          </a:prstGeom>
        </p:spPr>
        <p:txBody>
          <a:bodyPr vert="horz" lIns="121618" tIns="60809" rIns="121618" bIns="60809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6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6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60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Arrow Connector 6"/>
          <p:cNvCxnSpPr>
            <a:stCxn id="3" idx="6"/>
            <a:endCxn id="28" idx="2"/>
          </p:cNvCxnSpPr>
          <p:nvPr/>
        </p:nvCxnSpPr>
        <p:spPr>
          <a:xfrm>
            <a:off x="4956356" y="1955854"/>
            <a:ext cx="1826273" cy="4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7" idx="6"/>
            <a:endCxn id="28" idx="2"/>
          </p:cNvCxnSpPr>
          <p:nvPr/>
        </p:nvCxnSpPr>
        <p:spPr>
          <a:xfrm flipV="1">
            <a:off x="4956356" y="2381872"/>
            <a:ext cx="1826273" cy="5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4" idx="6"/>
            <a:endCxn id="28" idx="2"/>
          </p:cNvCxnSpPr>
          <p:nvPr/>
        </p:nvCxnSpPr>
        <p:spPr>
          <a:xfrm flipV="1">
            <a:off x="4956356" y="2381872"/>
            <a:ext cx="1826273" cy="55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6"/>
            <a:endCxn id="28" idx="2"/>
          </p:cNvCxnSpPr>
          <p:nvPr/>
        </p:nvCxnSpPr>
        <p:spPr>
          <a:xfrm flipV="1">
            <a:off x="4956356" y="2381872"/>
            <a:ext cx="1826273" cy="204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6"/>
            <a:endCxn id="28" idx="2"/>
          </p:cNvCxnSpPr>
          <p:nvPr/>
        </p:nvCxnSpPr>
        <p:spPr>
          <a:xfrm flipV="1">
            <a:off x="4956355" y="2381872"/>
            <a:ext cx="1826274" cy="256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" idx="6"/>
            <a:endCxn id="31" idx="1"/>
          </p:cNvCxnSpPr>
          <p:nvPr/>
        </p:nvCxnSpPr>
        <p:spPr>
          <a:xfrm>
            <a:off x="4956356" y="1955854"/>
            <a:ext cx="1870910" cy="81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6"/>
            <a:endCxn id="30" idx="1"/>
          </p:cNvCxnSpPr>
          <p:nvPr/>
        </p:nvCxnSpPr>
        <p:spPr>
          <a:xfrm>
            <a:off x="4956356" y="1955854"/>
            <a:ext cx="1870910" cy="23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31" idx="2"/>
          </p:cNvCxnSpPr>
          <p:nvPr/>
        </p:nvCxnSpPr>
        <p:spPr>
          <a:xfrm>
            <a:off x="4956356" y="2438400"/>
            <a:ext cx="1826273" cy="44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6"/>
            <a:endCxn id="30" idx="1"/>
          </p:cNvCxnSpPr>
          <p:nvPr/>
        </p:nvCxnSpPr>
        <p:spPr>
          <a:xfrm>
            <a:off x="4956356" y="2438400"/>
            <a:ext cx="1870910" cy="18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6"/>
            <a:endCxn id="31" idx="2"/>
          </p:cNvCxnSpPr>
          <p:nvPr/>
        </p:nvCxnSpPr>
        <p:spPr>
          <a:xfrm flipV="1">
            <a:off x="4956356" y="2881015"/>
            <a:ext cx="1826273" cy="5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0" idx="1"/>
          </p:cNvCxnSpPr>
          <p:nvPr/>
        </p:nvCxnSpPr>
        <p:spPr>
          <a:xfrm>
            <a:off x="4956354" y="2949434"/>
            <a:ext cx="1870912" cy="131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6"/>
            <a:endCxn id="31" idx="3"/>
          </p:cNvCxnSpPr>
          <p:nvPr/>
        </p:nvCxnSpPr>
        <p:spPr>
          <a:xfrm flipV="1">
            <a:off x="4956356" y="2988778"/>
            <a:ext cx="1870910" cy="143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6"/>
            <a:endCxn id="30" idx="2"/>
          </p:cNvCxnSpPr>
          <p:nvPr/>
        </p:nvCxnSpPr>
        <p:spPr>
          <a:xfrm flipV="1">
            <a:off x="4956356" y="4370192"/>
            <a:ext cx="1826273" cy="5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6"/>
            <a:endCxn id="32" idx="0"/>
          </p:cNvCxnSpPr>
          <p:nvPr/>
        </p:nvCxnSpPr>
        <p:spPr>
          <a:xfrm flipV="1">
            <a:off x="4956355" y="2989249"/>
            <a:ext cx="1978674" cy="195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6"/>
            <a:endCxn id="30" idx="3"/>
          </p:cNvCxnSpPr>
          <p:nvPr/>
        </p:nvCxnSpPr>
        <p:spPr>
          <a:xfrm flipV="1">
            <a:off x="4956355" y="4477955"/>
            <a:ext cx="1870911" cy="46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3284101" y="3431412"/>
            <a:ext cx="1114835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sp>
        <p:nvSpPr>
          <p:cNvPr id="74" name="Right Arrow 73"/>
          <p:cNvSpPr/>
          <p:nvPr/>
        </p:nvSpPr>
        <p:spPr>
          <a:xfrm>
            <a:off x="7444146" y="3252273"/>
            <a:ext cx="1114835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sp>
        <p:nvSpPr>
          <p:cNvPr id="75" name="Subtitle 2"/>
          <p:cNvSpPr>
            <a:spLocks noGrp="1"/>
          </p:cNvSpPr>
          <p:nvPr>
            <p:ph type="subTitle" idx="1"/>
          </p:nvPr>
        </p:nvSpPr>
        <p:spPr>
          <a:xfrm>
            <a:off x="8571609" y="3178040"/>
            <a:ext cx="2939111" cy="40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506743" y="3141886"/>
            <a:ext cx="2939111" cy="597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from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previous layer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131618"/>
            <a:ext cx="10945654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7 layered D-CNN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8092" y="1143000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608092" y="1984812"/>
            <a:ext cx="10654427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[8] 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[9]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convolutional, 3 MAX pooling, 1 fully connected layers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Categorical cross-entropy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Epochs: 30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19" y="103909"/>
            <a:ext cx="10945654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7 layered D-CNN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1173" y="1066800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9" y="2346041"/>
            <a:ext cx="11473769" cy="249627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3642520" y="5022555"/>
            <a:ext cx="4876800" cy="40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1 : Proposed 7 layered architecture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628686" y="4854565"/>
            <a:ext cx="5803683" cy="40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CMATERdb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3.1.1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1" y="1976509"/>
            <a:ext cx="5400675" cy="2521883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3460"/>
              </p:ext>
            </p:extLst>
          </p:nvPr>
        </p:nvGraphicFramePr>
        <p:xfrm>
          <a:off x="6919119" y="2166217"/>
          <a:ext cx="4787027" cy="24057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6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990">
                <a:tc>
                  <a:txBody>
                    <a:bodyPr/>
                    <a:lstStyle/>
                    <a:p>
                      <a:r>
                        <a:rPr lang="en-US" sz="2200" b="0" u="none" strike="noStrike" kern="1200" baseline="0" dirty="0" smtClean="0"/>
                        <a:t>Total images</a:t>
                      </a:r>
                      <a:endParaRPr lang="en-US" sz="2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kern="1200" baseline="0" dirty="0" smtClean="0"/>
                        <a:t>6000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r>
                        <a:rPr lang="en-US" sz="2200" u="none" strike="noStrike" kern="1200" baseline="0" dirty="0" smtClean="0"/>
                        <a:t>Total training images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 smtClean="0"/>
                        <a:t>4000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r>
                        <a:rPr lang="en-US" sz="2200" u="none" strike="noStrike" kern="1200" baseline="0" dirty="0" smtClean="0"/>
                        <a:t>Total testing images</a:t>
                      </a:r>
                      <a:endParaRPr lang="en-US" sz="22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 smtClean="0"/>
                        <a:t>2000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r>
                        <a:rPr lang="en-US" sz="2200" u="none" strike="noStrike" kern="1200" baseline="0" dirty="0" smtClean="0"/>
                        <a:t>Training images per class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 smtClean="0"/>
                        <a:t>400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193">
                <a:tc>
                  <a:txBody>
                    <a:bodyPr/>
                    <a:lstStyle/>
                    <a:p>
                      <a:r>
                        <a:rPr lang="en-US" sz="2200" u="none" strike="noStrike" kern="1200" baseline="0" dirty="0" smtClean="0"/>
                        <a:t>Test images per class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effectLst/>
                          <a:latin typeface="+mn-lt"/>
                          <a:cs typeface="+mn-cs"/>
                        </a:rPr>
                        <a:t>200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Evaluation: Result &amp; Discussion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66" y="1897717"/>
            <a:ext cx="8591953" cy="32543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832366" y="5300151"/>
            <a:ext cx="8885789" cy="40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Training loss and (b) Training accuracy (horizontal axis: No.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epochs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04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Evaluation: Result &amp; Discussion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788349" y="5294011"/>
            <a:ext cx="9088552" cy="405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3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and (b)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(horizontal axis: No.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epochs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30" y="2021997"/>
            <a:ext cx="8722838" cy="32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Evaluation: Result &amp; Discussion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04549"/>
              </p:ext>
            </p:extLst>
          </p:nvPr>
        </p:nvGraphicFramePr>
        <p:xfrm>
          <a:off x="365919" y="1555275"/>
          <a:ext cx="6096000" cy="42436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8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name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6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Haider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Adnan Khan et al. [3]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94%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60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Basu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 [10]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95.1%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60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Aziz et al [4]</a:t>
                      </a:r>
                      <a:endParaRPr lang="en-US" sz="22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95.62%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60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Hassan et al [5]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96.7%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85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Five- layered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96.8%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85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Proposed Seven-layered architecture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97.6%</a:t>
                      </a:r>
                      <a:endParaRPr lang="en-US" sz="2400" b="0" i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319" y="1981199"/>
            <a:ext cx="5229225" cy="39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Handwritten Character Recognition (HCR)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rocess of digitizing human written text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 language consists of:</a:t>
            </a: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basic characters (39 consonants + 11 vowels)</a:t>
            </a: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171 compound characters</a:t>
            </a:r>
          </a:p>
          <a:p>
            <a:pPr marL="1371600" lvl="2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digits </a:t>
            </a:r>
          </a:p>
          <a:p>
            <a:pPr marL="1371600" lvl="2" indent="-514350" algn="just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goal: Recognize Bangla isolated digits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21-Oct-18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University of Barisal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23119" y="1600203"/>
            <a:ext cx="10515600" cy="4525963"/>
          </a:xfrm>
        </p:spPr>
        <p:txBody>
          <a:bodyPr>
            <a:normAutofit/>
          </a:bodyPr>
          <a:lstStyle/>
          <a:p>
            <a:pPr marL="0" indent="-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1257300" lvl="3" indent="-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DCNN based 7 layered architecture for Bangla Handwritten Digits</a:t>
            </a:r>
          </a:p>
          <a:p>
            <a:pPr marL="800100" lvl="3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-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gain can be obtained by regularization</a:t>
            </a:r>
          </a:p>
          <a:p>
            <a:pPr marL="1257300" lvl="3" indent="-4572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DCNN will be applied in Bangla Handwritten Basic and Compound characters</a:t>
            </a:r>
          </a:p>
          <a:p>
            <a:pPr marL="8001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2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105" y="71227"/>
            <a:ext cx="10945654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References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20" y="1214227"/>
            <a:ext cx="11506200" cy="4708528"/>
          </a:xfrm>
        </p:spPr>
        <p:txBody>
          <a:bodyPr>
            <a:noAutofit/>
          </a:bodyPr>
          <a:lstStyle/>
          <a:p>
            <a:pPr marL="0" indent="-457200" algn="just">
              <a:buNone/>
            </a:pPr>
            <a:r>
              <a:rPr lang="en-US" sz="1550" dirty="0" smtClean="0"/>
              <a:t>[1] </a:t>
            </a:r>
            <a:r>
              <a:rPr lang="en-US" sz="1550" dirty="0"/>
              <a:t>U. Pal and B. Chaudhuri, “Automatic recognition of unconstrained </a:t>
            </a:r>
            <a:r>
              <a:rPr lang="en-US" sz="1550" dirty="0" smtClean="0"/>
              <a:t>offline </a:t>
            </a:r>
            <a:r>
              <a:rPr lang="en-US" sz="1550" dirty="0" err="1" smtClean="0"/>
              <a:t>bangla</a:t>
            </a:r>
            <a:r>
              <a:rPr lang="en-US" sz="1550" dirty="0" smtClean="0"/>
              <a:t> </a:t>
            </a:r>
            <a:r>
              <a:rPr lang="en-US" sz="1550" dirty="0"/>
              <a:t>handwritten numerals,” in </a:t>
            </a:r>
            <a:r>
              <a:rPr lang="en-US" sz="1550" dirty="0" smtClean="0"/>
              <a:t>Advances </a:t>
            </a:r>
            <a:r>
              <a:rPr lang="en-US" sz="1550" dirty="0"/>
              <a:t>in Multimodal </a:t>
            </a:r>
            <a:r>
              <a:rPr lang="en-US" sz="1550" dirty="0" smtClean="0"/>
              <a:t>	</a:t>
            </a:r>
            <a:r>
              <a:rPr lang="en-US" sz="1550" dirty="0" err="1" smtClean="0"/>
              <a:t>InterfacesICMI</a:t>
            </a:r>
            <a:r>
              <a:rPr lang="en-US" sz="1550" dirty="0" smtClean="0"/>
              <a:t> 2000</a:t>
            </a:r>
            <a:r>
              <a:rPr lang="en-US" sz="1550" dirty="0"/>
              <a:t>. Springer, 2000, pp. 371–378</a:t>
            </a:r>
            <a:r>
              <a:rPr lang="en-US" sz="1550" dirty="0" smtClean="0"/>
              <a:t>.</a:t>
            </a:r>
          </a:p>
          <a:p>
            <a:pPr marL="0" indent="-457200" algn="just">
              <a:buNone/>
            </a:pPr>
            <a:r>
              <a:rPr lang="en-US" sz="1550" dirty="0"/>
              <a:t>[2] U. Pal, B. Chaudhuri, and A. </a:t>
            </a:r>
            <a:r>
              <a:rPr lang="en-US" sz="1550" dirty="0" err="1" smtClean="0"/>
              <a:t>Belaid</a:t>
            </a:r>
            <a:r>
              <a:rPr lang="en-US" sz="1550" dirty="0"/>
              <a:t>, “A complete system for </a:t>
            </a:r>
            <a:r>
              <a:rPr lang="en-US" sz="1550" dirty="0" err="1" smtClean="0"/>
              <a:t>bangla</a:t>
            </a:r>
            <a:r>
              <a:rPr lang="en-US" sz="1550" dirty="0" smtClean="0"/>
              <a:t> handwritten </a:t>
            </a:r>
            <a:r>
              <a:rPr lang="en-US" sz="1550" dirty="0"/>
              <a:t>numeral recognition,” IETE </a:t>
            </a:r>
            <a:r>
              <a:rPr lang="en-US" sz="1550" dirty="0" smtClean="0"/>
              <a:t>journal </a:t>
            </a:r>
            <a:r>
              <a:rPr lang="en-US" sz="1550" dirty="0"/>
              <a:t>of research, vol. </a:t>
            </a:r>
            <a:r>
              <a:rPr lang="en-US" sz="1550" dirty="0" smtClean="0"/>
              <a:t>52, 	no</a:t>
            </a:r>
            <a:r>
              <a:rPr lang="en-US" sz="1550" dirty="0"/>
              <a:t>. </a:t>
            </a:r>
            <a:r>
              <a:rPr lang="en-US" sz="1550" dirty="0" smtClean="0"/>
              <a:t>	1</a:t>
            </a:r>
            <a:r>
              <a:rPr lang="en-US" sz="1550" dirty="0"/>
              <a:t>, pp. 27–34, 2006.</a:t>
            </a:r>
          </a:p>
          <a:p>
            <a:pPr marL="0" indent="-457200" algn="just">
              <a:buNone/>
            </a:pPr>
            <a:r>
              <a:rPr lang="en-US" sz="1550" dirty="0"/>
              <a:t>[3] H. A. Khan, A. Al </a:t>
            </a:r>
            <a:r>
              <a:rPr lang="en-US" sz="1550" dirty="0" err="1"/>
              <a:t>Helal</a:t>
            </a:r>
            <a:r>
              <a:rPr lang="en-US" sz="1550" dirty="0"/>
              <a:t>, and K. I. Ahmed, “Handwritten </a:t>
            </a:r>
            <a:r>
              <a:rPr lang="en-US" sz="1550" dirty="0" err="1"/>
              <a:t>bangla</a:t>
            </a:r>
            <a:r>
              <a:rPr lang="en-US" sz="1550" dirty="0"/>
              <a:t> </a:t>
            </a:r>
            <a:r>
              <a:rPr lang="en-US" sz="1550" dirty="0" smtClean="0"/>
              <a:t>digit recognition </a:t>
            </a:r>
            <a:r>
              <a:rPr lang="en-US" sz="1550" dirty="0"/>
              <a:t>using sparse representation </a:t>
            </a:r>
            <a:r>
              <a:rPr lang="en-US" sz="1550" dirty="0" smtClean="0"/>
              <a:t>classifier</a:t>
            </a:r>
            <a:r>
              <a:rPr lang="en-US" sz="1550" dirty="0"/>
              <a:t>,” in 2014 </a:t>
            </a:r>
            <a:r>
              <a:rPr lang="en-US" sz="1550" dirty="0" smtClean="0"/>
              <a:t>International 	Conference </a:t>
            </a:r>
            <a:r>
              <a:rPr lang="en-US" sz="1550" dirty="0"/>
              <a:t>on Informatics, Electronics &amp; Vision (ICIEV). IEEE, </a:t>
            </a:r>
            <a:r>
              <a:rPr lang="en-US" sz="1550" dirty="0" smtClean="0"/>
              <a:t>2014, 	pp</a:t>
            </a:r>
            <a:r>
              <a:rPr lang="en-US" sz="1550" dirty="0"/>
              <a:t>. 1–6</a:t>
            </a:r>
            <a:r>
              <a:rPr lang="en-US" sz="1550" dirty="0" smtClean="0"/>
              <a:t>.</a:t>
            </a:r>
          </a:p>
          <a:p>
            <a:pPr marL="0" indent="-457200" algn="just">
              <a:buNone/>
            </a:pPr>
            <a:r>
              <a:rPr lang="en-US" sz="1550" dirty="0"/>
              <a:t>[</a:t>
            </a:r>
            <a:r>
              <a:rPr lang="en-US" sz="1550" dirty="0" smtClean="0"/>
              <a:t>4] T</a:t>
            </a:r>
            <a:r>
              <a:rPr lang="en-US" sz="1550" dirty="0"/>
              <a:t>. Hassan and H. A. Khan, “Handwritten </a:t>
            </a:r>
            <a:r>
              <a:rPr lang="en-US" sz="1550" dirty="0" err="1"/>
              <a:t>bangla</a:t>
            </a:r>
            <a:r>
              <a:rPr lang="en-US" sz="1550" dirty="0"/>
              <a:t> numeral </a:t>
            </a:r>
            <a:r>
              <a:rPr lang="en-US" sz="1550" dirty="0" smtClean="0"/>
              <a:t>recognition using </a:t>
            </a:r>
            <a:r>
              <a:rPr lang="en-US" sz="1550" dirty="0"/>
              <a:t>local binary pattern,” in Electrical </a:t>
            </a:r>
            <a:r>
              <a:rPr lang="en-US" sz="1550" dirty="0" smtClean="0"/>
              <a:t>Engineering </a:t>
            </a:r>
            <a:r>
              <a:rPr lang="en-US" sz="1550" dirty="0"/>
              <a:t>and </a:t>
            </a:r>
            <a:r>
              <a:rPr lang="en-US" sz="1550" dirty="0" smtClean="0"/>
              <a:t>Information 	Communication </a:t>
            </a:r>
            <a:r>
              <a:rPr lang="en-US" sz="1550" dirty="0"/>
              <a:t>Technology (ICEEICT), 2015 International </a:t>
            </a:r>
            <a:r>
              <a:rPr lang="en-US" sz="1550" dirty="0" smtClean="0"/>
              <a:t>Conference on</a:t>
            </a:r>
            <a:r>
              <a:rPr lang="en-US" sz="1550" dirty="0"/>
              <a:t>. IEEE, 2015, pp. 1–4. </a:t>
            </a:r>
            <a:endParaRPr lang="en-US" sz="1550" dirty="0" smtClean="0"/>
          </a:p>
          <a:p>
            <a:pPr marL="0" indent="-457200" algn="just">
              <a:buNone/>
            </a:pPr>
            <a:r>
              <a:rPr lang="en-US" sz="1550" dirty="0"/>
              <a:t>[5] T. I. Aziz, A. S. </a:t>
            </a:r>
            <a:r>
              <a:rPr lang="en-US" sz="1550" dirty="0" err="1"/>
              <a:t>Rubel</a:t>
            </a:r>
            <a:r>
              <a:rPr lang="en-US" sz="1550" dirty="0"/>
              <a:t>, M. S. Salekin, and R. </a:t>
            </a:r>
            <a:r>
              <a:rPr lang="en-US" sz="1550" dirty="0" err="1"/>
              <a:t>Kushol</a:t>
            </a:r>
            <a:r>
              <a:rPr lang="en-US" sz="1550" dirty="0"/>
              <a:t>, “</a:t>
            </a:r>
            <a:r>
              <a:rPr lang="en-US" sz="1550" dirty="0" smtClean="0"/>
              <a:t>Bangla handwritten </a:t>
            </a:r>
            <a:r>
              <a:rPr lang="en-US" sz="1550" dirty="0"/>
              <a:t>numeral character recognition using </a:t>
            </a:r>
            <a:r>
              <a:rPr lang="en-US" sz="1550" dirty="0" smtClean="0"/>
              <a:t>directional </a:t>
            </a:r>
            <a:r>
              <a:rPr lang="en-US" sz="1550" dirty="0"/>
              <a:t>pattern,” </a:t>
            </a:r>
            <a:r>
              <a:rPr lang="en-US" sz="1550" dirty="0" smtClean="0"/>
              <a:t>in 	Computer </a:t>
            </a:r>
            <a:r>
              <a:rPr lang="en-US" sz="1550" dirty="0"/>
              <a:t>and Information Technology (ICCIT), 2017 20th </a:t>
            </a:r>
            <a:r>
              <a:rPr lang="en-US" sz="1550" dirty="0" smtClean="0"/>
              <a:t>International Conference </a:t>
            </a:r>
            <a:r>
              <a:rPr lang="en-US" sz="1550" dirty="0"/>
              <a:t>of. IEEE, 2017, pp. 1–5</a:t>
            </a:r>
            <a:r>
              <a:rPr lang="en-US" sz="1550" dirty="0" smtClean="0"/>
              <a:t>.</a:t>
            </a:r>
          </a:p>
          <a:p>
            <a:pPr marL="0" indent="-457200" algn="just">
              <a:buNone/>
            </a:pPr>
            <a:r>
              <a:rPr lang="en-US" sz="1550" dirty="0"/>
              <a:t>[6] C. </a:t>
            </a:r>
            <a:r>
              <a:rPr lang="en-US" sz="1550" dirty="0" err="1"/>
              <a:t>Saha</a:t>
            </a:r>
            <a:r>
              <a:rPr lang="en-US" sz="1550" dirty="0"/>
              <a:t>, R. H. Faisal, and M. M. Rahman, “Bangla handwritten </a:t>
            </a:r>
            <a:r>
              <a:rPr lang="en-US" sz="1550" dirty="0" smtClean="0"/>
              <a:t>character recognition </a:t>
            </a:r>
            <a:r>
              <a:rPr lang="en-US" sz="1550" dirty="0"/>
              <a:t>using local binary </a:t>
            </a:r>
            <a:r>
              <a:rPr lang="en-US" sz="1550" dirty="0" smtClean="0"/>
              <a:t>pattern </a:t>
            </a:r>
            <a:r>
              <a:rPr lang="en-US" sz="1550" dirty="0"/>
              <a:t>and its variants.” In </a:t>
            </a:r>
            <a:r>
              <a:rPr lang="en-US" sz="1550" dirty="0" smtClean="0"/>
              <a:t>	press</a:t>
            </a:r>
            <a:r>
              <a:rPr lang="en-US" sz="1550" dirty="0"/>
              <a:t>, 2018</a:t>
            </a:r>
            <a:r>
              <a:rPr lang="en-US" sz="1550" dirty="0" smtClean="0"/>
              <a:t>.</a:t>
            </a:r>
          </a:p>
          <a:p>
            <a:pPr marL="0" indent="-457200" algn="just">
              <a:buNone/>
            </a:pPr>
            <a:r>
              <a:rPr lang="en-US" sz="1550" dirty="0"/>
              <a:t>[7] M. Z. </a:t>
            </a:r>
            <a:r>
              <a:rPr lang="en-US" sz="1550" dirty="0" err="1"/>
              <a:t>Alom</a:t>
            </a:r>
            <a:r>
              <a:rPr lang="en-US" sz="1550" dirty="0"/>
              <a:t>, P. </a:t>
            </a:r>
            <a:r>
              <a:rPr lang="en-US" sz="1550" dirty="0" err="1"/>
              <a:t>Sidike</a:t>
            </a:r>
            <a:r>
              <a:rPr lang="en-US" sz="1550" dirty="0"/>
              <a:t>, T. M. </a:t>
            </a:r>
            <a:r>
              <a:rPr lang="en-US" sz="1550" dirty="0" err="1"/>
              <a:t>Taha</a:t>
            </a:r>
            <a:r>
              <a:rPr lang="en-US" sz="1550" dirty="0"/>
              <a:t>, and V. K. </a:t>
            </a:r>
            <a:r>
              <a:rPr lang="en-US" sz="1550" dirty="0" err="1"/>
              <a:t>Asari</a:t>
            </a:r>
            <a:r>
              <a:rPr lang="en-US" sz="1550" dirty="0"/>
              <a:t>, “Handwritten </a:t>
            </a:r>
            <a:r>
              <a:rPr lang="en-US" sz="1550" dirty="0" err="1" smtClean="0"/>
              <a:t>bangla</a:t>
            </a:r>
            <a:r>
              <a:rPr lang="en-US" sz="1550" dirty="0" smtClean="0"/>
              <a:t> digit </a:t>
            </a:r>
            <a:r>
              <a:rPr lang="en-US" sz="1550" dirty="0"/>
              <a:t>recognition using  </a:t>
            </a:r>
            <a:r>
              <a:rPr lang="en-US" sz="1550" dirty="0" smtClean="0"/>
              <a:t>deep learning</a:t>
            </a:r>
            <a:r>
              <a:rPr lang="en-US" sz="1550" dirty="0"/>
              <a:t>,” </a:t>
            </a:r>
            <a:r>
              <a:rPr lang="en-US" sz="1550" dirty="0" err="1"/>
              <a:t>arXiv</a:t>
            </a:r>
            <a:r>
              <a:rPr lang="en-US" sz="1550" dirty="0"/>
              <a:t> preprint </a:t>
            </a:r>
            <a:r>
              <a:rPr lang="en-US" sz="1550" dirty="0" smtClean="0"/>
              <a:t>	arXiv:1705.02680, 2017.</a:t>
            </a:r>
          </a:p>
          <a:p>
            <a:pPr marL="0" indent="-457200" algn="just">
              <a:buNone/>
            </a:pPr>
            <a:r>
              <a:rPr lang="en-US" sz="1550" dirty="0" smtClean="0"/>
              <a:t>[8] </a:t>
            </a:r>
            <a:r>
              <a:rPr lang="da-DK" sz="1550" dirty="0"/>
              <a:t>F. Chollet et al., “Keras,” https://keras.io, 2015</a:t>
            </a:r>
            <a:r>
              <a:rPr lang="da-DK" sz="1550" dirty="0" smtClean="0"/>
              <a:t>.</a:t>
            </a:r>
          </a:p>
          <a:p>
            <a:pPr marL="0" indent="-457200" algn="just">
              <a:buNone/>
            </a:pPr>
            <a:r>
              <a:rPr lang="da-DK" sz="1550" dirty="0"/>
              <a:t>[9] M. Abadi, P. Barham, J. Chen, Z. Chen, A. Davis, J. Dean, M. </a:t>
            </a:r>
            <a:r>
              <a:rPr lang="da-DK" sz="1550" dirty="0" smtClean="0"/>
              <a:t>Devin, S</a:t>
            </a:r>
            <a:r>
              <a:rPr lang="da-DK" sz="1550" dirty="0"/>
              <a:t>. Ghemawat, G. Irving, M. Isard et al., “Tensorflow: a system for </a:t>
            </a:r>
            <a:r>
              <a:rPr lang="da-DK" sz="1550" dirty="0" smtClean="0"/>
              <a:t>	largescale machine </a:t>
            </a:r>
            <a:r>
              <a:rPr lang="da-DK" sz="1550" dirty="0"/>
              <a:t>learning.” in OSDI, vol. 16, 2016, pp. 265–283</a:t>
            </a:r>
            <a:r>
              <a:rPr lang="da-DK" sz="1550" dirty="0" smtClean="0"/>
              <a:t>.</a:t>
            </a:r>
          </a:p>
          <a:p>
            <a:pPr marL="0" indent="-457200" algn="just">
              <a:buNone/>
            </a:pPr>
            <a:r>
              <a:rPr lang="da-DK" sz="1550" dirty="0"/>
              <a:t>[10] S. Basu, R. Sarkar, N. Das, M. Kundu, M. Nasipuri, and D. </a:t>
            </a:r>
            <a:r>
              <a:rPr lang="da-DK" sz="1550" dirty="0" smtClean="0"/>
              <a:t>K. Basu</a:t>
            </a:r>
            <a:r>
              <a:rPr lang="da-DK" sz="1550" dirty="0"/>
              <a:t>, “Handwritten bangla digit recognition using classifier </a:t>
            </a:r>
            <a:r>
              <a:rPr lang="da-DK" sz="1550" dirty="0" smtClean="0"/>
              <a:t>combination 	through </a:t>
            </a:r>
            <a:r>
              <a:rPr lang="da-DK" sz="1550" dirty="0"/>
              <a:t>ds </a:t>
            </a:r>
            <a:r>
              <a:rPr lang="da-DK" sz="1550" dirty="0" smtClean="0"/>
              <a:t>	technique</a:t>
            </a:r>
            <a:r>
              <a:rPr lang="da-DK" sz="1550" dirty="0"/>
              <a:t>,” in International Conference on Pattern </a:t>
            </a:r>
            <a:r>
              <a:rPr lang="da-DK" sz="1550" dirty="0" smtClean="0"/>
              <a:t>Recognition and </a:t>
            </a:r>
            <a:r>
              <a:rPr lang="da-DK" sz="1550" dirty="0"/>
              <a:t>Machine Intelligence. Springer, 2005, pp. 236–241.</a:t>
            </a:r>
            <a:endParaRPr lang="en-US" sz="155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42118" y="1066800"/>
            <a:ext cx="11111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919" y="1895005"/>
            <a:ext cx="5320427" cy="1752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Any Questions?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21-Oct-18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55296" y="2771303"/>
            <a:ext cx="5320427" cy="175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268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Application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741236"/>
              </p:ext>
            </p:extLst>
          </p:nvPr>
        </p:nvGraphicFramePr>
        <p:xfrm>
          <a:off x="823119" y="1600203"/>
          <a:ext cx="10515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Application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021944"/>
              </p:ext>
            </p:extLst>
          </p:nvPr>
        </p:nvGraphicFramePr>
        <p:xfrm>
          <a:off x="823119" y="1600203"/>
          <a:ext cx="10515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834292"/>
              </p:ext>
            </p:extLst>
          </p:nvPr>
        </p:nvGraphicFramePr>
        <p:xfrm>
          <a:off x="823119" y="1600203"/>
          <a:ext cx="10515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21-Oct-18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7E74-B306-4A5F-B8AB-C6ACD6AB687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Barisal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4519" y="1246909"/>
            <a:ext cx="1089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418" y="-74438"/>
            <a:ext cx="10945654" cy="11148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DCNN : Convolution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7332" y="5066702"/>
            <a:ext cx="2939111" cy="40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x 4 output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24-Apr-18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0058-434F-4567-BA0F-6F8D65BC32AB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2698" y="1097981"/>
            <a:ext cx="116550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6743" y="1807422"/>
          <a:ext cx="3749898" cy="374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71478" y="2950356"/>
          <a:ext cx="1722927" cy="1462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4362599" y="3316134"/>
            <a:ext cx="810789" cy="912138"/>
          </a:xfrm>
          <a:prstGeom prst="rect">
            <a:avLst/>
          </a:prstGeom>
        </p:spPr>
        <p:txBody>
          <a:bodyPr vert="horz" lIns="121618" tIns="60809" rIns="121618" bIns="60809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173388" y="1706073"/>
            <a:ext cx="2630458" cy="456069"/>
          </a:xfrm>
          <a:prstGeom prst="rect">
            <a:avLst/>
          </a:prstGeom>
        </p:spPr>
        <p:txBody>
          <a:bodyPr vert="horz" lIns="121618" tIns="60809" rIns="121618" bIns="60809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Convolution operation</a:t>
            </a:r>
          </a:p>
        </p:txBody>
      </p:sp>
      <p:cxnSp>
        <p:nvCxnSpPr>
          <p:cNvPr id="10" name="Elbow Connector 9"/>
          <p:cNvCxnSpPr>
            <a:stCxn id="13" idx="1"/>
            <a:endCxn id="12" idx="0"/>
          </p:cNvCxnSpPr>
          <p:nvPr/>
        </p:nvCxnSpPr>
        <p:spPr>
          <a:xfrm rot="10800000" flipV="1">
            <a:off x="4767994" y="1934107"/>
            <a:ext cx="405395" cy="13820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912138" y="5658670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 6 gray scale image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98451" y="3376021"/>
            <a:ext cx="1114835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918681" y="2162142"/>
          <a:ext cx="2635064" cy="27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ubtitle 2"/>
          <p:cNvSpPr txBox="1">
            <a:spLocks/>
          </p:cNvSpPr>
          <p:nvPr/>
        </p:nvSpPr>
        <p:spPr>
          <a:xfrm>
            <a:off x="4828872" y="4530130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 3 filter</a:t>
            </a:r>
          </a:p>
        </p:txBody>
      </p:sp>
    </p:spTree>
    <p:extLst>
      <p:ext uri="{BB962C8B-B14F-4D97-AF65-F5344CB8AC3E}">
        <p14:creationId xmlns:p14="http://schemas.microsoft.com/office/powerpoint/2010/main" val="32699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418" y="-74438"/>
            <a:ext cx="10945654" cy="11148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DCNN : Convolution</a:t>
            </a:r>
            <a:endParaRPr lang="en-US" sz="3600" b="1" dirty="0">
              <a:latin typeface="Rockwel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7332" y="5066702"/>
            <a:ext cx="2939111" cy="40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x 4 output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24-Apr-18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0058-434F-4567-BA0F-6F8D65BC32AB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2698" y="1097981"/>
            <a:ext cx="116550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6743" y="1807422"/>
          <a:ext cx="3749898" cy="374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71478" y="2950356"/>
          <a:ext cx="1722927" cy="1462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4560689" y="3327651"/>
            <a:ext cx="810789" cy="912138"/>
          </a:xfrm>
          <a:prstGeom prst="rect">
            <a:avLst/>
          </a:prstGeom>
        </p:spPr>
        <p:txBody>
          <a:bodyPr vert="horz" lIns="121618" tIns="60809" rIns="121618" bIns="60809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810789" y="5688614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 6 gray scale image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98451" y="3376021"/>
            <a:ext cx="1114835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918681" y="2162142"/>
          <a:ext cx="2635064" cy="27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ubtitle 2"/>
          <p:cNvSpPr txBox="1">
            <a:spLocks/>
          </p:cNvSpPr>
          <p:nvPr/>
        </p:nvSpPr>
        <p:spPr>
          <a:xfrm>
            <a:off x="4763385" y="4499009"/>
            <a:ext cx="3040458" cy="445611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 3 filter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2432368" y="2932043"/>
            <a:ext cx="2939111" cy="1105049"/>
          </a:xfrm>
          <a:prstGeom prst="bentConnector3">
            <a:avLst>
              <a:gd name="adj1" fmla="val 4811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Subtitle 2"/>
          <p:cNvSpPr txBox="1">
            <a:spLocks/>
          </p:cNvSpPr>
          <p:nvPr/>
        </p:nvSpPr>
        <p:spPr>
          <a:xfrm>
            <a:off x="4256643" y="1402027"/>
            <a:ext cx="7398451" cy="709441"/>
          </a:xfrm>
          <a:prstGeom prst="rect">
            <a:avLst/>
          </a:prstGeom>
        </p:spPr>
        <p:txBody>
          <a:bodyPr vert="horz" lIns="121618" tIns="60809" rIns="121618" bIns="60809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3*1+1*1+2*1+0+0+0+1*(-1)+8*(-1)+2*(-1) =  -5</a:t>
            </a:r>
          </a:p>
        </p:txBody>
      </p:sp>
    </p:spTree>
    <p:extLst>
      <p:ext uri="{BB962C8B-B14F-4D97-AF65-F5344CB8AC3E}">
        <p14:creationId xmlns:p14="http://schemas.microsoft.com/office/powerpoint/2010/main" val="339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418" y="-74438"/>
            <a:ext cx="10945654" cy="11148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DCNN : Convolution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7332" y="5066702"/>
            <a:ext cx="2939111" cy="40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x 4 output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24-Apr-18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0058-434F-4567-BA0F-6F8D65BC32AB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2698" y="1097981"/>
            <a:ext cx="116550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6743" y="1807422"/>
          <a:ext cx="3749898" cy="374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71478" y="2950356"/>
          <a:ext cx="1722927" cy="1462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4362599" y="3316134"/>
            <a:ext cx="810789" cy="912138"/>
          </a:xfrm>
          <a:prstGeom prst="rect">
            <a:avLst/>
          </a:prstGeom>
        </p:spPr>
        <p:txBody>
          <a:bodyPr vert="horz" lIns="121618" tIns="60809" rIns="121618" bIns="60809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912138" y="5658670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 6 gray scale image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98451" y="3376021"/>
            <a:ext cx="1114835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918681" y="2162142"/>
          <a:ext cx="2635064" cy="27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-4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ubtitle 2"/>
          <p:cNvSpPr txBox="1">
            <a:spLocks/>
          </p:cNvSpPr>
          <p:nvPr/>
        </p:nvSpPr>
        <p:spPr>
          <a:xfrm>
            <a:off x="4780621" y="4539225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 3 filter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256643" y="1402027"/>
            <a:ext cx="7398451" cy="709441"/>
          </a:xfrm>
          <a:prstGeom prst="rect">
            <a:avLst/>
          </a:prstGeom>
        </p:spPr>
        <p:txBody>
          <a:bodyPr vert="horz" lIns="121618" tIns="60809" rIns="121618" bIns="60809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0+5*1+7*1+0+0+0+2*(-1)+9*(-1)+5*(-1) =  -4</a:t>
            </a:r>
          </a:p>
        </p:txBody>
      </p:sp>
    </p:spTree>
    <p:extLst>
      <p:ext uri="{BB962C8B-B14F-4D97-AF65-F5344CB8AC3E}">
        <p14:creationId xmlns:p14="http://schemas.microsoft.com/office/powerpoint/2010/main" val="6260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418" y="-74438"/>
            <a:ext cx="10945654" cy="111483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DCNN : Convolution</a:t>
            </a:r>
            <a:endParaRPr lang="en-US" sz="4788" dirty="0">
              <a:latin typeface="Rockwel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7332" y="5066702"/>
            <a:ext cx="2939111" cy="40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x 4 output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24-Apr-18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0058-434F-4567-BA0F-6F8D65BC32A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2698" y="1097981"/>
            <a:ext cx="1165509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6743" y="1807422"/>
          <a:ext cx="3749898" cy="374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71478" y="2950356"/>
          <a:ext cx="1722927" cy="1462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ubtitle 2"/>
          <p:cNvSpPr txBox="1">
            <a:spLocks/>
          </p:cNvSpPr>
          <p:nvPr/>
        </p:nvSpPr>
        <p:spPr>
          <a:xfrm>
            <a:off x="4362599" y="3316134"/>
            <a:ext cx="810789" cy="912138"/>
          </a:xfrm>
          <a:prstGeom prst="rect">
            <a:avLst/>
          </a:prstGeom>
        </p:spPr>
        <p:txBody>
          <a:bodyPr vert="horz" lIns="121618" tIns="60809" rIns="121618" bIns="60809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912138" y="5658670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x 6 gray scale image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98451" y="3376021"/>
            <a:ext cx="1114835" cy="3040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4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918681" y="2162142"/>
          <a:ext cx="2635064" cy="272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-5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-4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-10</a:t>
                      </a:r>
                      <a:endParaRPr lang="en-US" sz="2400" dirty="0"/>
                    </a:p>
                  </a:txBody>
                  <a:tcPr marL="121618" marR="121618" marT="60809" marB="6080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7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618" marR="121618" marT="60809" marB="60809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618" marR="121618" marT="60809" marB="608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ubtitle 2"/>
          <p:cNvSpPr txBox="1">
            <a:spLocks/>
          </p:cNvSpPr>
          <p:nvPr/>
        </p:nvSpPr>
        <p:spPr>
          <a:xfrm>
            <a:off x="4767993" y="4568176"/>
            <a:ext cx="2939111" cy="405395"/>
          </a:xfrm>
          <a:prstGeom prst="rect">
            <a:avLst/>
          </a:prstGeom>
        </p:spPr>
        <p:txBody>
          <a:bodyPr vert="horz" lIns="121618" tIns="60809" rIns="121618" bIns="60809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5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x 3 filter</a:t>
            </a:r>
          </a:p>
        </p:txBody>
      </p:sp>
    </p:spTree>
    <p:extLst>
      <p:ext uri="{BB962C8B-B14F-4D97-AF65-F5344CB8AC3E}">
        <p14:creationId xmlns:p14="http://schemas.microsoft.com/office/powerpoint/2010/main" val="26652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5264</TotalTime>
  <Words>1045</Words>
  <Application>Microsoft Office PowerPoint</Application>
  <PresentationFormat>Custom</PresentationFormat>
  <Paragraphs>535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Rockwell</vt:lpstr>
      <vt:lpstr>Times New Roman</vt:lpstr>
      <vt:lpstr>Wingdings</vt:lpstr>
      <vt:lpstr>Office Theme</vt:lpstr>
      <vt:lpstr>Bangla Handwritten Digit Recognition Using an Improved Deep Convolutional Neural Network Architecture</vt:lpstr>
      <vt:lpstr>Introduction: Handwritten Character Recognition (HCR)</vt:lpstr>
      <vt:lpstr>Introduction: Application</vt:lpstr>
      <vt:lpstr>Introduction: Application</vt:lpstr>
      <vt:lpstr>Existing Works</vt:lpstr>
      <vt:lpstr>DCNN : Convolution</vt:lpstr>
      <vt:lpstr>DCNN : Convolution</vt:lpstr>
      <vt:lpstr>DCNN : Convolution</vt:lpstr>
      <vt:lpstr>DCNN : Convolution</vt:lpstr>
      <vt:lpstr>DCNN : Convolution</vt:lpstr>
      <vt:lpstr>DCNN : Convolution</vt:lpstr>
      <vt:lpstr>DCNN : Activation and Pooling</vt:lpstr>
      <vt:lpstr>DCNN : Fully connected layer</vt:lpstr>
      <vt:lpstr>Proposed 7 layered D-CNN architecture</vt:lpstr>
      <vt:lpstr>Proposed 7 layered D-CNN architecture</vt:lpstr>
      <vt:lpstr>Experimental Evaluation: Dataset</vt:lpstr>
      <vt:lpstr>Experimental Evaluation: Result &amp; Discussion</vt:lpstr>
      <vt:lpstr>Experimental Evaluation: Result &amp; Discussion</vt:lpstr>
      <vt:lpstr>Experimental Evaluation: Result &amp; Discussion</vt:lpstr>
      <vt:lpstr>Conclusion &amp; 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Chandrika</dc:creator>
  <cp:lastModifiedBy>Chandrika</cp:lastModifiedBy>
  <cp:revision>79</cp:revision>
  <dcterms:created xsi:type="dcterms:W3CDTF">2018-10-21T07:43:04Z</dcterms:created>
  <dcterms:modified xsi:type="dcterms:W3CDTF">2019-02-08T06:32:37Z</dcterms:modified>
</cp:coreProperties>
</file>