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73" r:id="rId17"/>
    <p:sldId id="274" r:id="rId18"/>
    <p:sldId id="275" r:id="rId19"/>
    <p:sldId id="278" r:id="rId20"/>
    <p:sldId id="277" r:id="rId21"/>
    <p:sldId id="280" r:id="rId22"/>
    <p:sldId id="282" r:id="rId23"/>
    <p:sldId id="283" r:id="rId24"/>
    <p:sldId id="284" r:id="rId25"/>
    <p:sldId id="285" r:id="rId26"/>
    <p:sldId id="286" r:id="rId27"/>
    <p:sldId id="262" r:id="rId28"/>
    <p:sldId id="263" r:id="rId29"/>
    <p:sldId id="281" r:id="rId30"/>
  </p:sldIdLst>
  <p:sldSz cx="121618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62" y="-90"/>
      </p:cViewPr>
      <p:guideLst>
        <p:guide orient="horz" pos="2160"/>
        <p:guide pos="3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1F9E40-AF4D-42B7-BC05-FC630D8C388F}" type="doc">
      <dgm:prSet loTypeId="urn:microsoft.com/office/officeart/2005/8/layout/process5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3925F6E-D497-4594-8839-24D2CC691025}">
      <dgm:prSet phldrT="[Text]"/>
      <dgm:spPr/>
      <dgm:t>
        <a:bodyPr/>
        <a:lstStyle/>
        <a:p>
          <a:r>
            <a:rPr lang="en-US" dirty="0" smtClean="0"/>
            <a:t>Input image</a:t>
          </a:r>
          <a:endParaRPr lang="en-US" dirty="0"/>
        </a:p>
      </dgm:t>
    </dgm:pt>
    <dgm:pt modelId="{8B0F7E2E-0E68-4741-81C0-0AE89ED9207C}" type="parTrans" cxnId="{BFB24C64-6CD8-4023-830C-A2CFCF95545A}">
      <dgm:prSet/>
      <dgm:spPr/>
      <dgm:t>
        <a:bodyPr/>
        <a:lstStyle/>
        <a:p>
          <a:endParaRPr lang="en-US"/>
        </a:p>
      </dgm:t>
    </dgm:pt>
    <dgm:pt modelId="{63FE7262-C21D-47F4-8CE9-C75847A775DC}" type="sibTrans" cxnId="{BFB24C64-6CD8-4023-830C-A2CFCF95545A}">
      <dgm:prSet/>
      <dgm:spPr/>
      <dgm:t>
        <a:bodyPr/>
        <a:lstStyle/>
        <a:p>
          <a:endParaRPr lang="en-US"/>
        </a:p>
      </dgm:t>
    </dgm:pt>
    <dgm:pt modelId="{63B60450-1A4F-4552-B473-4C21838B648B}">
      <dgm:prSet phldrT="[Text]"/>
      <dgm:spPr/>
      <dgm:t>
        <a:bodyPr/>
        <a:lstStyle/>
        <a:p>
          <a:r>
            <a:rPr lang="en-US" dirty="0" smtClean="0"/>
            <a:t>Feature extraction</a:t>
          </a:r>
          <a:endParaRPr lang="en-US" dirty="0"/>
        </a:p>
      </dgm:t>
    </dgm:pt>
    <dgm:pt modelId="{74ACB34F-0AFD-4928-AFC1-3A80A19E2A16}" type="parTrans" cxnId="{8D1B9DD2-835A-4763-ABAF-564CF9B74C60}">
      <dgm:prSet/>
      <dgm:spPr/>
      <dgm:t>
        <a:bodyPr/>
        <a:lstStyle/>
        <a:p>
          <a:endParaRPr lang="en-US"/>
        </a:p>
      </dgm:t>
    </dgm:pt>
    <dgm:pt modelId="{D1598007-8231-4F1F-9C2B-442BCB4AE296}" type="sibTrans" cxnId="{8D1B9DD2-835A-4763-ABAF-564CF9B74C60}">
      <dgm:prSet/>
      <dgm:spPr/>
      <dgm:t>
        <a:bodyPr/>
        <a:lstStyle/>
        <a:p>
          <a:endParaRPr lang="en-US"/>
        </a:p>
      </dgm:t>
    </dgm:pt>
    <dgm:pt modelId="{D1A1F086-7796-4DF6-869C-4ED806B1F83D}">
      <dgm:prSet phldrT="[Text]"/>
      <dgm:spPr/>
      <dgm:t>
        <a:bodyPr/>
        <a:lstStyle/>
        <a:p>
          <a:r>
            <a:rPr lang="en-US" dirty="0" smtClean="0"/>
            <a:t>Feature representation</a:t>
          </a:r>
          <a:endParaRPr lang="en-US" dirty="0"/>
        </a:p>
      </dgm:t>
    </dgm:pt>
    <dgm:pt modelId="{13635F1C-3275-4470-BF05-9520879598C2}" type="parTrans" cxnId="{ECC33701-1FAB-45CC-8D21-D36DC35977FF}">
      <dgm:prSet/>
      <dgm:spPr/>
      <dgm:t>
        <a:bodyPr/>
        <a:lstStyle/>
        <a:p>
          <a:endParaRPr lang="en-US"/>
        </a:p>
      </dgm:t>
    </dgm:pt>
    <dgm:pt modelId="{B0C93935-6729-449A-8D82-974D0AE8F5BB}" type="sibTrans" cxnId="{ECC33701-1FAB-45CC-8D21-D36DC35977FF}">
      <dgm:prSet/>
      <dgm:spPr/>
      <dgm:t>
        <a:bodyPr/>
        <a:lstStyle/>
        <a:p>
          <a:endParaRPr lang="en-US"/>
        </a:p>
      </dgm:t>
    </dgm:pt>
    <dgm:pt modelId="{CF7529D1-E418-4E60-87AB-2D2435965E6A}">
      <dgm:prSet phldrT="[Text]"/>
      <dgm:spPr/>
      <dgm:t>
        <a:bodyPr/>
        <a:lstStyle/>
        <a:p>
          <a:r>
            <a:rPr lang="en-US" dirty="0" smtClean="0"/>
            <a:t>Feature normalization</a:t>
          </a:r>
          <a:endParaRPr lang="en-US" dirty="0"/>
        </a:p>
      </dgm:t>
    </dgm:pt>
    <dgm:pt modelId="{40B3964E-278B-4349-A0A7-A73DD01BA86B}" type="parTrans" cxnId="{B6BE34E8-C061-4101-A880-550486A065B6}">
      <dgm:prSet/>
      <dgm:spPr/>
      <dgm:t>
        <a:bodyPr/>
        <a:lstStyle/>
        <a:p>
          <a:endParaRPr lang="en-US"/>
        </a:p>
      </dgm:t>
    </dgm:pt>
    <dgm:pt modelId="{72829AD3-C97E-4BB2-897A-7FD92DB7E86A}" type="sibTrans" cxnId="{B6BE34E8-C061-4101-A880-550486A065B6}">
      <dgm:prSet/>
      <dgm:spPr/>
      <dgm:t>
        <a:bodyPr/>
        <a:lstStyle/>
        <a:p>
          <a:endParaRPr lang="en-US" dirty="0"/>
        </a:p>
      </dgm:t>
    </dgm:pt>
    <dgm:pt modelId="{AD4EEED0-E281-4EB1-B0E5-9FA719D55D70}">
      <dgm:prSet phldrT="[Text]"/>
      <dgm:spPr/>
      <dgm:t>
        <a:bodyPr/>
        <a:lstStyle/>
        <a:p>
          <a:r>
            <a:rPr lang="en-US" dirty="0" smtClean="0"/>
            <a:t>Classification </a:t>
          </a:r>
          <a:endParaRPr lang="en-US" dirty="0"/>
        </a:p>
      </dgm:t>
    </dgm:pt>
    <dgm:pt modelId="{AB34492C-FC37-4CCC-AF9E-50ED443C8672}" type="parTrans" cxnId="{1DEBAF5E-95BA-481F-AC49-9F94EFDAA0C1}">
      <dgm:prSet/>
      <dgm:spPr/>
      <dgm:t>
        <a:bodyPr/>
        <a:lstStyle/>
        <a:p>
          <a:endParaRPr lang="en-US"/>
        </a:p>
      </dgm:t>
    </dgm:pt>
    <dgm:pt modelId="{44209763-CCC8-4465-8962-316B1B6B58CC}" type="sibTrans" cxnId="{1DEBAF5E-95BA-481F-AC49-9F94EFDAA0C1}">
      <dgm:prSet/>
      <dgm:spPr/>
      <dgm:t>
        <a:bodyPr/>
        <a:lstStyle/>
        <a:p>
          <a:endParaRPr lang="en-US"/>
        </a:p>
      </dgm:t>
    </dgm:pt>
    <dgm:pt modelId="{982540A3-D52E-4634-861B-F0EAB572CAFA}" type="pres">
      <dgm:prSet presAssocID="{941F9E40-AF4D-42B7-BC05-FC630D8C388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536F30-28D2-48D8-BB80-9A1905D36EA6}" type="pres">
      <dgm:prSet presAssocID="{63925F6E-D497-4594-8839-24D2CC69102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315B6-8A6B-4655-B76F-B93D5B7F4855}" type="pres">
      <dgm:prSet presAssocID="{63FE7262-C21D-47F4-8CE9-C75847A775DC}" presName="sibTrans" presStyleLbl="sibTrans2D1" presStyleIdx="0" presStyleCnt="4"/>
      <dgm:spPr/>
      <dgm:t>
        <a:bodyPr/>
        <a:lstStyle/>
        <a:p>
          <a:endParaRPr lang="en-US"/>
        </a:p>
      </dgm:t>
    </dgm:pt>
    <dgm:pt modelId="{30618A88-EB06-4EFE-8550-FCB5500635F6}" type="pres">
      <dgm:prSet presAssocID="{63FE7262-C21D-47F4-8CE9-C75847A775DC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1DF76189-95E8-4DE9-9CBD-2E16298863CD}" type="pres">
      <dgm:prSet presAssocID="{63B60450-1A4F-4552-B473-4C21838B648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D17EE8-0ED9-4F0F-823A-F2BEAAA74B3A}" type="pres">
      <dgm:prSet presAssocID="{D1598007-8231-4F1F-9C2B-442BCB4AE296}" presName="sibTrans" presStyleLbl="sibTrans2D1" presStyleIdx="1" presStyleCnt="4"/>
      <dgm:spPr/>
      <dgm:t>
        <a:bodyPr/>
        <a:lstStyle/>
        <a:p>
          <a:endParaRPr lang="en-US"/>
        </a:p>
      </dgm:t>
    </dgm:pt>
    <dgm:pt modelId="{A6C2ACB2-2431-48B2-BDBE-FA7C08F7D1A6}" type="pres">
      <dgm:prSet presAssocID="{D1598007-8231-4F1F-9C2B-442BCB4AE296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89F53A38-FEB7-4B61-873F-D11E687B9E48}" type="pres">
      <dgm:prSet presAssocID="{D1A1F086-7796-4DF6-869C-4ED806B1F83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A656D3-3DAA-4BBB-91DA-084EA8768339}" type="pres">
      <dgm:prSet presAssocID="{B0C93935-6729-449A-8D82-974D0AE8F5BB}" presName="sibTrans" presStyleLbl="sibTrans2D1" presStyleIdx="2" presStyleCnt="4"/>
      <dgm:spPr/>
      <dgm:t>
        <a:bodyPr/>
        <a:lstStyle/>
        <a:p>
          <a:endParaRPr lang="en-US"/>
        </a:p>
      </dgm:t>
    </dgm:pt>
    <dgm:pt modelId="{5C9AB796-E8AD-45D6-A897-C8F87E7F83DE}" type="pres">
      <dgm:prSet presAssocID="{B0C93935-6729-449A-8D82-974D0AE8F5B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B942F336-781F-41F7-8E57-FB90C465C5B8}" type="pres">
      <dgm:prSet presAssocID="{CF7529D1-E418-4E60-87AB-2D2435965E6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24682-7A3E-4F4A-BDBB-834C0E12E27C}" type="pres">
      <dgm:prSet presAssocID="{72829AD3-C97E-4BB2-897A-7FD92DB7E86A}" presName="sibTrans" presStyleLbl="sibTrans2D1" presStyleIdx="3" presStyleCnt="4"/>
      <dgm:spPr/>
      <dgm:t>
        <a:bodyPr/>
        <a:lstStyle/>
        <a:p>
          <a:endParaRPr lang="en-US"/>
        </a:p>
      </dgm:t>
    </dgm:pt>
    <dgm:pt modelId="{31F5CC3F-4DA3-425F-8C40-5B249E223DBD}" type="pres">
      <dgm:prSet presAssocID="{72829AD3-C97E-4BB2-897A-7FD92DB7E86A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355005D1-E7C1-4946-BC79-18A09C964CCF}" type="pres">
      <dgm:prSet presAssocID="{AD4EEED0-E281-4EB1-B0E5-9FA719D55D7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3DE2FB-DB15-4CBB-B334-4604EE1043BB}" type="presOf" srcId="{63925F6E-D497-4594-8839-24D2CC691025}" destId="{64536F30-28D2-48D8-BB80-9A1905D36EA6}" srcOrd="0" destOrd="0" presId="urn:microsoft.com/office/officeart/2005/8/layout/process5"/>
    <dgm:cxn modelId="{82DE7487-D0B5-406E-B254-62F1D6ACE868}" type="presOf" srcId="{D1A1F086-7796-4DF6-869C-4ED806B1F83D}" destId="{89F53A38-FEB7-4B61-873F-D11E687B9E48}" srcOrd="0" destOrd="0" presId="urn:microsoft.com/office/officeart/2005/8/layout/process5"/>
    <dgm:cxn modelId="{8D1B9DD2-835A-4763-ABAF-564CF9B74C60}" srcId="{941F9E40-AF4D-42B7-BC05-FC630D8C388F}" destId="{63B60450-1A4F-4552-B473-4C21838B648B}" srcOrd="1" destOrd="0" parTransId="{74ACB34F-0AFD-4928-AFC1-3A80A19E2A16}" sibTransId="{D1598007-8231-4F1F-9C2B-442BCB4AE296}"/>
    <dgm:cxn modelId="{8931DC38-3385-485A-8DFF-DADE618607BA}" type="presOf" srcId="{CF7529D1-E418-4E60-87AB-2D2435965E6A}" destId="{B942F336-781F-41F7-8E57-FB90C465C5B8}" srcOrd="0" destOrd="0" presId="urn:microsoft.com/office/officeart/2005/8/layout/process5"/>
    <dgm:cxn modelId="{1DEBAF5E-95BA-481F-AC49-9F94EFDAA0C1}" srcId="{941F9E40-AF4D-42B7-BC05-FC630D8C388F}" destId="{AD4EEED0-E281-4EB1-B0E5-9FA719D55D70}" srcOrd="4" destOrd="0" parTransId="{AB34492C-FC37-4CCC-AF9E-50ED443C8672}" sibTransId="{44209763-CCC8-4465-8962-316B1B6B58CC}"/>
    <dgm:cxn modelId="{BA42C89B-4F15-4F49-9B3D-1C5886648EE8}" type="presOf" srcId="{B0C93935-6729-449A-8D82-974D0AE8F5BB}" destId="{FFA656D3-3DAA-4BBB-91DA-084EA8768339}" srcOrd="0" destOrd="0" presId="urn:microsoft.com/office/officeart/2005/8/layout/process5"/>
    <dgm:cxn modelId="{0DBF0969-EAFC-4C40-8B29-992EA9FF3EDB}" type="presOf" srcId="{AD4EEED0-E281-4EB1-B0E5-9FA719D55D70}" destId="{355005D1-E7C1-4946-BC79-18A09C964CCF}" srcOrd="0" destOrd="0" presId="urn:microsoft.com/office/officeart/2005/8/layout/process5"/>
    <dgm:cxn modelId="{B6BE34E8-C061-4101-A880-550486A065B6}" srcId="{941F9E40-AF4D-42B7-BC05-FC630D8C388F}" destId="{CF7529D1-E418-4E60-87AB-2D2435965E6A}" srcOrd="3" destOrd="0" parTransId="{40B3964E-278B-4349-A0A7-A73DD01BA86B}" sibTransId="{72829AD3-C97E-4BB2-897A-7FD92DB7E86A}"/>
    <dgm:cxn modelId="{1B360CB7-2F13-4B67-90B2-023D3FCD7A49}" type="presOf" srcId="{63FE7262-C21D-47F4-8CE9-C75847A775DC}" destId="{30618A88-EB06-4EFE-8550-FCB5500635F6}" srcOrd="1" destOrd="0" presId="urn:microsoft.com/office/officeart/2005/8/layout/process5"/>
    <dgm:cxn modelId="{184EE514-86D9-4823-B2C8-EB8391A3CF65}" type="presOf" srcId="{B0C93935-6729-449A-8D82-974D0AE8F5BB}" destId="{5C9AB796-E8AD-45D6-A897-C8F87E7F83DE}" srcOrd="1" destOrd="0" presId="urn:microsoft.com/office/officeart/2005/8/layout/process5"/>
    <dgm:cxn modelId="{ECC33701-1FAB-45CC-8D21-D36DC35977FF}" srcId="{941F9E40-AF4D-42B7-BC05-FC630D8C388F}" destId="{D1A1F086-7796-4DF6-869C-4ED806B1F83D}" srcOrd="2" destOrd="0" parTransId="{13635F1C-3275-4470-BF05-9520879598C2}" sibTransId="{B0C93935-6729-449A-8D82-974D0AE8F5BB}"/>
    <dgm:cxn modelId="{BEBF724E-C404-4B58-AA2A-CF6A454D7F26}" type="presOf" srcId="{D1598007-8231-4F1F-9C2B-442BCB4AE296}" destId="{FAD17EE8-0ED9-4F0F-823A-F2BEAAA74B3A}" srcOrd="0" destOrd="0" presId="urn:microsoft.com/office/officeart/2005/8/layout/process5"/>
    <dgm:cxn modelId="{EA28C2D8-3805-4540-8B60-7903DE151B7F}" type="presOf" srcId="{72829AD3-C97E-4BB2-897A-7FD92DB7E86A}" destId="{31F5CC3F-4DA3-425F-8C40-5B249E223DBD}" srcOrd="1" destOrd="0" presId="urn:microsoft.com/office/officeart/2005/8/layout/process5"/>
    <dgm:cxn modelId="{A19F64A9-859D-442D-BE86-E15A1D54A136}" type="presOf" srcId="{72829AD3-C97E-4BB2-897A-7FD92DB7E86A}" destId="{88424682-7A3E-4F4A-BDBB-834C0E12E27C}" srcOrd="0" destOrd="0" presId="urn:microsoft.com/office/officeart/2005/8/layout/process5"/>
    <dgm:cxn modelId="{DAD66903-EFA9-40FE-90AA-88B0AB66E3C0}" type="presOf" srcId="{63B60450-1A4F-4552-B473-4C21838B648B}" destId="{1DF76189-95E8-4DE9-9CBD-2E16298863CD}" srcOrd="0" destOrd="0" presId="urn:microsoft.com/office/officeart/2005/8/layout/process5"/>
    <dgm:cxn modelId="{BFB24C64-6CD8-4023-830C-A2CFCF95545A}" srcId="{941F9E40-AF4D-42B7-BC05-FC630D8C388F}" destId="{63925F6E-D497-4594-8839-24D2CC691025}" srcOrd="0" destOrd="0" parTransId="{8B0F7E2E-0E68-4741-81C0-0AE89ED9207C}" sibTransId="{63FE7262-C21D-47F4-8CE9-C75847A775DC}"/>
    <dgm:cxn modelId="{771FE364-72AD-482E-A5EA-BBACB9881C1C}" type="presOf" srcId="{941F9E40-AF4D-42B7-BC05-FC630D8C388F}" destId="{982540A3-D52E-4634-861B-F0EAB572CAFA}" srcOrd="0" destOrd="0" presId="urn:microsoft.com/office/officeart/2005/8/layout/process5"/>
    <dgm:cxn modelId="{27042659-013A-4D90-BA8F-433528499501}" type="presOf" srcId="{63FE7262-C21D-47F4-8CE9-C75847A775DC}" destId="{E46315B6-8A6B-4655-B76F-B93D5B7F4855}" srcOrd="0" destOrd="0" presId="urn:microsoft.com/office/officeart/2005/8/layout/process5"/>
    <dgm:cxn modelId="{71CA8C79-AA99-4503-A0CA-A32F67B3E4B3}" type="presOf" srcId="{D1598007-8231-4F1F-9C2B-442BCB4AE296}" destId="{A6C2ACB2-2431-48B2-BDBE-FA7C08F7D1A6}" srcOrd="1" destOrd="0" presId="urn:microsoft.com/office/officeart/2005/8/layout/process5"/>
    <dgm:cxn modelId="{014273DA-7245-4B6F-9467-82989BA27908}" type="presParOf" srcId="{982540A3-D52E-4634-861B-F0EAB572CAFA}" destId="{64536F30-28D2-48D8-BB80-9A1905D36EA6}" srcOrd="0" destOrd="0" presId="urn:microsoft.com/office/officeart/2005/8/layout/process5"/>
    <dgm:cxn modelId="{D92FAC9B-1399-45CD-9BF2-A5D8E7A3CB7A}" type="presParOf" srcId="{982540A3-D52E-4634-861B-F0EAB572CAFA}" destId="{E46315B6-8A6B-4655-B76F-B93D5B7F4855}" srcOrd="1" destOrd="0" presId="urn:microsoft.com/office/officeart/2005/8/layout/process5"/>
    <dgm:cxn modelId="{22919910-5496-4014-951B-D77D684BA512}" type="presParOf" srcId="{E46315B6-8A6B-4655-B76F-B93D5B7F4855}" destId="{30618A88-EB06-4EFE-8550-FCB5500635F6}" srcOrd="0" destOrd="0" presId="urn:microsoft.com/office/officeart/2005/8/layout/process5"/>
    <dgm:cxn modelId="{11EF41B8-98AB-4468-97BE-F83274F59B5A}" type="presParOf" srcId="{982540A3-D52E-4634-861B-F0EAB572CAFA}" destId="{1DF76189-95E8-4DE9-9CBD-2E16298863CD}" srcOrd="2" destOrd="0" presId="urn:microsoft.com/office/officeart/2005/8/layout/process5"/>
    <dgm:cxn modelId="{693D21BC-AA77-4E94-A858-031216615D18}" type="presParOf" srcId="{982540A3-D52E-4634-861B-F0EAB572CAFA}" destId="{FAD17EE8-0ED9-4F0F-823A-F2BEAAA74B3A}" srcOrd="3" destOrd="0" presId="urn:microsoft.com/office/officeart/2005/8/layout/process5"/>
    <dgm:cxn modelId="{2F6B7F73-4F14-4E53-9095-328BC51F742B}" type="presParOf" srcId="{FAD17EE8-0ED9-4F0F-823A-F2BEAAA74B3A}" destId="{A6C2ACB2-2431-48B2-BDBE-FA7C08F7D1A6}" srcOrd="0" destOrd="0" presId="urn:microsoft.com/office/officeart/2005/8/layout/process5"/>
    <dgm:cxn modelId="{FA0BDD51-7138-4046-A040-6734F7EF2214}" type="presParOf" srcId="{982540A3-D52E-4634-861B-F0EAB572CAFA}" destId="{89F53A38-FEB7-4B61-873F-D11E687B9E48}" srcOrd="4" destOrd="0" presId="urn:microsoft.com/office/officeart/2005/8/layout/process5"/>
    <dgm:cxn modelId="{53A92957-698C-4E01-9938-8253B93DAAD7}" type="presParOf" srcId="{982540A3-D52E-4634-861B-F0EAB572CAFA}" destId="{FFA656D3-3DAA-4BBB-91DA-084EA8768339}" srcOrd="5" destOrd="0" presId="urn:microsoft.com/office/officeart/2005/8/layout/process5"/>
    <dgm:cxn modelId="{EB2732B1-D2FD-4825-A8A0-EE2A415C491F}" type="presParOf" srcId="{FFA656D3-3DAA-4BBB-91DA-084EA8768339}" destId="{5C9AB796-E8AD-45D6-A897-C8F87E7F83DE}" srcOrd="0" destOrd="0" presId="urn:microsoft.com/office/officeart/2005/8/layout/process5"/>
    <dgm:cxn modelId="{6910186D-FEBC-44EC-97A2-FF83ACDA74A5}" type="presParOf" srcId="{982540A3-D52E-4634-861B-F0EAB572CAFA}" destId="{B942F336-781F-41F7-8E57-FB90C465C5B8}" srcOrd="6" destOrd="0" presId="urn:microsoft.com/office/officeart/2005/8/layout/process5"/>
    <dgm:cxn modelId="{3FB42AA3-71E7-4042-A5E6-5FBF88B5A2E8}" type="presParOf" srcId="{982540A3-D52E-4634-861B-F0EAB572CAFA}" destId="{88424682-7A3E-4F4A-BDBB-834C0E12E27C}" srcOrd="7" destOrd="0" presId="urn:microsoft.com/office/officeart/2005/8/layout/process5"/>
    <dgm:cxn modelId="{E1A2BAC5-0EBA-4467-A88A-7C23E6EE0C06}" type="presParOf" srcId="{88424682-7A3E-4F4A-BDBB-834C0E12E27C}" destId="{31F5CC3F-4DA3-425F-8C40-5B249E223DBD}" srcOrd="0" destOrd="0" presId="urn:microsoft.com/office/officeart/2005/8/layout/process5"/>
    <dgm:cxn modelId="{1E14C944-F821-4410-958B-1A53228B319B}" type="presParOf" srcId="{982540A3-D52E-4634-861B-F0EAB572CAFA}" destId="{355005D1-E7C1-4946-BC79-18A09C964CCF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0313D0-0C79-49D5-B87C-3F67E0074E61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0B4DED2-9EA1-4CD9-9FB2-9AEFC2FFA151}">
      <dgm:prSet phldrT="[Text]" custT="1"/>
      <dgm:spPr/>
      <dgm:t>
        <a:bodyPr/>
        <a:lstStyle/>
        <a:p>
          <a:r>
            <a:rPr lang="en-US" sz="2400" dirty="0" smtClean="0"/>
            <a:t>Bangla</a:t>
          </a:r>
          <a:r>
            <a:rPr lang="en-US" sz="2800" dirty="0" smtClean="0"/>
            <a:t> Basic Characters</a:t>
          </a:r>
          <a:endParaRPr lang="en-US" sz="2800" dirty="0"/>
        </a:p>
      </dgm:t>
    </dgm:pt>
    <dgm:pt modelId="{0539A6C0-3DCA-424A-8BAF-E3280A746D3D}" type="parTrans" cxnId="{A72CDF4F-85C3-49F2-B288-A16F4B211BD9}">
      <dgm:prSet/>
      <dgm:spPr/>
      <dgm:t>
        <a:bodyPr/>
        <a:lstStyle/>
        <a:p>
          <a:endParaRPr lang="en-US"/>
        </a:p>
      </dgm:t>
    </dgm:pt>
    <dgm:pt modelId="{811F5AA9-A303-4648-A818-EDD31D7FC9D3}" type="sibTrans" cxnId="{A72CDF4F-85C3-49F2-B288-A16F4B211BD9}">
      <dgm:prSet/>
      <dgm:spPr/>
      <dgm:t>
        <a:bodyPr/>
        <a:lstStyle/>
        <a:p>
          <a:endParaRPr lang="en-US"/>
        </a:p>
      </dgm:t>
    </dgm:pt>
    <dgm:pt modelId="{7D7412E5-15BC-443E-9CFE-8AB3E366165B}">
      <dgm:prSet phldrT="[Text]" custT="1"/>
      <dgm:spPr/>
      <dgm:t>
        <a:bodyPr/>
        <a:lstStyle/>
        <a:p>
          <a:r>
            <a:rPr lang="en-US" sz="2400" dirty="0" smtClean="0"/>
            <a:t>Bangla Compound Characters</a:t>
          </a:r>
          <a:endParaRPr lang="en-US" sz="2400" dirty="0"/>
        </a:p>
      </dgm:t>
    </dgm:pt>
    <dgm:pt modelId="{4AC19CEF-985D-4C1F-9E0C-3FB9C6C72D7B}" type="parTrans" cxnId="{239273FB-433E-43AA-9B58-2DD32C35E507}">
      <dgm:prSet/>
      <dgm:spPr/>
      <dgm:t>
        <a:bodyPr/>
        <a:lstStyle/>
        <a:p>
          <a:endParaRPr lang="en-US"/>
        </a:p>
      </dgm:t>
    </dgm:pt>
    <dgm:pt modelId="{6ED8DBF3-B12D-4A28-8D51-B3CF2BF67226}" type="sibTrans" cxnId="{239273FB-433E-43AA-9B58-2DD32C35E507}">
      <dgm:prSet/>
      <dgm:spPr/>
      <dgm:t>
        <a:bodyPr/>
        <a:lstStyle/>
        <a:p>
          <a:endParaRPr lang="en-US"/>
        </a:p>
      </dgm:t>
    </dgm:pt>
    <dgm:pt modelId="{26C02756-F45E-4EFE-95CA-AA6B63B85B59}">
      <dgm:prSet phldrT="[Text]" custT="1"/>
      <dgm:spPr/>
      <dgm:t>
        <a:bodyPr/>
        <a:lstStyle/>
        <a:p>
          <a:r>
            <a:rPr lang="en-US" sz="2400" dirty="0" smtClean="0"/>
            <a:t>Bangla Digits</a:t>
          </a:r>
          <a:endParaRPr lang="en-US" sz="2400" dirty="0"/>
        </a:p>
      </dgm:t>
    </dgm:pt>
    <dgm:pt modelId="{1547C9E1-650C-4A80-81E0-A749E0547635}" type="parTrans" cxnId="{BCE64697-89BB-4BDA-9A2B-7A0C9310B65E}">
      <dgm:prSet/>
      <dgm:spPr/>
      <dgm:t>
        <a:bodyPr/>
        <a:lstStyle/>
        <a:p>
          <a:endParaRPr lang="en-US"/>
        </a:p>
      </dgm:t>
    </dgm:pt>
    <dgm:pt modelId="{D2CF88C4-2398-49D6-A875-ABF593CDE689}" type="sibTrans" cxnId="{BCE64697-89BB-4BDA-9A2B-7A0C9310B65E}">
      <dgm:prSet/>
      <dgm:spPr/>
      <dgm:t>
        <a:bodyPr/>
        <a:lstStyle/>
        <a:p>
          <a:endParaRPr lang="en-US"/>
        </a:p>
      </dgm:t>
    </dgm:pt>
    <dgm:pt modelId="{E1744BEC-ABD0-49B4-B429-11C56257EA5D}">
      <dgm:prSet custT="1"/>
      <dgm:spPr/>
      <dgm:t>
        <a:bodyPr/>
        <a:lstStyle/>
        <a:p>
          <a:r>
            <a:rPr lang="en-US" sz="2000" b="0" i="0" dirty="0" smtClean="0"/>
            <a:t>Gradient based features [4]</a:t>
          </a:r>
          <a:endParaRPr lang="en-US" sz="2000" dirty="0"/>
        </a:p>
      </dgm:t>
    </dgm:pt>
    <dgm:pt modelId="{18A60A4C-647A-440E-983B-0BC080FE586C}" type="parTrans" cxnId="{866B9037-6FCC-47B4-AEDB-0267F871BAB4}">
      <dgm:prSet/>
      <dgm:spPr/>
      <dgm:t>
        <a:bodyPr/>
        <a:lstStyle/>
        <a:p>
          <a:endParaRPr lang="en-US"/>
        </a:p>
      </dgm:t>
    </dgm:pt>
    <dgm:pt modelId="{19441250-4E63-45B9-9059-F2AA336E10D2}" type="sibTrans" cxnId="{866B9037-6FCC-47B4-AEDB-0267F871BAB4}">
      <dgm:prSet/>
      <dgm:spPr/>
      <dgm:t>
        <a:bodyPr/>
        <a:lstStyle/>
        <a:p>
          <a:endParaRPr lang="en-US"/>
        </a:p>
      </dgm:t>
    </dgm:pt>
    <dgm:pt modelId="{25A709E7-919F-493F-99B8-EE34DFD9D648}">
      <dgm:prSet custT="1"/>
      <dgm:spPr/>
      <dgm:t>
        <a:bodyPr/>
        <a:lstStyle/>
        <a:p>
          <a:r>
            <a:rPr lang="en-US" sz="2000" b="0" i="0" dirty="0" smtClean="0"/>
            <a:t>centroid features, shadow features and longest run based features [1] [2]</a:t>
          </a:r>
          <a:endParaRPr lang="en-US" sz="2000" dirty="0"/>
        </a:p>
      </dgm:t>
    </dgm:pt>
    <dgm:pt modelId="{DFF0EF2E-0DB0-44D3-BB39-05CC4972FB84}" type="parTrans" cxnId="{97EB84A9-BDBB-42F5-BFEC-3BF95C46BBF1}">
      <dgm:prSet/>
      <dgm:spPr/>
      <dgm:t>
        <a:bodyPr/>
        <a:lstStyle/>
        <a:p>
          <a:endParaRPr lang="en-US"/>
        </a:p>
      </dgm:t>
    </dgm:pt>
    <dgm:pt modelId="{015B0698-612E-4603-965E-AAFD17C8912C}" type="sibTrans" cxnId="{97EB84A9-BDBB-42F5-BFEC-3BF95C46BBF1}">
      <dgm:prSet/>
      <dgm:spPr/>
      <dgm:t>
        <a:bodyPr/>
        <a:lstStyle/>
        <a:p>
          <a:endParaRPr lang="en-US"/>
        </a:p>
      </dgm:t>
    </dgm:pt>
    <dgm:pt modelId="{201E686B-6C75-4D88-857B-EEF68463E2C1}">
      <dgm:prSet custT="1"/>
      <dgm:spPr/>
      <dgm:t>
        <a:bodyPr/>
        <a:lstStyle/>
        <a:p>
          <a:r>
            <a:rPr lang="en-US" sz="2000" b="0" i="0" dirty="0" smtClean="0"/>
            <a:t>Zoning and </a:t>
          </a:r>
          <a:r>
            <a:rPr lang="en-US" sz="2000" b="0" i="0" dirty="0" err="1" smtClean="0"/>
            <a:t>gabor</a:t>
          </a:r>
          <a:r>
            <a:rPr lang="en-US" sz="2000" b="0" i="0" dirty="0" smtClean="0"/>
            <a:t> filter[3] </a:t>
          </a:r>
          <a:endParaRPr lang="en-US" sz="2000" dirty="0"/>
        </a:p>
      </dgm:t>
    </dgm:pt>
    <dgm:pt modelId="{B7B463EC-8D64-438E-9FFC-EC1E8D384BA3}" type="parTrans" cxnId="{0B6A52BE-631F-4B72-8AED-21F25E498510}">
      <dgm:prSet/>
      <dgm:spPr/>
      <dgm:t>
        <a:bodyPr/>
        <a:lstStyle/>
        <a:p>
          <a:endParaRPr lang="en-US"/>
        </a:p>
      </dgm:t>
    </dgm:pt>
    <dgm:pt modelId="{972F644C-05C6-4F9F-A39A-B9735394242D}" type="sibTrans" cxnId="{0B6A52BE-631F-4B72-8AED-21F25E498510}">
      <dgm:prSet/>
      <dgm:spPr/>
      <dgm:t>
        <a:bodyPr/>
        <a:lstStyle/>
        <a:p>
          <a:endParaRPr lang="en-US"/>
        </a:p>
      </dgm:t>
    </dgm:pt>
    <dgm:pt modelId="{E76E447B-160D-4DF8-A2AC-A8841FABD902}">
      <dgm:prSet/>
      <dgm:spPr/>
      <dgm:t>
        <a:bodyPr/>
        <a:lstStyle/>
        <a:p>
          <a:endParaRPr lang="en-US" sz="1600" dirty="0"/>
        </a:p>
      </dgm:t>
    </dgm:pt>
    <dgm:pt modelId="{6887EA8C-DC03-45A5-AD2E-E258998FB2B8}" type="parTrans" cxnId="{E0773672-885E-48BA-B270-B23409B2E20A}">
      <dgm:prSet/>
      <dgm:spPr/>
      <dgm:t>
        <a:bodyPr/>
        <a:lstStyle/>
        <a:p>
          <a:endParaRPr lang="en-US"/>
        </a:p>
      </dgm:t>
    </dgm:pt>
    <dgm:pt modelId="{794CCB37-6004-49CE-9254-8A4BCA85C6BC}" type="sibTrans" cxnId="{E0773672-885E-48BA-B270-B23409B2E20A}">
      <dgm:prSet/>
      <dgm:spPr/>
      <dgm:t>
        <a:bodyPr/>
        <a:lstStyle/>
        <a:p>
          <a:endParaRPr lang="en-US"/>
        </a:p>
      </dgm:t>
    </dgm:pt>
    <dgm:pt modelId="{C622FDE0-E58D-405F-A87E-69C2663B3D80}">
      <dgm:prSet custT="1"/>
      <dgm:spPr/>
      <dgm:t>
        <a:bodyPr/>
        <a:lstStyle/>
        <a:p>
          <a:r>
            <a:rPr lang="en-US" sz="2000" dirty="0" smtClean="0"/>
            <a:t>Quad tree based features [5][6]</a:t>
          </a:r>
          <a:endParaRPr lang="en-US" sz="2000" dirty="0"/>
        </a:p>
      </dgm:t>
    </dgm:pt>
    <dgm:pt modelId="{D68B3407-D030-4698-868C-D10C2F56778D}" type="parTrans" cxnId="{68D715B8-DB9C-4E30-8DA7-2DCBD25AA4AF}">
      <dgm:prSet/>
      <dgm:spPr/>
      <dgm:t>
        <a:bodyPr/>
        <a:lstStyle/>
        <a:p>
          <a:endParaRPr lang="en-US"/>
        </a:p>
      </dgm:t>
    </dgm:pt>
    <dgm:pt modelId="{FF83A20E-C412-47FE-BF87-0D2E240569D7}" type="sibTrans" cxnId="{68D715B8-DB9C-4E30-8DA7-2DCBD25AA4AF}">
      <dgm:prSet/>
      <dgm:spPr/>
      <dgm:t>
        <a:bodyPr/>
        <a:lstStyle/>
        <a:p>
          <a:endParaRPr lang="en-US"/>
        </a:p>
      </dgm:t>
    </dgm:pt>
    <dgm:pt modelId="{3270FE57-D46D-4F58-96E9-CF7B794A44FD}">
      <dgm:prSet/>
      <dgm:spPr/>
      <dgm:t>
        <a:bodyPr/>
        <a:lstStyle/>
        <a:p>
          <a:endParaRPr lang="en-US" sz="1600" dirty="0"/>
        </a:p>
      </dgm:t>
    </dgm:pt>
    <dgm:pt modelId="{247117D0-AE9D-482A-9ACC-94AEAFAAECB8}" type="parTrans" cxnId="{82A10E1E-EDCB-4220-83EB-F12D8AB2C03E}">
      <dgm:prSet/>
      <dgm:spPr/>
      <dgm:t>
        <a:bodyPr/>
        <a:lstStyle/>
        <a:p>
          <a:endParaRPr lang="en-US"/>
        </a:p>
      </dgm:t>
    </dgm:pt>
    <dgm:pt modelId="{34851BD7-CE7D-4929-B1BC-F1EAE7D24146}" type="sibTrans" cxnId="{82A10E1E-EDCB-4220-83EB-F12D8AB2C03E}">
      <dgm:prSet/>
      <dgm:spPr/>
      <dgm:t>
        <a:bodyPr/>
        <a:lstStyle/>
        <a:p>
          <a:endParaRPr lang="en-US"/>
        </a:p>
      </dgm:t>
    </dgm:pt>
    <dgm:pt modelId="{156C5DAC-2245-416F-9B95-E71A3B18118D}">
      <dgm:prSet custT="1"/>
      <dgm:spPr/>
      <dgm:t>
        <a:bodyPr/>
        <a:lstStyle/>
        <a:p>
          <a:r>
            <a:rPr lang="en-US" sz="2000" dirty="0" smtClean="0"/>
            <a:t>Zone density based features [7]</a:t>
          </a:r>
          <a:endParaRPr lang="en-US" sz="2000" dirty="0"/>
        </a:p>
      </dgm:t>
    </dgm:pt>
    <dgm:pt modelId="{8723674E-09E6-4A99-91E0-A90C4965BED0}" type="parTrans" cxnId="{DCE30B67-4954-44FD-B208-DBDA3CEF977C}">
      <dgm:prSet/>
      <dgm:spPr/>
      <dgm:t>
        <a:bodyPr/>
        <a:lstStyle/>
        <a:p>
          <a:endParaRPr lang="en-US"/>
        </a:p>
      </dgm:t>
    </dgm:pt>
    <dgm:pt modelId="{424444C8-6B99-4BA5-80D7-A0F666A03F1D}" type="sibTrans" cxnId="{DCE30B67-4954-44FD-B208-DBDA3CEF977C}">
      <dgm:prSet/>
      <dgm:spPr/>
      <dgm:t>
        <a:bodyPr/>
        <a:lstStyle/>
        <a:p>
          <a:endParaRPr lang="en-US"/>
        </a:p>
      </dgm:t>
    </dgm:pt>
    <dgm:pt modelId="{2CC27A0E-6A66-4465-8AEA-291FFC5D19FF}">
      <dgm:prSet custT="1"/>
      <dgm:spPr/>
      <dgm:t>
        <a:bodyPr/>
        <a:lstStyle/>
        <a:p>
          <a:r>
            <a:rPr lang="en-US" sz="2000" dirty="0" smtClean="0"/>
            <a:t>Local Binary Pattern based [8]</a:t>
          </a:r>
          <a:endParaRPr lang="en-US" sz="2000" dirty="0"/>
        </a:p>
      </dgm:t>
    </dgm:pt>
    <dgm:pt modelId="{59B5E9FE-2EBF-4573-9218-7F762904466B}" type="parTrans" cxnId="{4F62A034-5907-477D-88BC-B083D51052B2}">
      <dgm:prSet/>
      <dgm:spPr/>
      <dgm:t>
        <a:bodyPr/>
        <a:lstStyle/>
        <a:p>
          <a:endParaRPr lang="en-US"/>
        </a:p>
      </dgm:t>
    </dgm:pt>
    <dgm:pt modelId="{9A9CE84C-3298-4D55-99A9-A2853DA56615}" type="sibTrans" cxnId="{4F62A034-5907-477D-88BC-B083D51052B2}">
      <dgm:prSet/>
      <dgm:spPr/>
      <dgm:t>
        <a:bodyPr/>
        <a:lstStyle/>
        <a:p>
          <a:endParaRPr lang="en-US"/>
        </a:p>
      </dgm:t>
    </dgm:pt>
    <dgm:pt modelId="{F8DD6812-0586-4767-82E3-575D362EEBD6}">
      <dgm:prSet custT="1"/>
      <dgm:spPr/>
      <dgm:t>
        <a:bodyPr/>
        <a:lstStyle/>
        <a:p>
          <a:r>
            <a:rPr lang="en-US" sz="2000" b="0" i="0" dirty="0" smtClean="0"/>
            <a:t>Gradient based [9]</a:t>
          </a:r>
          <a:endParaRPr lang="en-US" sz="2000" dirty="0"/>
        </a:p>
      </dgm:t>
    </dgm:pt>
    <dgm:pt modelId="{8EA55FF6-D539-4005-BF0E-2A24CE0BAA97}" type="parTrans" cxnId="{CB794D1A-FBF4-4960-89B9-92DC1EEAAEE7}">
      <dgm:prSet/>
      <dgm:spPr/>
      <dgm:t>
        <a:bodyPr/>
        <a:lstStyle/>
        <a:p>
          <a:endParaRPr lang="en-US"/>
        </a:p>
      </dgm:t>
    </dgm:pt>
    <dgm:pt modelId="{6E5CB3E4-28C0-42F6-BE18-451010F97F7A}" type="sibTrans" cxnId="{CB794D1A-FBF4-4960-89B9-92DC1EEAAEE7}">
      <dgm:prSet/>
      <dgm:spPr/>
      <dgm:t>
        <a:bodyPr/>
        <a:lstStyle/>
        <a:p>
          <a:endParaRPr lang="en-US"/>
        </a:p>
      </dgm:t>
    </dgm:pt>
    <dgm:pt modelId="{4FCC9565-02AC-43C6-8433-561BAEA71389}" type="pres">
      <dgm:prSet presAssocID="{B70313D0-0C79-49D5-B87C-3F67E0074E6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2810EA-A1D1-4ECE-99D4-B438EF40161C}" type="pres">
      <dgm:prSet presAssocID="{60B4DED2-9EA1-4CD9-9FB2-9AEFC2FFA151}" presName="parentLin" presStyleCnt="0"/>
      <dgm:spPr/>
    </dgm:pt>
    <dgm:pt modelId="{4D3B96AE-8230-4E79-8174-4F9220637834}" type="pres">
      <dgm:prSet presAssocID="{60B4DED2-9EA1-4CD9-9FB2-9AEFC2FFA15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361C738-1D2F-4DED-90FD-9842AB6BB827}" type="pres">
      <dgm:prSet presAssocID="{60B4DED2-9EA1-4CD9-9FB2-9AEFC2FFA15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FCAC45-1B6B-4B06-87AE-E1CEC77E2D22}" type="pres">
      <dgm:prSet presAssocID="{60B4DED2-9EA1-4CD9-9FB2-9AEFC2FFA151}" presName="negativeSpace" presStyleCnt="0"/>
      <dgm:spPr/>
    </dgm:pt>
    <dgm:pt modelId="{EFF2D73E-96BC-4B27-B8FC-D583470D7AFB}" type="pres">
      <dgm:prSet presAssocID="{60B4DED2-9EA1-4CD9-9FB2-9AEFC2FFA151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341A40-772B-4D52-836B-A479F3C0691B}" type="pres">
      <dgm:prSet presAssocID="{811F5AA9-A303-4648-A818-EDD31D7FC9D3}" presName="spaceBetweenRectangles" presStyleCnt="0"/>
      <dgm:spPr/>
    </dgm:pt>
    <dgm:pt modelId="{3789A7EE-A923-46CC-BB24-2020BC102CD9}" type="pres">
      <dgm:prSet presAssocID="{7D7412E5-15BC-443E-9CFE-8AB3E366165B}" presName="parentLin" presStyleCnt="0"/>
      <dgm:spPr/>
    </dgm:pt>
    <dgm:pt modelId="{68619695-5094-43DF-980C-5819753DF621}" type="pres">
      <dgm:prSet presAssocID="{7D7412E5-15BC-443E-9CFE-8AB3E366165B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54B1FD5-3A95-4C7E-9204-5C575398814F}" type="pres">
      <dgm:prSet presAssocID="{7D7412E5-15BC-443E-9CFE-8AB3E366165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701171-64C2-49D9-AEAB-EEDE0E26625D}" type="pres">
      <dgm:prSet presAssocID="{7D7412E5-15BC-443E-9CFE-8AB3E366165B}" presName="negativeSpace" presStyleCnt="0"/>
      <dgm:spPr/>
    </dgm:pt>
    <dgm:pt modelId="{D48EF9B1-FFA1-42C4-8D71-6FEE870D616B}" type="pres">
      <dgm:prSet presAssocID="{7D7412E5-15BC-443E-9CFE-8AB3E366165B}" presName="childText" presStyleLbl="conFgAcc1" presStyleIdx="1" presStyleCnt="3" custScaleY="732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9B04BF-11A7-45BB-B4A4-DA66286365ED}" type="pres">
      <dgm:prSet presAssocID="{6ED8DBF3-B12D-4A28-8D51-B3CF2BF67226}" presName="spaceBetweenRectangles" presStyleCnt="0"/>
      <dgm:spPr/>
    </dgm:pt>
    <dgm:pt modelId="{BF4F1FAF-6242-4AD8-B4B6-1AEFDD55AA1D}" type="pres">
      <dgm:prSet presAssocID="{26C02756-F45E-4EFE-95CA-AA6B63B85B59}" presName="parentLin" presStyleCnt="0"/>
      <dgm:spPr/>
    </dgm:pt>
    <dgm:pt modelId="{1ED23214-DEE9-43D8-8DD8-CE69348E70A1}" type="pres">
      <dgm:prSet presAssocID="{26C02756-F45E-4EFE-95CA-AA6B63B85B59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903314F7-F71D-497C-A9F9-126D49C41D7D}" type="pres">
      <dgm:prSet presAssocID="{26C02756-F45E-4EFE-95CA-AA6B63B85B5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43EDC5-CD03-4CDA-BD29-6C307E06A299}" type="pres">
      <dgm:prSet presAssocID="{26C02756-F45E-4EFE-95CA-AA6B63B85B59}" presName="negativeSpace" presStyleCnt="0"/>
      <dgm:spPr/>
    </dgm:pt>
    <dgm:pt modelId="{D87581C3-1E24-4678-8D53-2EB50E36FDEB}" type="pres">
      <dgm:prSet presAssocID="{26C02756-F45E-4EFE-95CA-AA6B63B85B59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1AE49C-947D-4477-B77D-A1E227789F7E}" type="presOf" srcId="{60B4DED2-9EA1-4CD9-9FB2-9AEFC2FFA151}" destId="{4361C738-1D2F-4DED-90FD-9842AB6BB827}" srcOrd="1" destOrd="0" presId="urn:microsoft.com/office/officeart/2005/8/layout/list1"/>
    <dgm:cxn modelId="{DCE30B67-4954-44FD-B208-DBDA3CEF977C}" srcId="{26C02756-F45E-4EFE-95CA-AA6B63B85B59}" destId="{156C5DAC-2245-416F-9B95-E71A3B18118D}" srcOrd="0" destOrd="0" parTransId="{8723674E-09E6-4A99-91E0-A90C4965BED0}" sibTransId="{424444C8-6B99-4BA5-80D7-A0F666A03F1D}"/>
    <dgm:cxn modelId="{FD5A3186-0BCA-4610-8E03-D14F2B449F55}" type="presOf" srcId="{E76E447B-160D-4DF8-A2AC-A8841FABD902}" destId="{D48EF9B1-FFA1-42C4-8D71-6FEE870D616B}" srcOrd="0" destOrd="3" presId="urn:microsoft.com/office/officeart/2005/8/layout/list1"/>
    <dgm:cxn modelId="{4F62A034-5907-477D-88BC-B083D51052B2}" srcId="{26C02756-F45E-4EFE-95CA-AA6B63B85B59}" destId="{2CC27A0E-6A66-4465-8AEA-291FFC5D19FF}" srcOrd="1" destOrd="0" parTransId="{59B5E9FE-2EBF-4573-9218-7F762904466B}" sibTransId="{9A9CE84C-3298-4D55-99A9-A2853DA56615}"/>
    <dgm:cxn modelId="{C2A8F966-41AA-4C98-A954-1FAB9435B256}" type="presOf" srcId="{B70313D0-0C79-49D5-B87C-3F67E0074E61}" destId="{4FCC9565-02AC-43C6-8433-561BAEA71389}" srcOrd="0" destOrd="0" presId="urn:microsoft.com/office/officeart/2005/8/layout/list1"/>
    <dgm:cxn modelId="{66CA747E-C161-43E9-B3B3-ECC6A67C998D}" type="presOf" srcId="{26C02756-F45E-4EFE-95CA-AA6B63B85B59}" destId="{903314F7-F71D-497C-A9F9-126D49C41D7D}" srcOrd="1" destOrd="0" presId="urn:microsoft.com/office/officeart/2005/8/layout/list1"/>
    <dgm:cxn modelId="{68C11118-2F3E-47E2-BF9F-DAC094915007}" type="presOf" srcId="{E1744BEC-ABD0-49B4-B429-11C56257EA5D}" destId="{D48EF9B1-FFA1-42C4-8D71-6FEE870D616B}" srcOrd="0" destOrd="0" presId="urn:microsoft.com/office/officeart/2005/8/layout/list1"/>
    <dgm:cxn modelId="{029720DF-8FF9-4513-AEA6-0EA58701D787}" type="presOf" srcId="{2CC27A0E-6A66-4465-8AEA-291FFC5D19FF}" destId="{D87581C3-1E24-4678-8D53-2EB50E36FDEB}" srcOrd="0" destOrd="1" presId="urn:microsoft.com/office/officeart/2005/8/layout/list1"/>
    <dgm:cxn modelId="{E8C4512F-8077-453F-AA6D-60E61E4E928F}" type="presOf" srcId="{7D7412E5-15BC-443E-9CFE-8AB3E366165B}" destId="{B54B1FD5-3A95-4C7E-9204-5C575398814F}" srcOrd="1" destOrd="0" presId="urn:microsoft.com/office/officeart/2005/8/layout/list1"/>
    <dgm:cxn modelId="{0B6A52BE-631F-4B72-8AED-21F25E498510}" srcId="{60B4DED2-9EA1-4CD9-9FB2-9AEFC2FFA151}" destId="{201E686B-6C75-4D88-857B-EEF68463E2C1}" srcOrd="1" destOrd="0" parTransId="{B7B463EC-8D64-438E-9FFC-EC1E8D384BA3}" sibTransId="{972F644C-05C6-4F9F-A39A-B9735394242D}"/>
    <dgm:cxn modelId="{48B778E9-C9B0-47C4-9B6D-EDDC8C6C23DA}" type="presOf" srcId="{201E686B-6C75-4D88-857B-EEF68463E2C1}" destId="{EFF2D73E-96BC-4B27-B8FC-D583470D7AFB}" srcOrd="0" destOrd="1" presId="urn:microsoft.com/office/officeart/2005/8/layout/list1"/>
    <dgm:cxn modelId="{A72CDF4F-85C3-49F2-B288-A16F4B211BD9}" srcId="{B70313D0-0C79-49D5-B87C-3F67E0074E61}" destId="{60B4DED2-9EA1-4CD9-9FB2-9AEFC2FFA151}" srcOrd="0" destOrd="0" parTransId="{0539A6C0-3DCA-424A-8BAF-E3280A746D3D}" sibTransId="{811F5AA9-A303-4648-A818-EDD31D7FC9D3}"/>
    <dgm:cxn modelId="{CB794D1A-FBF4-4960-89B9-92DC1EEAAEE7}" srcId="{26C02756-F45E-4EFE-95CA-AA6B63B85B59}" destId="{F8DD6812-0586-4767-82E3-575D362EEBD6}" srcOrd="2" destOrd="0" parTransId="{8EA55FF6-D539-4005-BF0E-2A24CE0BAA97}" sibTransId="{6E5CB3E4-28C0-42F6-BE18-451010F97F7A}"/>
    <dgm:cxn modelId="{E0773672-885E-48BA-B270-B23409B2E20A}" srcId="{7D7412E5-15BC-443E-9CFE-8AB3E366165B}" destId="{E76E447B-160D-4DF8-A2AC-A8841FABD902}" srcOrd="3" destOrd="0" parTransId="{6887EA8C-DC03-45A5-AD2E-E258998FB2B8}" sibTransId="{794CCB37-6004-49CE-9254-8A4BCA85C6BC}"/>
    <dgm:cxn modelId="{97EB84A9-BDBB-42F5-BFEC-3BF95C46BBF1}" srcId="{60B4DED2-9EA1-4CD9-9FB2-9AEFC2FFA151}" destId="{25A709E7-919F-493F-99B8-EE34DFD9D648}" srcOrd="0" destOrd="0" parTransId="{DFF0EF2E-0DB0-44D3-BB39-05CC4972FB84}" sibTransId="{015B0698-612E-4603-965E-AAFD17C8912C}"/>
    <dgm:cxn modelId="{239273FB-433E-43AA-9B58-2DD32C35E507}" srcId="{B70313D0-0C79-49D5-B87C-3F67E0074E61}" destId="{7D7412E5-15BC-443E-9CFE-8AB3E366165B}" srcOrd="1" destOrd="0" parTransId="{4AC19CEF-985D-4C1F-9E0C-3FB9C6C72D7B}" sibTransId="{6ED8DBF3-B12D-4A28-8D51-B3CF2BF67226}"/>
    <dgm:cxn modelId="{E465FC90-3BFA-4006-A76B-66E8373D6E35}" type="presOf" srcId="{3270FE57-D46D-4F58-96E9-CF7B794A44FD}" destId="{D48EF9B1-FFA1-42C4-8D71-6FEE870D616B}" srcOrd="0" destOrd="2" presId="urn:microsoft.com/office/officeart/2005/8/layout/list1"/>
    <dgm:cxn modelId="{866B9037-6FCC-47B4-AEDB-0267F871BAB4}" srcId="{7D7412E5-15BC-443E-9CFE-8AB3E366165B}" destId="{E1744BEC-ABD0-49B4-B429-11C56257EA5D}" srcOrd="0" destOrd="0" parTransId="{18A60A4C-647A-440E-983B-0BC080FE586C}" sibTransId="{19441250-4E63-45B9-9059-F2AA336E10D2}"/>
    <dgm:cxn modelId="{BCE64697-89BB-4BDA-9A2B-7A0C9310B65E}" srcId="{B70313D0-0C79-49D5-B87C-3F67E0074E61}" destId="{26C02756-F45E-4EFE-95CA-AA6B63B85B59}" srcOrd="2" destOrd="0" parTransId="{1547C9E1-650C-4A80-81E0-A749E0547635}" sibTransId="{D2CF88C4-2398-49D6-A875-ABF593CDE689}"/>
    <dgm:cxn modelId="{1AD2E2EC-CB10-4132-A3CD-90732A315C5D}" type="presOf" srcId="{7D7412E5-15BC-443E-9CFE-8AB3E366165B}" destId="{68619695-5094-43DF-980C-5819753DF621}" srcOrd="0" destOrd="0" presId="urn:microsoft.com/office/officeart/2005/8/layout/list1"/>
    <dgm:cxn modelId="{B66914FB-6FB6-42DB-B551-43D2EBCF13DC}" type="presOf" srcId="{26C02756-F45E-4EFE-95CA-AA6B63B85B59}" destId="{1ED23214-DEE9-43D8-8DD8-CE69348E70A1}" srcOrd="0" destOrd="0" presId="urn:microsoft.com/office/officeart/2005/8/layout/list1"/>
    <dgm:cxn modelId="{82A10E1E-EDCB-4220-83EB-F12D8AB2C03E}" srcId="{7D7412E5-15BC-443E-9CFE-8AB3E366165B}" destId="{3270FE57-D46D-4F58-96E9-CF7B794A44FD}" srcOrd="2" destOrd="0" parTransId="{247117D0-AE9D-482A-9ACC-94AEAFAAECB8}" sibTransId="{34851BD7-CE7D-4929-B1BC-F1EAE7D24146}"/>
    <dgm:cxn modelId="{A98642D3-368D-4499-B0EE-1D03CB961E02}" type="presOf" srcId="{60B4DED2-9EA1-4CD9-9FB2-9AEFC2FFA151}" destId="{4D3B96AE-8230-4E79-8174-4F9220637834}" srcOrd="0" destOrd="0" presId="urn:microsoft.com/office/officeart/2005/8/layout/list1"/>
    <dgm:cxn modelId="{DBD61C2E-7C7D-4FB1-AFD4-8110E439A3EA}" type="presOf" srcId="{C622FDE0-E58D-405F-A87E-69C2663B3D80}" destId="{D48EF9B1-FFA1-42C4-8D71-6FEE870D616B}" srcOrd="0" destOrd="1" presId="urn:microsoft.com/office/officeart/2005/8/layout/list1"/>
    <dgm:cxn modelId="{EEE4B9F2-1920-42F4-AD21-EA4B6AA913C3}" type="presOf" srcId="{25A709E7-919F-493F-99B8-EE34DFD9D648}" destId="{EFF2D73E-96BC-4B27-B8FC-D583470D7AFB}" srcOrd="0" destOrd="0" presId="urn:microsoft.com/office/officeart/2005/8/layout/list1"/>
    <dgm:cxn modelId="{68D715B8-DB9C-4E30-8DA7-2DCBD25AA4AF}" srcId="{7D7412E5-15BC-443E-9CFE-8AB3E366165B}" destId="{C622FDE0-E58D-405F-A87E-69C2663B3D80}" srcOrd="1" destOrd="0" parTransId="{D68B3407-D030-4698-868C-D10C2F56778D}" sibTransId="{FF83A20E-C412-47FE-BF87-0D2E240569D7}"/>
    <dgm:cxn modelId="{D6C97598-3070-4CDD-B25E-9FAC88EE04D9}" type="presOf" srcId="{156C5DAC-2245-416F-9B95-E71A3B18118D}" destId="{D87581C3-1E24-4678-8D53-2EB50E36FDEB}" srcOrd="0" destOrd="0" presId="urn:microsoft.com/office/officeart/2005/8/layout/list1"/>
    <dgm:cxn modelId="{D6AE181F-565D-4C46-921D-FB91975378E3}" type="presOf" srcId="{F8DD6812-0586-4767-82E3-575D362EEBD6}" destId="{D87581C3-1E24-4678-8D53-2EB50E36FDEB}" srcOrd="0" destOrd="2" presId="urn:microsoft.com/office/officeart/2005/8/layout/list1"/>
    <dgm:cxn modelId="{DC8B48C0-B9A5-4F70-9131-67668AFA6546}" type="presParOf" srcId="{4FCC9565-02AC-43C6-8433-561BAEA71389}" destId="{392810EA-A1D1-4ECE-99D4-B438EF40161C}" srcOrd="0" destOrd="0" presId="urn:microsoft.com/office/officeart/2005/8/layout/list1"/>
    <dgm:cxn modelId="{4CE17CF2-1844-4E8A-AE74-706323592957}" type="presParOf" srcId="{392810EA-A1D1-4ECE-99D4-B438EF40161C}" destId="{4D3B96AE-8230-4E79-8174-4F9220637834}" srcOrd="0" destOrd="0" presId="urn:microsoft.com/office/officeart/2005/8/layout/list1"/>
    <dgm:cxn modelId="{7FA3CB0D-A541-44DA-ADEF-BE53D6A31E87}" type="presParOf" srcId="{392810EA-A1D1-4ECE-99D4-B438EF40161C}" destId="{4361C738-1D2F-4DED-90FD-9842AB6BB827}" srcOrd="1" destOrd="0" presId="urn:microsoft.com/office/officeart/2005/8/layout/list1"/>
    <dgm:cxn modelId="{32092164-236B-45C1-B88A-EB3B4755613D}" type="presParOf" srcId="{4FCC9565-02AC-43C6-8433-561BAEA71389}" destId="{B7FCAC45-1B6B-4B06-87AE-E1CEC77E2D22}" srcOrd="1" destOrd="0" presId="urn:microsoft.com/office/officeart/2005/8/layout/list1"/>
    <dgm:cxn modelId="{CC5735A9-AB71-4E0F-BCCC-70BDB61BBB23}" type="presParOf" srcId="{4FCC9565-02AC-43C6-8433-561BAEA71389}" destId="{EFF2D73E-96BC-4B27-B8FC-D583470D7AFB}" srcOrd="2" destOrd="0" presId="urn:microsoft.com/office/officeart/2005/8/layout/list1"/>
    <dgm:cxn modelId="{EBB1AA7D-E39D-42F2-834C-474E7CC09B6E}" type="presParOf" srcId="{4FCC9565-02AC-43C6-8433-561BAEA71389}" destId="{B7341A40-772B-4D52-836B-A479F3C0691B}" srcOrd="3" destOrd="0" presId="urn:microsoft.com/office/officeart/2005/8/layout/list1"/>
    <dgm:cxn modelId="{EA71AEE9-60B8-4AA6-8A04-C0D73D85ED9D}" type="presParOf" srcId="{4FCC9565-02AC-43C6-8433-561BAEA71389}" destId="{3789A7EE-A923-46CC-BB24-2020BC102CD9}" srcOrd="4" destOrd="0" presId="urn:microsoft.com/office/officeart/2005/8/layout/list1"/>
    <dgm:cxn modelId="{9EA1750D-A32A-4B3C-964F-B12D41588CB8}" type="presParOf" srcId="{3789A7EE-A923-46CC-BB24-2020BC102CD9}" destId="{68619695-5094-43DF-980C-5819753DF621}" srcOrd="0" destOrd="0" presId="urn:microsoft.com/office/officeart/2005/8/layout/list1"/>
    <dgm:cxn modelId="{A9B0F079-AD04-4657-AA66-5373C7BAC781}" type="presParOf" srcId="{3789A7EE-A923-46CC-BB24-2020BC102CD9}" destId="{B54B1FD5-3A95-4C7E-9204-5C575398814F}" srcOrd="1" destOrd="0" presId="urn:microsoft.com/office/officeart/2005/8/layout/list1"/>
    <dgm:cxn modelId="{FB6A3B45-F719-4656-9A50-785DAA3973C6}" type="presParOf" srcId="{4FCC9565-02AC-43C6-8433-561BAEA71389}" destId="{BC701171-64C2-49D9-AEAB-EEDE0E26625D}" srcOrd="5" destOrd="0" presId="urn:microsoft.com/office/officeart/2005/8/layout/list1"/>
    <dgm:cxn modelId="{63879DF3-8818-4FF6-9AC9-2CB251F102AC}" type="presParOf" srcId="{4FCC9565-02AC-43C6-8433-561BAEA71389}" destId="{D48EF9B1-FFA1-42C4-8D71-6FEE870D616B}" srcOrd="6" destOrd="0" presId="urn:microsoft.com/office/officeart/2005/8/layout/list1"/>
    <dgm:cxn modelId="{8A3A046E-770D-4CC3-BC93-1E44D2AA15B9}" type="presParOf" srcId="{4FCC9565-02AC-43C6-8433-561BAEA71389}" destId="{289B04BF-11A7-45BB-B4A4-DA66286365ED}" srcOrd="7" destOrd="0" presId="urn:microsoft.com/office/officeart/2005/8/layout/list1"/>
    <dgm:cxn modelId="{04E9281C-D8FF-4497-8531-735721E0D4BE}" type="presParOf" srcId="{4FCC9565-02AC-43C6-8433-561BAEA71389}" destId="{BF4F1FAF-6242-4AD8-B4B6-1AEFDD55AA1D}" srcOrd="8" destOrd="0" presId="urn:microsoft.com/office/officeart/2005/8/layout/list1"/>
    <dgm:cxn modelId="{1D23E134-8AC2-4742-92E7-3C8A4A469461}" type="presParOf" srcId="{BF4F1FAF-6242-4AD8-B4B6-1AEFDD55AA1D}" destId="{1ED23214-DEE9-43D8-8DD8-CE69348E70A1}" srcOrd="0" destOrd="0" presId="urn:microsoft.com/office/officeart/2005/8/layout/list1"/>
    <dgm:cxn modelId="{7375D51C-FBD2-4F2B-9B64-C129EA44660A}" type="presParOf" srcId="{BF4F1FAF-6242-4AD8-B4B6-1AEFDD55AA1D}" destId="{903314F7-F71D-497C-A9F9-126D49C41D7D}" srcOrd="1" destOrd="0" presId="urn:microsoft.com/office/officeart/2005/8/layout/list1"/>
    <dgm:cxn modelId="{DD9CFFA9-AE3B-4A44-B38B-D50326E9E701}" type="presParOf" srcId="{4FCC9565-02AC-43C6-8433-561BAEA71389}" destId="{8143EDC5-CD03-4CDA-BD29-6C307E06A299}" srcOrd="9" destOrd="0" presId="urn:microsoft.com/office/officeart/2005/8/layout/list1"/>
    <dgm:cxn modelId="{1AB83F04-0BEA-4880-8E53-9F6D7BB142E4}" type="presParOf" srcId="{4FCC9565-02AC-43C6-8433-561BAEA71389}" destId="{D87581C3-1E24-4678-8D53-2EB50E36FDE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0313D0-0C79-49D5-B87C-3F67E0074E61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0B4DED2-9EA1-4CD9-9FB2-9AEFC2FFA151}">
      <dgm:prSet phldrT="[Text]" custT="1"/>
      <dgm:spPr/>
      <dgm:t>
        <a:bodyPr/>
        <a:lstStyle/>
        <a:p>
          <a:r>
            <a:rPr lang="en-US" sz="2400" dirty="0" smtClean="0"/>
            <a:t>Feature Representation </a:t>
          </a:r>
          <a:endParaRPr lang="en-US" sz="2800" dirty="0"/>
        </a:p>
      </dgm:t>
    </dgm:pt>
    <dgm:pt modelId="{0539A6C0-3DCA-424A-8BAF-E3280A746D3D}" type="parTrans" cxnId="{A72CDF4F-85C3-49F2-B288-A16F4B211BD9}">
      <dgm:prSet/>
      <dgm:spPr/>
      <dgm:t>
        <a:bodyPr/>
        <a:lstStyle/>
        <a:p>
          <a:endParaRPr lang="en-US"/>
        </a:p>
      </dgm:t>
    </dgm:pt>
    <dgm:pt modelId="{811F5AA9-A303-4648-A818-EDD31D7FC9D3}" type="sibTrans" cxnId="{A72CDF4F-85C3-49F2-B288-A16F4B211BD9}">
      <dgm:prSet/>
      <dgm:spPr/>
      <dgm:t>
        <a:bodyPr/>
        <a:lstStyle/>
        <a:p>
          <a:endParaRPr lang="en-US"/>
        </a:p>
      </dgm:t>
    </dgm:pt>
    <dgm:pt modelId="{7D7412E5-15BC-443E-9CFE-8AB3E366165B}">
      <dgm:prSet phldrT="[Text]" custT="1"/>
      <dgm:spPr/>
      <dgm:t>
        <a:bodyPr/>
        <a:lstStyle/>
        <a:p>
          <a:r>
            <a:rPr lang="en-US" sz="2400" dirty="0" smtClean="0"/>
            <a:t>Feature Normalization </a:t>
          </a:r>
          <a:endParaRPr lang="en-US" sz="2400" dirty="0"/>
        </a:p>
      </dgm:t>
    </dgm:pt>
    <dgm:pt modelId="{4AC19CEF-985D-4C1F-9E0C-3FB9C6C72D7B}" type="parTrans" cxnId="{239273FB-433E-43AA-9B58-2DD32C35E507}">
      <dgm:prSet/>
      <dgm:spPr/>
      <dgm:t>
        <a:bodyPr/>
        <a:lstStyle/>
        <a:p>
          <a:endParaRPr lang="en-US"/>
        </a:p>
      </dgm:t>
    </dgm:pt>
    <dgm:pt modelId="{6ED8DBF3-B12D-4A28-8D51-B3CF2BF67226}" type="sibTrans" cxnId="{239273FB-433E-43AA-9B58-2DD32C35E507}">
      <dgm:prSet/>
      <dgm:spPr/>
      <dgm:t>
        <a:bodyPr/>
        <a:lstStyle/>
        <a:p>
          <a:endParaRPr lang="en-US"/>
        </a:p>
      </dgm:t>
    </dgm:pt>
    <dgm:pt modelId="{E1744BEC-ABD0-49B4-B429-11C56257EA5D}">
      <dgm:prSet custT="1"/>
      <dgm:spPr/>
      <dgm:t>
        <a:bodyPr/>
        <a:lstStyle/>
        <a:p>
          <a:r>
            <a:rPr lang="en-US" sz="2000" b="0" i="0" dirty="0" smtClean="0"/>
            <a:t>Used to standardize the range </a:t>
          </a:r>
          <a:r>
            <a:rPr lang="en-US" b="0" i="0" dirty="0" smtClean="0"/>
            <a:t>of values of features.</a:t>
          </a:r>
          <a:endParaRPr lang="en-US" sz="2000" dirty="0"/>
        </a:p>
      </dgm:t>
    </dgm:pt>
    <dgm:pt modelId="{18A60A4C-647A-440E-983B-0BC080FE586C}" type="parTrans" cxnId="{866B9037-6FCC-47B4-AEDB-0267F871BAB4}">
      <dgm:prSet/>
      <dgm:spPr/>
      <dgm:t>
        <a:bodyPr/>
        <a:lstStyle/>
        <a:p>
          <a:endParaRPr lang="en-US"/>
        </a:p>
      </dgm:t>
    </dgm:pt>
    <dgm:pt modelId="{19441250-4E63-45B9-9059-F2AA336E10D2}" type="sibTrans" cxnId="{866B9037-6FCC-47B4-AEDB-0267F871BAB4}">
      <dgm:prSet/>
      <dgm:spPr/>
      <dgm:t>
        <a:bodyPr/>
        <a:lstStyle/>
        <a:p>
          <a:endParaRPr lang="en-US"/>
        </a:p>
      </dgm:t>
    </dgm:pt>
    <dgm:pt modelId="{25A709E7-919F-493F-99B8-EE34DFD9D648}">
      <dgm:prSet custT="1"/>
      <dgm:spPr/>
      <dgm:t>
        <a:bodyPr/>
        <a:lstStyle/>
        <a:p>
          <a:r>
            <a:rPr lang="en-US" sz="2000" b="0" i="0" dirty="0" smtClean="0"/>
            <a:t>Used to capture the global structure </a:t>
          </a:r>
          <a:r>
            <a:rPr lang="en-US" b="0" i="0" dirty="0" smtClean="0"/>
            <a:t>of an image</a:t>
          </a:r>
          <a:endParaRPr lang="en-US" sz="2000" dirty="0"/>
        </a:p>
      </dgm:t>
    </dgm:pt>
    <dgm:pt modelId="{DFF0EF2E-0DB0-44D3-BB39-05CC4972FB84}" type="parTrans" cxnId="{97EB84A9-BDBB-42F5-BFEC-3BF95C46BBF1}">
      <dgm:prSet/>
      <dgm:spPr/>
      <dgm:t>
        <a:bodyPr/>
        <a:lstStyle/>
        <a:p>
          <a:endParaRPr lang="en-US"/>
        </a:p>
      </dgm:t>
    </dgm:pt>
    <dgm:pt modelId="{015B0698-612E-4603-965E-AAFD17C8912C}" type="sibTrans" cxnId="{97EB84A9-BDBB-42F5-BFEC-3BF95C46BBF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270FE57-D46D-4F58-96E9-CF7B794A44FD}">
          <dgm:prSet custT="1"/>
          <dgm:spPr/>
          <dgm:t>
            <a:bodyPr/>
            <a:lstStyle/>
            <a:p>
              <a:r>
                <a:rPr lang="en-US" sz="2000" dirty="0" smtClean="0"/>
                <a:t>Equation used: </a:t>
              </a:r>
              <a14:m>
                <m:oMath xmlns:m="http://schemas.openxmlformats.org/officeDocument/2006/math">
                  <m:r>
                    <a:rPr lang="en-US" sz="2000" b="0" i="1" smtClean="0">
                      <a:latin typeface="Cambria Math"/>
                    </a:rPr>
                    <m:t>𝑁</m:t>
                  </m:r>
                  <m:d>
                    <m:dPr>
                      <m:ctrlPr>
                        <a:rPr lang="en-US" sz="2000" b="0" i="1" smtClean="0">
                          <a:latin typeface="Cambria Math"/>
                        </a:rPr>
                      </m:ctrlPr>
                    </m:dPr>
                    <m:e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e>
                  </m:d>
                  <m:r>
                    <a:rPr lang="en-US" sz="2000" i="1">
                      <a:latin typeface="Cambria Math"/>
                    </a:rPr>
                    <m:t>=</m:t>
                  </m:r>
                  <m:r>
                    <a:rPr lang="en-US" sz="2000" b="0" i="1" smtClean="0">
                      <a:latin typeface="Cambria Math"/>
                    </a:rPr>
                    <m:t> </m:t>
                  </m:r>
                  <m:f>
                    <m:fPr>
                      <m:ctrlPr>
                        <a:rPr lang="en-US" sz="2000" b="0" i="1" smtClean="0">
                          <a:latin typeface="Cambria Math"/>
                        </a:rPr>
                      </m:ctrlPr>
                    </m:fPr>
                    <m:num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 − </m:t>
                      </m:r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)</m:t>
                      </m:r>
                    </m:num>
                    <m:den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√</m:t>
                      </m:r>
                      <m:nary>
                        <m:naryPr>
                          <m:chr m:val="∑"/>
                          <m:ctrlPr>
                            <a:rPr lang="pt-BR" sz="20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den>
                  </m:f>
                </m:oMath>
              </a14:m>
              <a:endParaRPr lang="en-US" sz="2000" dirty="0"/>
            </a:p>
          </dgm:t>
        </dgm:pt>
      </mc:Choice>
      <mc:Fallback xmlns="">
        <dgm:pt modelId="{3270FE57-D46D-4F58-96E9-CF7B794A44FD}">
          <dgm:prSet custT="1"/>
          <dgm:spPr/>
          <dgm:t>
            <a:bodyPr/>
            <a:lstStyle/>
            <a:p>
              <a:r>
                <a:rPr lang="en-US" sz="2000" dirty="0" smtClean="0"/>
                <a:t>Equation used: </a:t>
              </a:r>
              <a:r>
                <a:rPr lang="en-US" sz="2000" b="0" i="0" smtClean="0">
                  <a:latin typeface="Cambria Math"/>
                </a:rPr>
                <a:t>𝑁(</a:t>
              </a:r>
              <a:r>
                <a:rPr lang="en-US" sz="2000" i="0"/>
                <a:t>𝑥_</a:t>
              </a:r>
              <a:r>
                <a:rPr lang="en-US" sz="2000" b="0" i="0" smtClean="0">
                  <a:latin typeface="Cambria Math"/>
                </a:rPr>
                <a:t>𝑖 )</a:t>
              </a:r>
              <a:r>
                <a:rPr lang="en-US" sz="2000" i="0"/>
                <a:t>=</a:t>
              </a:r>
              <a:r>
                <a:rPr lang="en-US" sz="2000" b="0" i="0" smtClean="0">
                  <a:latin typeface="Cambria Math"/>
                </a:rPr>
                <a:t>  ((</a:t>
              </a:r>
              <a:r>
                <a:rPr lang="en-US" sz="2000" i="0">
                  <a:latin typeface="Cambria Math"/>
                </a:rPr>
                <a:t>𝑥</a:t>
              </a:r>
              <a:r>
                <a:rPr lang="en-US" sz="2000" i="0" smtClean="0">
                  <a:latin typeface="Cambria Math"/>
                </a:rPr>
                <a:t>_</a:t>
              </a:r>
              <a:r>
                <a:rPr lang="en-US" sz="2000" b="0" i="0" smtClean="0">
                  <a:latin typeface="Cambria Math"/>
                </a:rPr>
                <a:t>𝑖</a:t>
              </a:r>
              <a:r>
                <a:rPr lang="en-US" sz="2000" b="0" i="0" smtClean="0">
                  <a:latin typeface="Cambria Math"/>
                </a:rPr>
                <a:t>  − </a:t>
              </a:r>
              <a:r>
                <a:rPr lang="en-US" sz="2000" i="0">
                  <a:latin typeface="Cambria Math"/>
                </a:rPr>
                <a:t>𝑥</a:t>
              </a:r>
              <a:r>
                <a:rPr lang="en-US" sz="2000" i="0" smtClean="0">
                  <a:latin typeface="Cambria Math"/>
                </a:rPr>
                <a:t>_</a:t>
              </a:r>
              <a:r>
                <a:rPr lang="en-US" sz="2000" i="0" smtClean="0">
                  <a:latin typeface="Cambria Math"/>
                  <a:ea typeface="Cambria Math"/>
                </a:rPr>
                <a:t>𝜇</a:t>
              </a:r>
              <a:r>
                <a:rPr lang="en-US" sz="2000" b="0" i="0" smtClean="0">
                  <a:latin typeface="Cambria Math"/>
                </a:rPr>
                <a:t>))/(</a:t>
              </a:r>
              <a:r>
                <a:rPr lang="en-US" sz="2000" b="0" i="0" smtClean="0">
                  <a:latin typeface="Cambria Math"/>
                  <a:ea typeface="Cambria Math"/>
                </a:rPr>
                <a:t>√</a:t>
              </a:r>
              <a:r>
                <a:rPr lang="pt-BR" sz="2000" b="0" i="0" smtClean="0">
                  <a:latin typeface="Cambria Math"/>
                  <a:ea typeface="Cambria Math"/>
                </a:rPr>
                <a:t>∑24▒〖</a:t>
              </a:r>
              <a:r>
                <a:rPr lang="en-US" sz="2000" b="0" i="0" smtClean="0">
                  <a:latin typeface="Cambria Math"/>
                  <a:ea typeface="Cambria Math"/>
                </a:rPr>
                <a:t>(𝑥 −</a:t>
              </a:r>
              <a:r>
                <a:rPr lang="en-US" sz="2000" i="0">
                  <a:latin typeface="Cambria Math"/>
                </a:rPr>
                <a:t>𝑥</a:t>
              </a:r>
              <a:r>
                <a:rPr lang="en-US" sz="2000" i="0" smtClean="0">
                  <a:latin typeface="Cambria Math"/>
                </a:rPr>
                <a:t>_</a:t>
              </a:r>
              <a:r>
                <a:rPr lang="en-US" sz="2000" i="0" smtClean="0">
                  <a:latin typeface="Cambria Math"/>
                  <a:ea typeface="Cambria Math"/>
                </a:rPr>
                <a:t>𝜇</a:t>
              </a:r>
              <a:r>
                <a:rPr lang="en-US" sz="2000" b="0" i="0" smtClean="0">
                  <a:latin typeface="Cambria Math"/>
                </a:rPr>
                <a:t>)</a:t>
              </a:r>
              <a:r>
                <a:rPr lang="pt-BR" sz="2000" b="0" i="0" smtClean="0">
                  <a:latin typeface="Cambria Math"/>
                  <a:ea typeface="Cambria Math"/>
                </a:rPr>
                <a:t>〗</a:t>
              </a:r>
              <a:r>
                <a:rPr lang="en-US" sz="2000" b="0" i="0" smtClean="0">
                  <a:latin typeface="Cambria Math"/>
                  <a:ea typeface="Cambria Math"/>
                </a:rPr>
                <a:t>)</a:t>
              </a:r>
              <a:endParaRPr lang="en-US" sz="2000" dirty="0"/>
            </a:p>
          </dgm:t>
        </dgm:pt>
      </mc:Fallback>
    </mc:AlternateContent>
    <dgm:pt modelId="{247117D0-AE9D-482A-9ACC-94AEAFAAECB8}" type="parTrans" cxnId="{82A10E1E-EDCB-4220-83EB-F12D8AB2C03E}">
      <dgm:prSet/>
      <dgm:spPr/>
      <dgm:t>
        <a:bodyPr/>
        <a:lstStyle/>
        <a:p>
          <a:endParaRPr lang="en-US"/>
        </a:p>
      </dgm:t>
    </dgm:pt>
    <dgm:pt modelId="{34851BD7-CE7D-4929-B1BC-F1EAE7D24146}" type="sibTrans" cxnId="{82A10E1E-EDCB-4220-83EB-F12D8AB2C03E}">
      <dgm:prSet/>
      <dgm:spPr/>
      <dgm:t>
        <a:bodyPr/>
        <a:lstStyle/>
        <a:p>
          <a:endParaRPr lang="en-US"/>
        </a:p>
      </dgm:t>
    </dgm:pt>
    <dgm:pt modelId="{6AC4CE59-461B-4001-A170-70B2442D2BFD}">
      <dgm:prSet custT="1"/>
      <dgm:spPr/>
      <dgm:t>
        <a:bodyPr/>
        <a:lstStyle/>
        <a:p>
          <a:endParaRPr lang="en-US" sz="2000" dirty="0"/>
        </a:p>
      </dgm:t>
    </dgm:pt>
    <dgm:pt modelId="{CBC402D3-7E83-44D1-BA2B-C52AE0312A3E}" type="parTrans" cxnId="{ECFB65D1-B721-4F8B-8856-53D55129F758}">
      <dgm:prSet/>
      <dgm:spPr/>
      <dgm:t>
        <a:bodyPr/>
        <a:lstStyle/>
        <a:p>
          <a:endParaRPr lang="en-US"/>
        </a:p>
      </dgm:t>
    </dgm:pt>
    <dgm:pt modelId="{CC83DFFF-DE2E-48CD-93A2-EFBDCED873E4}" type="sibTrans" cxnId="{ECFB65D1-B721-4F8B-8856-53D55129F758}">
      <dgm:prSet/>
      <dgm:spPr/>
      <dgm:t>
        <a:bodyPr/>
        <a:lstStyle/>
        <a:p>
          <a:endParaRPr lang="en-US"/>
        </a:p>
      </dgm:t>
    </dgm:pt>
    <dgm:pt modelId="{E512B555-0F4E-4E72-961B-038A78C994A6}">
      <dgm:prSet custT="1"/>
      <dgm:spPr/>
      <dgm:t>
        <a:bodyPr/>
        <a:lstStyle/>
        <a:p>
          <a:r>
            <a:rPr lang="en-US" sz="2000" dirty="0" smtClean="0"/>
            <a:t>Method used: </a:t>
          </a:r>
          <a:r>
            <a:rPr lang="en-US" sz="2000" b="0" i="0" dirty="0" smtClean="0"/>
            <a:t>Spatial Pyramid Match</a:t>
          </a:r>
          <a:r>
            <a:rPr lang="en-US" b="0" i="0" dirty="0" smtClean="0"/>
            <a:t>ing (SPM) </a:t>
          </a:r>
          <a:endParaRPr lang="en-US" sz="2000" dirty="0"/>
        </a:p>
      </dgm:t>
    </dgm:pt>
    <dgm:pt modelId="{736621DF-DD96-4B16-B06A-3F67A238074D}" type="parTrans" cxnId="{7776F3B9-7676-4076-A8D1-9A8539E72E83}">
      <dgm:prSet/>
      <dgm:spPr/>
      <dgm:t>
        <a:bodyPr/>
        <a:lstStyle/>
        <a:p>
          <a:endParaRPr lang="en-US"/>
        </a:p>
      </dgm:t>
    </dgm:pt>
    <dgm:pt modelId="{79FB693C-2F48-4299-B0E3-20DB8ECF07E7}" type="sibTrans" cxnId="{7776F3B9-7676-4076-A8D1-9A8539E72E83}">
      <dgm:prSet/>
      <dgm:spPr/>
      <dgm:t>
        <a:bodyPr/>
        <a:lstStyle/>
        <a:p>
          <a:endParaRPr lang="en-US"/>
        </a:p>
      </dgm:t>
    </dgm:pt>
    <dgm:pt modelId="{DE3391D2-67C2-4BB6-8885-0291AD1398F4}">
      <dgm:prSet custT="1"/>
      <dgm:spPr/>
      <dgm:t>
        <a:bodyPr/>
        <a:lstStyle/>
        <a:p>
          <a:r>
            <a:rPr lang="en-US" sz="2000" b="0" i="0" dirty="0" smtClean="0"/>
            <a:t>Takes histograms </a:t>
          </a:r>
          <a:r>
            <a:rPr lang="en-US" b="0" i="0" dirty="0" smtClean="0"/>
            <a:t>from sub-regions of an image to form a final histogram</a:t>
          </a:r>
          <a:endParaRPr lang="en-US" sz="2000" dirty="0"/>
        </a:p>
      </dgm:t>
    </dgm:pt>
    <dgm:pt modelId="{48F33E18-FE9C-475C-81D4-9FE2F1FB4BD1}" type="parTrans" cxnId="{56EBAEB7-94BB-4758-83CA-C2DCFCE4BF23}">
      <dgm:prSet/>
      <dgm:spPr/>
      <dgm:t>
        <a:bodyPr/>
        <a:lstStyle/>
        <a:p>
          <a:endParaRPr lang="en-US"/>
        </a:p>
      </dgm:t>
    </dgm:pt>
    <dgm:pt modelId="{AAABBA62-3CED-4837-9757-6EC677E651D3}" type="sibTrans" cxnId="{56EBAEB7-94BB-4758-83CA-C2DCFCE4BF23}">
      <dgm:prSet/>
      <dgm:spPr/>
      <dgm:t>
        <a:bodyPr/>
        <a:lstStyle/>
        <a:p>
          <a:endParaRPr lang="en-US"/>
        </a:p>
      </dgm:t>
    </dgm:pt>
    <dgm:pt modelId="{B47AC085-7E59-4F6C-99B7-3D33C686E176}">
      <dgm:prSet custT="1"/>
      <dgm:spPr/>
      <dgm:t>
        <a:bodyPr/>
        <a:lstStyle/>
        <a:p>
          <a:r>
            <a:rPr lang="en-US" sz="2000" dirty="0" smtClean="0"/>
            <a:t>Principe Component Analysis (PCA) is applied afterwards</a:t>
          </a:r>
          <a:endParaRPr lang="en-US" sz="2000" dirty="0"/>
        </a:p>
      </dgm:t>
    </dgm:pt>
    <dgm:pt modelId="{B5CC823A-4E6D-405E-8ECC-6CFCF6F6BB26}" type="parTrans" cxnId="{929ADDFB-2FA2-44AC-B6C5-E56F996F19F1}">
      <dgm:prSet/>
      <dgm:spPr/>
      <dgm:t>
        <a:bodyPr/>
        <a:lstStyle/>
        <a:p>
          <a:endParaRPr lang="en-US"/>
        </a:p>
      </dgm:t>
    </dgm:pt>
    <dgm:pt modelId="{3F8A4839-43EE-4406-9EAD-A0278F3F5073}" type="sibTrans" cxnId="{929ADDFB-2FA2-44AC-B6C5-E56F996F19F1}">
      <dgm:prSet/>
      <dgm:spPr/>
      <dgm:t>
        <a:bodyPr/>
        <a:lstStyle/>
        <a:p>
          <a:endParaRPr lang="en-US"/>
        </a:p>
      </dgm:t>
    </dgm:pt>
    <dgm:pt modelId="{4FCC9565-02AC-43C6-8433-561BAEA71389}" type="pres">
      <dgm:prSet presAssocID="{B70313D0-0C79-49D5-B87C-3F67E0074E6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2810EA-A1D1-4ECE-99D4-B438EF40161C}" type="pres">
      <dgm:prSet presAssocID="{60B4DED2-9EA1-4CD9-9FB2-9AEFC2FFA151}" presName="parentLin" presStyleCnt="0"/>
      <dgm:spPr/>
    </dgm:pt>
    <dgm:pt modelId="{4D3B96AE-8230-4E79-8174-4F9220637834}" type="pres">
      <dgm:prSet presAssocID="{60B4DED2-9EA1-4CD9-9FB2-9AEFC2FFA151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4361C738-1D2F-4DED-90FD-9842AB6BB827}" type="pres">
      <dgm:prSet presAssocID="{60B4DED2-9EA1-4CD9-9FB2-9AEFC2FFA151}" presName="parentText" presStyleLbl="node1" presStyleIdx="0" presStyleCnt="2" custScaleY="34036" custLinFactNeighborX="-16084" custLinFactNeighborY="-2086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FCAC45-1B6B-4B06-87AE-E1CEC77E2D22}" type="pres">
      <dgm:prSet presAssocID="{60B4DED2-9EA1-4CD9-9FB2-9AEFC2FFA151}" presName="negativeSpace" presStyleCnt="0"/>
      <dgm:spPr/>
    </dgm:pt>
    <dgm:pt modelId="{EFF2D73E-96BC-4B27-B8FC-D583470D7AFB}" type="pres">
      <dgm:prSet presAssocID="{60B4DED2-9EA1-4CD9-9FB2-9AEFC2FFA151}" presName="childText" presStyleLbl="conFgAcc1" presStyleIdx="0" presStyleCnt="2" custScaleY="748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341A40-772B-4D52-836B-A479F3C0691B}" type="pres">
      <dgm:prSet presAssocID="{811F5AA9-A303-4648-A818-EDD31D7FC9D3}" presName="spaceBetweenRectangles" presStyleCnt="0"/>
      <dgm:spPr/>
    </dgm:pt>
    <dgm:pt modelId="{3789A7EE-A923-46CC-BB24-2020BC102CD9}" type="pres">
      <dgm:prSet presAssocID="{7D7412E5-15BC-443E-9CFE-8AB3E366165B}" presName="parentLin" presStyleCnt="0"/>
      <dgm:spPr/>
    </dgm:pt>
    <dgm:pt modelId="{68619695-5094-43DF-980C-5819753DF621}" type="pres">
      <dgm:prSet presAssocID="{7D7412E5-15BC-443E-9CFE-8AB3E366165B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B54B1FD5-3A95-4C7E-9204-5C575398814F}" type="pres">
      <dgm:prSet presAssocID="{7D7412E5-15BC-443E-9CFE-8AB3E366165B}" presName="parentText" presStyleLbl="node1" presStyleIdx="1" presStyleCnt="2" custScaleY="34161" custLinFactNeighborX="-16084" custLinFactNeighborY="-303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701171-64C2-49D9-AEAB-EEDE0E26625D}" type="pres">
      <dgm:prSet presAssocID="{7D7412E5-15BC-443E-9CFE-8AB3E366165B}" presName="negativeSpace" presStyleCnt="0"/>
      <dgm:spPr/>
    </dgm:pt>
    <dgm:pt modelId="{D48EF9B1-FFA1-42C4-8D71-6FEE870D616B}" type="pres">
      <dgm:prSet presAssocID="{7D7412E5-15BC-443E-9CFE-8AB3E366165B}" presName="childText" presStyleLbl="conFgAcc1" presStyleIdx="1" presStyleCnt="2" custScaleY="732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EBAEB7-94BB-4758-83CA-C2DCFCE4BF23}" srcId="{60B4DED2-9EA1-4CD9-9FB2-9AEFC2FFA151}" destId="{DE3391D2-67C2-4BB6-8885-0291AD1398F4}" srcOrd="2" destOrd="0" parTransId="{48F33E18-FE9C-475C-81D4-9FE2F1FB4BD1}" sibTransId="{AAABBA62-3CED-4837-9757-6EC677E651D3}"/>
    <dgm:cxn modelId="{6CB66CE1-D1FA-400F-9939-D721E6B34A44}" type="presOf" srcId="{7D7412E5-15BC-443E-9CFE-8AB3E366165B}" destId="{B54B1FD5-3A95-4C7E-9204-5C575398814F}" srcOrd="1" destOrd="0" presId="urn:microsoft.com/office/officeart/2005/8/layout/list1"/>
    <dgm:cxn modelId="{4EB643F9-6304-47FE-AFDD-C8F6ACDA12C1}" type="presOf" srcId="{B70313D0-0C79-49D5-B87C-3F67E0074E61}" destId="{4FCC9565-02AC-43C6-8433-561BAEA71389}" srcOrd="0" destOrd="0" presId="urn:microsoft.com/office/officeart/2005/8/layout/list1"/>
    <dgm:cxn modelId="{BCD55AEA-71CE-4F97-9363-443B4085727B}" type="presOf" srcId="{E512B555-0F4E-4E72-961B-038A78C994A6}" destId="{EFF2D73E-96BC-4B27-B8FC-D583470D7AFB}" srcOrd="0" destOrd="1" presId="urn:microsoft.com/office/officeart/2005/8/layout/list1"/>
    <dgm:cxn modelId="{1AA3926F-04A1-465A-A689-156BE7B51578}" type="presOf" srcId="{3270FE57-D46D-4F58-96E9-CF7B794A44FD}" destId="{D48EF9B1-FFA1-42C4-8D71-6FEE870D616B}" srcOrd="0" destOrd="1" presId="urn:microsoft.com/office/officeart/2005/8/layout/list1"/>
    <dgm:cxn modelId="{7B96E472-ADB3-4161-B5D2-8F4D4283AD10}" type="presOf" srcId="{B47AC085-7E59-4F6C-99B7-3D33C686E176}" destId="{EFF2D73E-96BC-4B27-B8FC-D583470D7AFB}" srcOrd="0" destOrd="3" presId="urn:microsoft.com/office/officeart/2005/8/layout/list1"/>
    <dgm:cxn modelId="{E9CEFC85-B074-44E8-BEF2-042495B9D6B8}" type="presOf" srcId="{DE3391D2-67C2-4BB6-8885-0291AD1398F4}" destId="{EFF2D73E-96BC-4B27-B8FC-D583470D7AFB}" srcOrd="0" destOrd="2" presId="urn:microsoft.com/office/officeart/2005/8/layout/list1"/>
    <dgm:cxn modelId="{6CCFF13C-F873-45B2-8AEE-73623D5CBE2B}" type="presOf" srcId="{7D7412E5-15BC-443E-9CFE-8AB3E366165B}" destId="{68619695-5094-43DF-980C-5819753DF621}" srcOrd="0" destOrd="0" presId="urn:microsoft.com/office/officeart/2005/8/layout/list1"/>
    <dgm:cxn modelId="{758C47C0-0702-4F63-8EB2-DFE559CCB250}" type="presOf" srcId="{60B4DED2-9EA1-4CD9-9FB2-9AEFC2FFA151}" destId="{4361C738-1D2F-4DED-90FD-9842AB6BB827}" srcOrd="1" destOrd="0" presId="urn:microsoft.com/office/officeart/2005/8/layout/list1"/>
    <dgm:cxn modelId="{0130517E-2FA1-42E5-AF2F-18B3492793B5}" type="presOf" srcId="{6AC4CE59-461B-4001-A170-70B2442D2BFD}" destId="{EFF2D73E-96BC-4B27-B8FC-D583470D7AFB}" srcOrd="0" destOrd="4" presId="urn:microsoft.com/office/officeart/2005/8/layout/list1"/>
    <dgm:cxn modelId="{A72CDF4F-85C3-49F2-B288-A16F4B211BD9}" srcId="{B70313D0-0C79-49D5-B87C-3F67E0074E61}" destId="{60B4DED2-9EA1-4CD9-9FB2-9AEFC2FFA151}" srcOrd="0" destOrd="0" parTransId="{0539A6C0-3DCA-424A-8BAF-E3280A746D3D}" sibTransId="{811F5AA9-A303-4648-A818-EDD31D7FC9D3}"/>
    <dgm:cxn modelId="{0C39C9A3-88C4-4C07-9D12-3F6976B2CA9E}" type="presOf" srcId="{E1744BEC-ABD0-49B4-B429-11C56257EA5D}" destId="{D48EF9B1-FFA1-42C4-8D71-6FEE870D616B}" srcOrd="0" destOrd="0" presId="urn:microsoft.com/office/officeart/2005/8/layout/list1"/>
    <dgm:cxn modelId="{97EB84A9-BDBB-42F5-BFEC-3BF95C46BBF1}" srcId="{60B4DED2-9EA1-4CD9-9FB2-9AEFC2FFA151}" destId="{25A709E7-919F-493F-99B8-EE34DFD9D648}" srcOrd="0" destOrd="0" parTransId="{DFF0EF2E-0DB0-44D3-BB39-05CC4972FB84}" sibTransId="{015B0698-612E-4603-965E-AAFD17C8912C}"/>
    <dgm:cxn modelId="{239273FB-433E-43AA-9B58-2DD32C35E507}" srcId="{B70313D0-0C79-49D5-B87C-3F67E0074E61}" destId="{7D7412E5-15BC-443E-9CFE-8AB3E366165B}" srcOrd="1" destOrd="0" parTransId="{4AC19CEF-985D-4C1F-9E0C-3FB9C6C72D7B}" sibTransId="{6ED8DBF3-B12D-4A28-8D51-B3CF2BF67226}"/>
    <dgm:cxn modelId="{866B9037-6FCC-47B4-AEDB-0267F871BAB4}" srcId="{7D7412E5-15BC-443E-9CFE-8AB3E366165B}" destId="{E1744BEC-ABD0-49B4-B429-11C56257EA5D}" srcOrd="0" destOrd="0" parTransId="{18A60A4C-647A-440E-983B-0BC080FE586C}" sibTransId="{19441250-4E63-45B9-9059-F2AA336E10D2}"/>
    <dgm:cxn modelId="{ECFB65D1-B721-4F8B-8856-53D55129F758}" srcId="{60B4DED2-9EA1-4CD9-9FB2-9AEFC2FFA151}" destId="{6AC4CE59-461B-4001-A170-70B2442D2BFD}" srcOrd="4" destOrd="0" parTransId="{CBC402D3-7E83-44D1-BA2B-C52AE0312A3E}" sibTransId="{CC83DFFF-DE2E-48CD-93A2-EFBDCED873E4}"/>
    <dgm:cxn modelId="{929ADDFB-2FA2-44AC-B6C5-E56F996F19F1}" srcId="{60B4DED2-9EA1-4CD9-9FB2-9AEFC2FFA151}" destId="{B47AC085-7E59-4F6C-99B7-3D33C686E176}" srcOrd="3" destOrd="0" parTransId="{B5CC823A-4E6D-405E-8ECC-6CFCF6F6BB26}" sibTransId="{3F8A4839-43EE-4406-9EAD-A0278F3F5073}"/>
    <dgm:cxn modelId="{33B31ACD-C1C1-4BE6-8E7C-9CA58ECF96C8}" type="presOf" srcId="{25A709E7-919F-493F-99B8-EE34DFD9D648}" destId="{EFF2D73E-96BC-4B27-B8FC-D583470D7AFB}" srcOrd="0" destOrd="0" presId="urn:microsoft.com/office/officeart/2005/8/layout/list1"/>
    <dgm:cxn modelId="{F6F145E7-DA03-48CB-8A12-2A8A4686946D}" type="presOf" srcId="{60B4DED2-9EA1-4CD9-9FB2-9AEFC2FFA151}" destId="{4D3B96AE-8230-4E79-8174-4F9220637834}" srcOrd="0" destOrd="0" presId="urn:microsoft.com/office/officeart/2005/8/layout/list1"/>
    <dgm:cxn modelId="{7776F3B9-7676-4076-A8D1-9A8539E72E83}" srcId="{60B4DED2-9EA1-4CD9-9FB2-9AEFC2FFA151}" destId="{E512B555-0F4E-4E72-961B-038A78C994A6}" srcOrd="1" destOrd="0" parTransId="{736621DF-DD96-4B16-B06A-3F67A238074D}" sibTransId="{79FB693C-2F48-4299-B0E3-20DB8ECF07E7}"/>
    <dgm:cxn modelId="{82A10E1E-EDCB-4220-83EB-F12D8AB2C03E}" srcId="{7D7412E5-15BC-443E-9CFE-8AB3E366165B}" destId="{3270FE57-D46D-4F58-96E9-CF7B794A44FD}" srcOrd="1" destOrd="0" parTransId="{247117D0-AE9D-482A-9ACC-94AEAFAAECB8}" sibTransId="{34851BD7-CE7D-4929-B1BC-F1EAE7D24146}"/>
    <dgm:cxn modelId="{D3501CB7-1E9B-43E8-B9DE-7BEEDC7A312B}" type="presParOf" srcId="{4FCC9565-02AC-43C6-8433-561BAEA71389}" destId="{392810EA-A1D1-4ECE-99D4-B438EF40161C}" srcOrd="0" destOrd="0" presId="urn:microsoft.com/office/officeart/2005/8/layout/list1"/>
    <dgm:cxn modelId="{69BEC1E7-CAFD-4872-BFDA-2884C7D96D3F}" type="presParOf" srcId="{392810EA-A1D1-4ECE-99D4-B438EF40161C}" destId="{4D3B96AE-8230-4E79-8174-4F9220637834}" srcOrd="0" destOrd="0" presId="urn:microsoft.com/office/officeart/2005/8/layout/list1"/>
    <dgm:cxn modelId="{F36B3CF2-EBEF-46BD-BA31-6936DAC9A214}" type="presParOf" srcId="{392810EA-A1D1-4ECE-99D4-B438EF40161C}" destId="{4361C738-1D2F-4DED-90FD-9842AB6BB827}" srcOrd="1" destOrd="0" presId="urn:microsoft.com/office/officeart/2005/8/layout/list1"/>
    <dgm:cxn modelId="{04758F40-2A6C-4FD7-9B50-523191F858E1}" type="presParOf" srcId="{4FCC9565-02AC-43C6-8433-561BAEA71389}" destId="{B7FCAC45-1B6B-4B06-87AE-E1CEC77E2D22}" srcOrd="1" destOrd="0" presId="urn:microsoft.com/office/officeart/2005/8/layout/list1"/>
    <dgm:cxn modelId="{02C15D33-0673-47FB-AB1F-176DC6A34BDB}" type="presParOf" srcId="{4FCC9565-02AC-43C6-8433-561BAEA71389}" destId="{EFF2D73E-96BC-4B27-B8FC-D583470D7AFB}" srcOrd="2" destOrd="0" presId="urn:microsoft.com/office/officeart/2005/8/layout/list1"/>
    <dgm:cxn modelId="{EA1F9AFB-5B9B-45C8-A2A1-E3119E110936}" type="presParOf" srcId="{4FCC9565-02AC-43C6-8433-561BAEA71389}" destId="{B7341A40-772B-4D52-836B-A479F3C0691B}" srcOrd="3" destOrd="0" presId="urn:microsoft.com/office/officeart/2005/8/layout/list1"/>
    <dgm:cxn modelId="{963ADE8E-3804-495C-B00B-14E9043A03B4}" type="presParOf" srcId="{4FCC9565-02AC-43C6-8433-561BAEA71389}" destId="{3789A7EE-A923-46CC-BB24-2020BC102CD9}" srcOrd="4" destOrd="0" presId="urn:microsoft.com/office/officeart/2005/8/layout/list1"/>
    <dgm:cxn modelId="{A3FFCA2D-78CC-41C3-BDF4-72F0B6EC5C02}" type="presParOf" srcId="{3789A7EE-A923-46CC-BB24-2020BC102CD9}" destId="{68619695-5094-43DF-980C-5819753DF621}" srcOrd="0" destOrd="0" presId="urn:microsoft.com/office/officeart/2005/8/layout/list1"/>
    <dgm:cxn modelId="{27EDCD2D-4C17-4625-B308-B5FD8C5478F9}" type="presParOf" srcId="{3789A7EE-A923-46CC-BB24-2020BC102CD9}" destId="{B54B1FD5-3A95-4C7E-9204-5C575398814F}" srcOrd="1" destOrd="0" presId="urn:microsoft.com/office/officeart/2005/8/layout/list1"/>
    <dgm:cxn modelId="{35025814-846F-4097-8A12-F740DF05AF2D}" type="presParOf" srcId="{4FCC9565-02AC-43C6-8433-561BAEA71389}" destId="{BC701171-64C2-49D9-AEAB-EEDE0E26625D}" srcOrd="5" destOrd="0" presId="urn:microsoft.com/office/officeart/2005/8/layout/list1"/>
    <dgm:cxn modelId="{6EE9A3A6-2798-473C-BD14-B8F582413EF3}" type="presParOf" srcId="{4FCC9565-02AC-43C6-8433-561BAEA71389}" destId="{D48EF9B1-FFA1-42C4-8D71-6FEE870D616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0313D0-0C79-49D5-B87C-3F67E0074E61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0B4DED2-9EA1-4CD9-9FB2-9AEFC2FFA151}">
      <dgm:prSet phldrT="[Text]" custT="1"/>
      <dgm:spPr/>
      <dgm:t>
        <a:bodyPr/>
        <a:lstStyle/>
        <a:p>
          <a:r>
            <a:rPr lang="en-US" sz="2400" dirty="0" smtClean="0"/>
            <a:t>Feature Representation </a:t>
          </a:r>
          <a:endParaRPr lang="en-US" sz="2800" dirty="0"/>
        </a:p>
      </dgm:t>
    </dgm:pt>
    <dgm:pt modelId="{0539A6C0-3DCA-424A-8BAF-E3280A746D3D}" type="parTrans" cxnId="{A72CDF4F-85C3-49F2-B288-A16F4B211BD9}">
      <dgm:prSet/>
      <dgm:spPr/>
      <dgm:t>
        <a:bodyPr/>
        <a:lstStyle/>
        <a:p>
          <a:endParaRPr lang="en-US"/>
        </a:p>
      </dgm:t>
    </dgm:pt>
    <dgm:pt modelId="{811F5AA9-A303-4648-A818-EDD31D7FC9D3}" type="sibTrans" cxnId="{A72CDF4F-85C3-49F2-B288-A16F4B211BD9}">
      <dgm:prSet/>
      <dgm:spPr/>
      <dgm:t>
        <a:bodyPr/>
        <a:lstStyle/>
        <a:p>
          <a:endParaRPr lang="en-US"/>
        </a:p>
      </dgm:t>
    </dgm:pt>
    <dgm:pt modelId="{7D7412E5-15BC-443E-9CFE-8AB3E366165B}">
      <dgm:prSet phldrT="[Text]" custT="1"/>
      <dgm:spPr/>
      <dgm:t>
        <a:bodyPr/>
        <a:lstStyle/>
        <a:p>
          <a:r>
            <a:rPr lang="en-US" sz="2400" dirty="0" smtClean="0"/>
            <a:t>Feature Normalization </a:t>
          </a:r>
          <a:endParaRPr lang="en-US" sz="2400" dirty="0"/>
        </a:p>
      </dgm:t>
    </dgm:pt>
    <dgm:pt modelId="{4AC19CEF-985D-4C1F-9E0C-3FB9C6C72D7B}" type="parTrans" cxnId="{239273FB-433E-43AA-9B58-2DD32C35E507}">
      <dgm:prSet/>
      <dgm:spPr/>
      <dgm:t>
        <a:bodyPr/>
        <a:lstStyle/>
        <a:p>
          <a:endParaRPr lang="en-US"/>
        </a:p>
      </dgm:t>
    </dgm:pt>
    <dgm:pt modelId="{6ED8DBF3-B12D-4A28-8D51-B3CF2BF67226}" type="sibTrans" cxnId="{239273FB-433E-43AA-9B58-2DD32C35E507}">
      <dgm:prSet/>
      <dgm:spPr/>
      <dgm:t>
        <a:bodyPr/>
        <a:lstStyle/>
        <a:p>
          <a:endParaRPr lang="en-US"/>
        </a:p>
      </dgm:t>
    </dgm:pt>
    <dgm:pt modelId="{E1744BEC-ABD0-49B4-B429-11C56257EA5D}">
      <dgm:prSet cust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8A60A4C-647A-440E-983B-0BC080FE586C}" type="parTrans" cxnId="{866B9037-6FCC-47B4-AEDB-0267F871BAB4}">
      <dgm:prSet/>
      <dgm:spPr/>
      <dgm:t>
        <a:bodyPr/>
        <a:lstStyle/>
        <a:p>
          <a:endParaRPr lang="en-US"/>
        </a:p>
      </dgm:t>
    </dgm:pt>
    <dgm:pt modelId="{19441250-4E63-45B9-9059-F2AA336E10D2}" type="sibTrans" cxnId="{866B9037-6FCC-47B4-AEDB-0267F871BAB4}">
      <dgm:prSet/>
      <dgm:spPr/>
      <dgm:t>
        <a:bodyPr/>
        <a:lstStyle/>
        <a:p>
          <a:endParaRPr lang="en-US"/>
        </a:p>
      </dgm:t>
    </dgm:pt>
    <dgm:pt modelId="{25A709E7-919F-493F-99B8-EE34DFD9D648}">
      <dgm:prSet custT="1"/>
      <dgm:spPr/>
      <dgm:t>
        <a:bodyPr/>
        <a:lstStyle/>
        <a:p>
          <a:r>
            <a:rPr lang="en-US" sz="2000" b="0" i="0" dirty="0" smtClean="0"/>
            <a:t>Used to capture the global structure </a:t>
          </a:r>
          <a:r>
            <a:rPr lang="en-US" b="0" i="0" dirty="0" smtClean="0"/>
            <a:t>of an image</a:t>
          </a:r>
          <a:endParaRPr lang="en-US" sz="2000" dirty="0"/>
        </a:p>
      </dgm:t>
    </dgm:pt>
    <dgm:pt modelId="{DFF0EF2E-0DB0-44D3-BB39-05CC4972FB84}" type="parTrans" cxnId="{97EB84A9-BDBB-42F5-BFEC-3BF95C46BBF1}">
      <dgm:prSet/>
      <dgm:spPr/>
      <dgm:t>
        <a:bodyPr/>
        <a:lstStyle/>
        <a:p>
          <a:endParaRPr lang="en-US"/>
        </a:p>
      </dgm:t>
    </dgm:pt>
    <dgm:pt modelId="{015B0698-612E-4603-965E-AAFD17C8912C}" type="sibTrans" cxnId="{97EB84A9-BDBB-42F5-BFEC-3BF95C46BBF1}">
      <dgm:prSet/>
      <dgm:spPr/>
      <dgm:t>
        <a:bodyPr/>
        <a:lstStyle/>
        <a:p>
          <a:endParaRPr lang="en-US"/>
        </a:p>
      </dgm:t>
    </dgm:pt>
    <dgm:pt modelId="{3270FE57-D46D-4F58-96E9-CF7B794A44FD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247117D0-AE9D-482A-9ACC-94AEAFAAECB8}" type="parTrans" cxnId="{82A10E1E-EDCB-4220-83EB-F12D8AB2C03E}">
      <dgm:prSet/>
      <dgm:spPr/>
      <dgm:t>
        <a:bodyPr/>
        <a:lstStyle/>
        <a:p>
          <a:endParaRPr lang="en-US"/>
        </a:p>
      </dgm:t>
    </dgm:pt>
    <dgm:pt modelId="{34851BD7-CE7D-4929-B1BC-F1EAE7D24146}" type="sibTrans" cxnId="{82A10E1E-EDCB-4220-83EB-F12D8AB2C03E}">
      <dgm:prSet/>
      <dgm:spPr/>
      <dgm:t>
        <a:bodyPr/>
        <a:lstStyle/>
        <a:p>
          <a:endParaRPr lang="en-US"/>
        </a:p>
      </dgm:t>
    </dgm:pt>
    <dgm:pt modelId="{6AC4CE59-461B-4001-A170-70B2442D2BFD}">
      <dgm:prSet custT="1"/>
      <dgm:spPr/>
      <dgm:t>
        <a:bodyPr/>
        <a:lstStyle/>
        <a:p>
          <a:endParaRPr lang="en-US" sz="2000" dirty="0"/>
        </a:p>
      </dgm:t>
    </dgm:pt>
    <dgm:pt modelId="{CBC402D3-7E83-44D1-BA2B-C52AE0312A3E}" type="parTrans" cxnId="{ECFB65D1-B721-4F8B-8856-53D55129F758}">
      <dgm:prSet/>
      <dgm:spPr/>
      <dgm:t>
        <a:bodyPr/>
        <a:lstStyle/>
        <a:p>
          <a:endParaRPr lang="en-US"/>
        </a:p>
      </dgm:t>
    </dgm:pt>
    <dgm:pt modelId="{CC83DFFF-DE2E-48CD-93A2-EFBDCED873E4}" type="sibTrans" cxnId="{ECFB65D1-B721-4F8B-8856-53D55129F758}">
      <dgm:prSet/>
      <dgm:spPr/>
      <dgm:t>
        <a:bodyPr/>
        <a:lstStyle/>
        <a:p>
          <a:endParaRPr lang="en-US"/>
        </a:p>
      </dgm:t>
    </dgm:pt>
    <dgm:pt modelId="{E512B555-0F4E-4E72-961B-038A78C994A6}">
      <dgm:prSet custT="1"/>
      <dgm:spPr/>
      <dgm:t>
        <a:bodyPr/>
        <a:lstStyle/>
        <a:p>
          <a:r>
            <a:rPr lang="en-US" sz="2000" dirty="0" smtClean="0"/>
            <a:t>Method used: </a:t>
          </a:r>
          <a:r>
            <a:rPr lang="en-US" sz="2000" b="0" i="0" dirty="0" smtClean="0"/>
            <a:t>Spatial Pyramid Match</a:t>
          </a:r>
          <a:r>
            <a:rPr lang="en-US" b="0" i="0" dirty="0" smtClean="0"/>
            <a:t>ing (SPM) </a:t>
          </a:r>
          <a:endParaRPr lang="en-US" sz="2000" dirty="0"/>
        </a:p>
      </dgm:t>
    </dgm:pt>
    <dgm:pt modelId="{736621DF-DD96-4B16-B06A-3F67A238074D}" type="parTrans" cxnId="{7776F3B9-7676-4076-A8D1-9A8539E72E83}">
      <dgm:prSet/>
      <dgm:spPr/>
      <dgm:t>
        <a:bodyPr/>
        <a:lstStyle/>
        <a:p>
          <a:endParaRPr lang="en-US"/>
        </a:p>
      </dgm:t>
    </dgm:pt>
    <dgm:pt modelId="{79FB693C-2F48-4299-B0E3-20DB8ECF07E7}" type="sibTrans" cxnId="{7776F3B9-7676-4076-A8D1-9A8539E72E83}">
      <dgm:prSet/>
      <dgm:spPr/>
      <dgm:t>
        <a:bodyPr/>
        <a:lstStyle/>
        <a:p>
          <a:endParaRPr lang="en-US"/>
        </a:p>
      </dgm:t>
    </dgm:pt>
    <dgm:pt modelId="{DE3391D2-67C2-4BB6-8885-0291AD1398F4}">
      <dgm:prSet custT="1"/>
      <dgm:spPr/>
      <dgm:t>
        <a:bodyPr/>
        <a:lstStyle/>
        <a:p>
          <a:r>
            <a:rPr lang="en-US" sz="2000" b="0" i="0" dirty="0" smtClean="0"/>
            <a:t>Takes histograms </a:t>
          </a:r>
          <a:r>
            <a:rPr lang="en-US" b="0" i="0" dirty="0" smtClean="0"/>
            <a:t>from sub-regions of an image to form a final histogram</a:t>
          </a:r>
          <a:endParaRPr lang="en-US" sz="2000" dirty="0"/>
        </a:p>
      </dgm:t>
    </dgm:pt>
    <dgm:pt modelId="{48F33E18-FE9C-475C-81D4-9FE2F1FB4BD1}" type="parTrans" cxnId="{56EBAEB7-94BB-4758-83CA-C2DCFCE4BF23}">
      <dgm:prSet/>
      <dgm:spPr/>
      <dgm:t>
        <a:bodyPr/>
        <a:lstStyle/>
        <a:p>
          <a:endParaRPr lang="en-US"/>
        </a:p>
      </dgm:t>
    </dgm:pt>
    <dgm:pt modelId="{AAABBA62-3CED-4837-9757-6EC677E651D3}" type="sibTrans" cxnId="{56EBAEB7-94BB-4758-83CA-C2DCFCE4BF23}">
      <dgm:prSet/>
      <dgm:spPr/>
      <dgm:t>
        <a:bodyPr/>
        <a:lstStyle/>
        <a:p>
          <a:endParaRPr lang="en-US"/>
        </a:p>
      </dgm:t>
    </dgm:pt>
    <dgm:pt modelId="{B47AC085-7E59-4F6C-99B7-3D33C686E176}">
      <dgm:prSet custT="1"/>
      <dgm:spPr/>
      <dgm:t>
        <a:bodyPr/>
        <a:lstStyle/>
        <a:p>
          <a:r>
            <a:rPr lang="en-US" sz="2000" dirty="0" smtClean="0"/>
            <a:t>Principe Component Analysis (PCA) is applied afterwards</a:t>
          </a:r>
          <a:endParaRPr lang="en-US" sz="2000" dirty="0"/>
        </a:p>
      </dgm:t>
    </dgm:pt>
    <dgm:pt modelId="{B5CC823A-4E6D-405E-8ECC-6CFCF6F6BB26}" type="parTrans" cxnId="{929ADDFB-2FA2-44AC-B6C5-E56F996F19F1}">
      <dgm:prSet/>
      <dgm:spPr/>
      <dgm:t>
        <a:bodyPr/>
        <a:lstStyle/>
        <a:p>
          <a:endParaRPr lang="en-US"/>
        </a:p>
      </dgm:t>
    </dgm:pt>
    <dgm:pt modelId="{3F8A4839-43EE-4406-9EAD-A0278F3F5073}" type="sibTrans" cxnId="{929ADDFB-2FA2-44AC-B6C5-E56F996F19F1}">
      <dgm:prSet/>
      <dgm:spPr/>
      <dgm:t>
        <a:bodyPr/>
        <a:lstStyle/>
        <a:p>
          <a:endParaRPr lang="en-US"/>
        </a:p>
      </dgm:t>
    </dgm:pt>
    <dgm:pt modelId="{4FCC9565-02AC-43C6-8433-561BAEA71389}" type="pres">
      <dgm:prSet presAssocID="{B70313D0-0C79-49D5-B87C-3F67E0074E6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2810EA-A1D1-4ECE-99D4-B438EF40161C}" type="pres">
      <dgm:prSet presAssocID="{60B4DED2-9EA1-4CD9-9FB2-9AEFC2FFA151}" presName="parentLin" presStyleCnt="0"/>
      <dgm:spPr/>
    </dgm:pt>
    <dgm:pt modelId="{4D3B96AE-8230-4E79-8174-4F9220637834}" type="pres">
      <dgm:prSet presAssocID="{60B4DED2-9EA1-4CD9-9FB2-9AEFC2FFA151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4361C738-1D2F-4DED-90FD-9842AB6BB827}" type="pres">
      <dgm:prSet presAssocID="{60B4DED2-9EA1-4CD9-9FB2-9AEFC2FFA151}" presName="parentText" presStyleLbl="node1" presStyleIdx="0" presStyleCnt="2" custScaleY="34036" custLinFactNeighborX="-16084" custLinFactNeighborY="-2086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FCAC45-1B6B-4B06-87AE-E1CEC77E2D22}" type="pres">
      <dgm:prSet presAssocID="{60B4DED2-9EA1-4CD9-9FB2-9AEFC2FFA151}" presName="negativeSpace" presStyleCnt="0"/>
      <dgm:spPr/>
    </dgm:pt>
    <dgm:pt modelId="{EFF2D73E-96BC-4B27-B8FC-D583470D7AFB}" type="pres">
      <dgm:prSet presAssocID="{60B4DED2-9EA1-4CD9-9FB2-9AEFC2FFA151}" presName="childText" presStyleLbl="conFgAcc1" presStyleIdx="0" presStyleCnt="2" custScaleY="748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341A40-772B-4D52-836B-A479F3C0691B}" type="pres">
      <dgm:prSet presAssocID="{811F5AA9-A303-4648-A818-EDD31D7FC9D3}" presName="spaceBetweenRectangles" presStyleCnt="0"/>
      <dgm:spPr/>
    </dgm:pt>
    <dgm:pt modelId="{3789A7EE-A923-46CC-BB24-2020BC102CD9}" type="pres">
      <dgm:prSet presAssocID="{7D7412E5-15BC-443E-9CFE-8AB3E366165B}" presName="parentLin" presStyleCnt="0"/>
      <dgm:spPr/>
    </dgm:pt>
    <dgm:pt modelId="{68619695-5094-43DF-980C-5819753DF621}" type="pres">
      <dgm:prSet presAssocID="{7D7412E5-15BC-443E-9CFE-8AB3E366165B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B54B1FD5-3A95-4C7E-9204-5C575398814F}" type="pres">
      <dgm:prSet presAssocID="{7D7412E5-15BC-443E-9CFE-8AB3E366165B}" presName="parentText" presStyleLbl="node1" presStyleIdx="1" presStyleCnt="2" custScaleY="34161" custLinFactNeighborX="-16084" custLinFactNeighborY="-303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701171-64C2-49D9-AEAB-EEDE0E26625D}" type="pres">
      <dgm:prSet presAssocID="{7D7412E5-15BC-443E-9CFE-8AB3E366165B}" presName="negativeSpace" presStyleCnt="0"/>
      <dgm:spPr/>
    </dgm:pt>
    <dgm:pt modelId="{D48EF9B1-FFA1-42C4-8D71-6FEE870D616B}" type="pres">
      <dgm:prSet presAssocID="{7D7412E5-15BC-443E-9CFE-8AB3E366165B}" presName="childText" presStyleLbl="conFgAcc1" presStyleIdx="1" presStyleCnt="2" custScaleY="732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D55AEA-71CE-4F97-9363-443B4085727B}" type="presOf" srcId="{E512B555-0F4E-4E72-961B-038A78C994A6}" destId="{EFF2D73E-96BC-4B27-B8FC-D583470D7AFB}" srcOrd="0" destOrd="1" presId="urn:microsoft.com/office/officeart/2005/8/layout/list1"/>
    <dgm:cxn modelId="{929ADDFB-2FA2-44AC-B6C5-E56F996F19F1}" srcId="{60B4DED2-9EA1-4CD9-9FB2-9AEFC2FFA151}" destId="{B47AC085-7E59-4F6C-99B7-3D33C686E176}" srcOrd="3" destOrd="0" parTransId="{B5CC823A-4E6D-405E-8ECC-6CFCF6F6BB26}" sibTransId="{3F8A4839-43EE-4406-9EAD-A0278F3F5073}"/>
    <dgm:cxn modelId="{97EB84A9-BDBB-42F5-BFEC-3BF95C46BBF1}" srcId="{60B4DED2-9EA1-4CD9-9FB2-9AEFC2FFA151}" destId="{25A709E7-919F-493F-99B8-EE34DFD9D648}" srcOrd="0" destOrd="0" parTransId="{DFF0EF2E-0DB0-44D3-BB39-05CC4972FB84}" sibTransId="{015B0698-612E-4603-965E-AAFD17C8912C}"/>
    <dgm:cxn modelId="{7B96E472-ADB3-4161-B5D2-8F4D4283AD10}" type="presOf" srcId="{B47AC085-7E59-4F6C-99B7-3D33C686E176}" destId="{EFF2D73E-96BC-4B27-B8FC-D583470D7AFB}" srcOrd="0" destOrd="3" presId="urn:microsoft.com/office/officeart/2005/8/layout/list1"/>
    <dgm:cxn modelId="{56EBAEB7-94BB-4758-83CA-C2DCFCE4BF23}" srcId="{60B4DED2-9EA1-4CD9-9FB2-9AEFC2FFA151}" destId="{DE3391D2-67C2-4BB6-8885-0291AD1398F4}" srcOrd="2" destOrd="0" parTransId="{48F33E18-FE9C-475C-81D4-9FE2F1FB4BD1}" sibTransId="{AAABBA62-3CED-4837-9757-6EC677E651D3}"/>
    <dgm:cxn modelId="{ECFB65D1-B721-4F8B-8856-53D55129F758}" srcId="{60B4DED2-9EA1-4CD9-9FB2-9AEFC2FFA151}" destId="{6AC4CE59-461B-4001-A170-70B2442D2BFD}" srcOrd="4" destOrd="0" parTransId="{CBC402D3-7E83-44D1-BA2B-C52AE0312A3E}" sibTransId="{CC83DFFF-DE2E-48CD-93A2-EFBDCED873E4}"/>
    <dgm:cxn modelId="{7776F3B9-7676-4076-A8D1-9A8539E72E83}" srcId="{60B4DED2-9EA1-4CD9-9FB2-9AEFC2FFA151}" destId="{E512B555-0F4E-4E72-961B-038A78C994A6}" srcOrd="1" destOrd="0" parTransId="{736621DF-DD96-4B16-B06A-3F67A238074D}" sibTransId="{79FB693C-2F48-4299-B0E3-20DB8ECF07E7}"/>
    <dgm:cxn modelId="{E9CEFC85-B074-44E8-BEF2-042495B9D6B8}" type="presOf" srcId="{DE3391D2-67C2-4BB6-8885-0291AD1398F4}" destId="{EFF2D73E-96BC-4B27-B8FC-D583470D7AFB}" srcOrd="0" destOrd="2" presId="urn:microsoft.com/office/officeart/2005/8/layout/list1"/>
    <dgm:cxn modelId="{6CCFF13C-F873-45B2-8AEE-73623D5CBE2B}" type="presOf" srcId="{7D7412E5-15BC-443E-9CFE-8AB3E366165B}" destId="{68619695-5094-43DF-980C-5819753DF621}" srcOrd="0" destOrd="0" presId="urn:microsoft.com/office/officeart/2005/8/layout/list1"/>
    <dgm:cxn modelId="{4EB643F9-6304-47FE-AFDD-C8F6ACDA12C1}" type="presOf" srcId="{B70313D0-0C79-49D5-B87C-3F67E0074E61}" destId="{4FCC9565-02AC-43C6-8433-561BAEA71389}" srcOrd="0" destOrd="0" presId="urn:microsoft.com/office/officeart/2005/8/layout/list1"/>
    <dgm:cxn modelId="{0130517E-2FA1-42E5-AF2F-18B3492793B5}" type="presOf" srcId="{6AC4CE59-461B-4001-A170-70B2442D2BFD}" destId="{EFF2D73E-96BC-4B27-B8FC-D583470D7AFB}" srcOrd="0" destOrd="4" presId="urn:microsoft.com/office/officeart/2005/8/layout/list1"/>
    <dgm:cxn modelId="{0C39C9A3-88C4-4C07-9D12-3F6976B2CA9E}" type="presOf" srcId="{E1744BEC-ABD0-49B4-B429-11C56257EA5D}" destId="{D48EF9B1-FFA1-42C4-8D71-6FEE870D616B}" srcOrd="0" destOrd="0" presId="urn:microsoft.com/office/officeart/2005/8/layout/list1"/>
    <dgm:cxn modelId="{866B9037-6FCC-47B4-AEDB-0267F871BAB4}" srcId="{7D7412E5-15BC-443E-9CFE-8AB3E366165B}" destId="{E1744BEC-ABD0-49B4-B429-11C56257EA5D}" srcOrd="0" destOrd="0" parTransId="{18A60A4C-647A-440E-983B-0BC080FE586C}" sibTransId="{19441250-4E63-45B9-9059-F2AA336E10D2}"/>
    <dgm:cxn modelId="{33B31ACD-C1C1-4BE6-8E7C-9CA58ECF96C8}" type="presOf" srcId="{25A709E7-919F-493F-99B8-EE34DFD9D648}" destId="{EFF2D73E-96BC-4B27-B8FC-D583470D7AFB}" srcOrd="0" destOrd="0" presId="urn:microsoft.com/office/officeart/2005/8/layout/list1"/>
    <dgm:cxn modelId="{A72CDF4F-85C3-49F2-B288-A16F4B211BD9}" srcId="{B70313D0-0C79-49D5-B87C-3F67E0074E61}" destId="{60B4DED2-9EA1-4CD9-9FB2-9AEFC2FFA151}" srcOrd="0" destOrd="0" parTransId="{0539A6C0-3DCA-424A-8BAF-E3280A746D3D}" sibTransId="{811F5AA9-A303-4648-A818-EDD31D7FC9D3}"/>
    <dgm:cxn modelId="{1AA3926F-04A1-465A-A689-156BE7B51578}" type="presOf" srcId="{3270FE57-D46D-4F58-96E9-CF7B794A44FD}" destId="{D48EF9B1-FFA1-42C4-8D71-6FEE870D616B}" srcOrd="0" destOrd="1" presId="urn:microsoft.com/office/officeart/2005/8/layout/list1"/>
    <dgm:cxn modelId="{239273FB-433E-43AA-9B58-2DD32C35E507}" srcId="{B70313D0-0C79-49D5-B87C-3F67E0074E61}" destId="{7D7412E5-15BC-443E-9CFE-8AB3E366165B}" srcOrd="1" destOrd="0" parTransId="{4AC19CEF-985D-4C1F-9E0C-3FB9C6C72D7B}" sibTransId="{6ED8DBF3-B12D-4A28-8D51-B3CF2BF67226}"/>
    <dgm:cxn modelId="{F6F145E7-DA03-48CB-8A12-2A8A4686946D}" type="presOf" srcId="{60B4DED2-9EA1-4CD9-9FB2-9AEFC2FFA151}" destId="{4D3B96AE-8230-4E79-8174-4F9220637834}" srcOrd="0" destOrd="0" presId="urn:microsoft.com/office/officeart/2005/8/layout/list1"/>
    <dgm:cxn modelId="{82A10E1E-EDCB-4220-83EB-F12D8AB2C03E}" srcId="{7D7412E5-15BC-443E-9CFE-8AB3E366165B}" destId="{3270FE57-D46D-4F58-96E9-CF7B794A44FD}" srcOrd="1" destOrd="0" parTransId="{247117D0-AE9D-482A-9ACC-94AEAFAAECB8}" sibTransId="{34851BD7-CE7D-4929-B1BC-F1EAE7D24146}"/>
    <dgm:cxn modelId="{758C47C0-0702-4F63-8EB2-DFE559CCB250}" type="presOf" srcId="{60B4DED2-9EA1-4CD9-9FB2-9AEFC2FFA151}" destId="{4361C738-1D2F-4DED-90FD-9842AB6BB827}" srcOrd="1" destOrd="0" presId="urn:microsoft.com/office/officeart/2005/8/layout/list1"/>
    <dgm:cxn modelId="{6CB66CE1-D1FA-400F-9939-D721E6B34A44}" type="presOf" srcId="{7D7412E5-15BC-443E-9CFE-8AB3E366165B}" destId="{B54B1FD5-3A95-4C7E-9204-5C575398814F}" srcOrd="1" destOrd="0" presId="urn:microsoft.com/office/officeart/2005/8/layout/list1"/>
    <dgm:cxn modelId="{D3501CB7-1E9B-43E8-B9DE-7BEEDC7A312B}" type="presParOf" srcId="{4FCC9565-02AC-43C6-8433-561BAEA71389}" destId="{392810EA-A1D1-4ECE-99D4-B438EF40161C}" srcOrd="0" destOrd="0" presId="urn:microsoft.com/office/officeart/2005/8/layout/list1"/>
    <dgm:cxn modelId="{69BEC1E7-CAFD-4872-BFDA-2884C7D96D3F}" type="presParOf" srcId="{392810EA-A1D1-4ECE-99D4-B438EF40161C}" destId="{4D3B96AE-8230-4E79-8174-4F9220637834}" srcOrd="0" destOrd="0" presId="urn:microsoft.com/office/officeart/2005/8/layout/list1"/>
    <dgm:cxn modelId="{F36B3CF2-EBEF-46BD-BA31-6936DAC9A214}" type="presParOf" srcId="{392810EA-A1D1-4ECE-99D4-B438EF40161C}" destId="{4361C738-1D2F-4DED-90FD-9842AB6BB827}" srcOrd="1" destOrd="0" presId="urn:microsoft.com/office/officeart/2005/8/layout/list1"/>
    <dgm:cxn modelId="{04758F40-2A6C-4FD7-9B50-523191F858E1}" type="presParOf" srcId="{4FCC9565-02AC-43C6-8433-561BAEA71389}" destId="{B7FCAC45-1B6B-4B06-87AE-E1CEC77E2D22}" srcOrd="1" destOrd="0" presId="urn:microsoft.com/office/officeart/2005/8/layout/list1"/>
    <dgm:cxn modelId="{02C15D33-0673-47FB-AB1F-176DC6A34BDB}" type="presParOf" srcId="{4FCC9565-02AC-43C6-8433-561BAEA71389}" destId="{EFF2D73E-96BC-4B27-B8FC-D583470D7AFB}" srcOrd="2" destOrd="0" presId="urn:microsoft.com/office/officeart/2005/8/layout/list1"/>
    <dgm:cxn modelId="{EA1F9AFB-5B9B-45C8-A2A1-E3119E110936}" type="presParOf" srcId="{4FCC9565-02AC-43C6-8433-561BAEA71389}" destId="{B7341A40-772B-4D52-836B-A479F3C0691B}" srcOrd="3" destOrd="0" presId="urn:microsoft.com/office/officeart/2005/8/layout/list1"/>
    <dgm:cxn modelId="{963ADE8E-3804-495C-B00B-14E9043A03B4}" type="presParOf" srcId="{4FCC9565-02AC-43C6-8433-561BAEA71389}" destId="{3789A7EE-A923-46CC-BB24-2020BC102CD9}" srcOrd="4" destOrd="0" presId="urn:microsoft.com/office/officeart/2005/8/layout/list1"/>
    <dgm:cxn modelId="{A3FFCA2D-78CC-41C3-BDF4-72F0B6EC5C02}" type="presParOf" srcId="{3789A7EE-A923-46CC-BB24-2020BC102CD9}" destId="{68619695-5094-43DF-980C-5819753DF621}" srcOrd="0" destOrd="0" presId="urn:microsoft.com/office/officeart/2005/8/layout/list1"/>
    <dgm:cxn modelId="{27EDCD2D-4C17-4625-B308-B5FD8C5478F9}" type="presParOf" srcId="{3789A7EE-A923-46CC-BB24-2020BC102CD9}" destId="{B54B1FD5-3A95-4C7E-9204-5C575398814F}" srcOrd="1" destOrd="0" presId="urn:microsoft.com/office/officeart/2005/8/layout/list1"/>
    <dgm:cxn modelId="{35025814-846F-4097-8A12-F740DF05AF2D}" type="presParOf" srcId="{4FCC9565-02AC-43C6-8433-561BAEA71389}" destId="{BC701171-64C2-49D9-AEAB-EEDE0E26625D}" srcOrd="5" destOrd="0" presId="urn:microsoft.com/office/officeart/2005/8/layout/list1"/>
    <dgm:cxn modelId="{6EE9A3A6-2798-473C-BD14-B8F582413EF3}" type="presParOf" srcId="{4FCC9565-02AC-43C6-8433-561BAEA71389}" destId="{D48EF9B1-FFA1-42C4-8D71-6FEE870D616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7D1CD7-6E93-4A76-8103-D55867714898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009207B-92F8-4F80-8B28-238ECA72EA17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A8E47D5D-A4C4-468B-ACED-FBAF9FF59F1A}" type="parTrans" cxnId="{9E69683F-846A-4308-9F7A-F5BA7804BE09}">
      <dgm:prSet/>
      <dgm:spPr/>
      <dgm:t>
        <a:bodyPr/>
        <a:lstStyle/>
        <a:p>
          <a:endParaRPr lang="en-US"/>
        </a:p>
      </dgm:t>
    </dgm:pt>
    <dgm:pt modelId="{44E23031-5B36-4461-B8BB-C4DB56C6BEDF}" type="sibTrans" cxnId="{9E69683F-846A-4308-9F7A-F5BA7804BE09}">
      <dgm:prSet/>
      <dgm:spPr/>
      <dgm:t>
        <a:bodyPr/>
        <a:lstStyle/>
        <a:p>
          <a:endParaRPr lang="en-US"/>
        </a:p>
      </dgm:t>
    </dgm:pt>
    <dgm:pt modelId="{29296C04-8677-4E7D-8D65-7E207AAC511F}">
      <dgm:prSet phldrT="[Text]" phldr="1"/>
      <dgm:spPr/>
      <dgm:t>
        <a:bodyPr/>
        <a:lstStyle/>
        <a:p>
          <a:endParaRPr lang="en-US"/>
        </a:p>
      </dgm:t>
    </dgm:pt>
    <dgm:pt modelId="{89252FDB-F87C-4149-9527-7AD1D3DE2D68}" type="parTrans" cxnId="{CD180DE1-784F-4453-BDB3-8C382BEBC71F}">
      <dgm:prSet/>
      <dgm:spPr/>
      <dgm:t>
        <a:bodyPr/>
        <a:lstStyle/>
        <a:p>
          <a:endParaRPr lang="en-US"/>
        </a:p>
      </dgm:t>
    </dgm:pt>
    <dgm:pt modelId="{51B3379A-5E6D-4A3C-A4DD-F041C804D7E5}" type="sibTrans" cxnId="{CD180DE1-784F-4453-BDB3-8C382BEBC71F}">
      <dgm:prSet/>
      <dgm:spPr/>
      <dgm:t>
        <a:bodyPr/>
        <a:lstStyle/>
        <a:p>
          <a:endParaRPr lang="en-US"/>
        </a:p>
      </dgm:t>
    </dgm:pt>
    <dgm:pt modelId="{9FFE987C-95B3-48B7-8669-D451CA7ABFF1}">
      <dgm:prSet phldrT="[Text]" phldr="1"/>
      <dgm:spPr/>
      <dgm:t>
        <a:bodyPr/>
        <a:lstStyle/>
        <a:p>
          <a:endParaRPr lang="en-US"/>
        </a:p>
      </dgm:t>
    </dgm:pt>
    <dgm:pt modelId="{C804AFD0-7F76-44C0-85A4-69960772EA90}" type="parTrans" cxnId="{3A4AD95E-C897-4EBB-871E-0EA516B98B16}">
      <dgm:prSet/>
      <dgm:spPr/>
      <dgm:t>
        <a:bodyPr/>
        <a:lstStyle/>
        <a:p>
          <a:endParaRPr lang="en-US"/>
        </a:p>
      </dgm:t>
    </dgm:pt>
    <dgm:pt modelId="{58B9C631-316E-482F-8410-3BA816311A62}" type="sibTrans" cxnId="{3A4AD95E-C897-4EBB-871E-0EA516B98B16}">
      <dgm:prSet/>
      <dgm:spPr/>
      <dgm:t>
        <a:bodyPr/>
        <a:lstStyle/>
        <a:p>
          <a:endParaRPr lang="en-US"/>
        </a:p>
      </dgm:t>
    </dgm:pt>
    <dgm:pt modelId="{9E01B385-40B5-4207-A579-9393B88A2303}">
      <dgm:prSet phldrT="[Text]" phldr="1"/>
      <dgm:spPr/>
      <dgm:t>
        <a:bodyPr/>
        <a:lstStyle/>
        <a:p>
          <a:endParaRPr lang="en-US"/>
        </a:p>
      </dgm:t>
    </dgm:pt>
    <dgm:pt modelId="{F28DB49C-2A4F-4DFC-9942-5DEFD680B3F2}" type="parTrans" cxnId="{2ACF2343-ECCC-4B31-9AFE-53AA9B4D0300}">
      <dgm:prSet/>
      <dgm:spPr/>
      <dgm:t>
        <a:bodyPr/>
        <a:lstStyle/>
        <a:p>
          <a:endParaRPr lang="en-US"/>
        </a:p>
      </dgm:t>
    </dgm:pt>
    <dgm:pt modelId="{4892B9BD-FB13-464D-B7C4-DF1B06AF0883}" type="sibTrans" cxnId="{2ACF2343-ECCC-4B31-9AFE-53AA9B4D0300}">
      <dgm:prSet/>
      <dgm:spPr/>
      <dgm:t>
        <a:bodyPr/>
        <a:lstStyle/>
        <a:p>
          <a:endParaRPr lang="en-US"/>
        </a:p>
      </dgm:t>
    </dgm:pt>
    <dgm:pt modelId="{F3F4185A-452E-4FFC-9E7C-AB5BBA6FA3EF}">
      <dgm:prSet phldrT="[Text]" phldr="1"/>
      <dgm:spPr/>
      <dgm:t>
        <a:bodyPr/>
        <a:lstStyle/>
        <a:p>
          <a:endParaRPr lang="en-US"/>
        </a:p>
      </dgm:t>
    </dgm:pt>
    <dgm:pt modelId="{29287872-C385-48D3-AE0F-89F5092EAEEA}" type="parTrans" cxnId="{83099189-E63E-4DEB-B004-53B082A4EBE7}">
      <dgm:prSet/>
      <dgm:spPr/>
      <dgm:t>
        <a:bodyPr/>
        <a:lstStyle/>
        <a:p>
          <a:endParaRPr lang="en-US"/>
        </a:p>
      </dgm:t>
    </dgm:pt>
    <dgm:pt modelId="{F5636818-1579-4BA0-B8BF-79058DF4AD44}" type="sibTrans" cxnId="{83099189-E63E-4DEB-B004-53B082A4EBE7}">
      <dgm:prSet/>
      <dgm:spPr/>
      <dgm:t>
        <a:bodyPr/>
        <a:lstStyle/>
        <a:p>
          <a:endParaRPr lang="en-US"/>
        </a:p>
      </dgm:t>
    </dgm:pt>
    <dgm:pt modelId="{DB77838B-E543-43F2-B0B4-447CEE3EB740}">
      <dgm:prSet phldrT="[Text]" phldr="1"/>
      <dgm:spPr/>
      <dgm:t>
        <a:bodyPr/>
        <a:lstStyle/>
        <a:p>
          <a:endParaRPr lang="en-US"/>
        </a:p>
      </dgm:t>
    </dgm:pt>
    <dgm:pt modelId="{4EAD7198-7417-4A2D-8CB9-5C92957C271A}" type="parTrans" cxnId="{04A9FC11-8D1E-4159-83B1-14F90CA473A9}">
      <dgm:prSet/>
      <dgm:spPr/>
      <dgm:t>
        <a:bodyPr/>
        <a:lstStyle/>
        <a:p>
          <a:endParaRPr lang="en-US"/>
        </a:p>
      </dgm:t>
    </dgm:pt>
    <dgm:pt modelId="{A5AC3BA0-FDD1-4827-8106-84BFBDDE9EA8}" type="sibTrans" cxnId="{04A9FC11-8D1E-4159-83B1-14F90CA473A9}">
      <dgm:prSet/>
      <dgm:spPr/>
      <dgm:t>
        <a:bodyPr/>
        <a:lstStyle/>
        <a:p>
          <a:endParaRPr lang="en-US"/>
        </a:p>
      </dgm:t>
    </dgm:pt>
    <dgm:pt modelId="{8F4319E4-9AE1-4333-8F74-A3E0FB4C5F29}">
      <dgm:prSet phldrT="[Text]" phldr="1"/>
      <dgm:spPr/>
      <dgm:t>
        <a:bodyPr/>
        <a:lstStyle/>
        <a:p>
          <a:endParaRPr lang="en-US"/>
        </a:p>
      </dgm:t>
    </dgm:pt>
    <dgm:pt modelId="{8F2629E8-2CA0-48A6-AFF1-6630558B4CD2}" type="parTrans" cxnId="{4775C408-C101-4452-B2CD-B31ABF69F994}">
      <dgm:prSet/>
      <dgm:spPr/>
      <dgm:t>
        <a:bodyPr/>
        <a:lstStyle/>
        <a:p>
          <a:endParaRPr lang="en-US"/>
        </a:p>
      </dgm:t>
    </dgm:pt>
    <dgm:pt modelId="{E08DF716-5B30-4612-BDD2-B499011DC6D8}" type="sibTrans" cxnId="{4775C408-C101-4452-B2CD-B31ABF69F994}">
      <dgm:prSet/>
      <dgm:spPr/>
      <dgm:t>
        <a:bodyPr/>
        <a:lstStyle/>
        <a:p>
          <a:endParaRPr lang="en-US"/>
        </a:p>
      </dgm:t>
    </dgm:pt>
    <dgm:pt modelId="{D3D3E5A3-3DEE-4516-B254-0A61C8B7DF25}">
      <dgm:prSet phldrT="[Text]" phldr="1"/>
      <dgm:spPr/>
      <dgm:t>
        <a:bodyPr/>
        <a:lstStyle/>
        <a:p>
          <a:endParaRPr lang="en-US"/>
        </a:p>
      </dgm:t>
    </dgm:pt>
    <dgm:pt modelId="{67884CAB-6C7F-45BC-8670-83244FC41324}" type="parTrans" cxnId="{AB508FB4-4EC7-4A5F-B965-1C4C51E5F5BB}">
      <dgm:prSet/>
      <dgm:spPr/>
      <dgm:t>
        <a:bodyPr/>
        <a:lstStyle/>
        <a:p>
          <a:endParaRPr lang="en-US"/>
        </a:p>
      </dgm:t>
    </dgm:pt>
    <dgm:pt modelId="{3D117893-78F5-46D3-9EC9-FACDE6D4E76F}" type="sibTrans" cxnId="{AB508FB4-4EC7-4A5F-B965-1C4C51E5F5BB}">
      <dgm:prSet/>
      <dgm:spPr/>
      <dgm:t>
        <a:bodyPr/>
        <a:lstStyle/>
        <a:p>
          <a:endParaRPr lang="en-US"/>
        </a:p>
      </dgm:t>
    </dgm:pt>
    <dgm:pt modelId="{95D3822D-2064-4839-8BF7-466DDC09128D}">
      <dgm:prSet phldrT="[Text]" phldr="1"/>
      <dgm:spPr/>
      <dgm:t>
        <a:bodyPr/>
        <a:lstStyle/>
        <a:p>
          <a:endParaRPr lang="en-US"/>
        </a:p>
      </dgm:t>
    </dgm:pt>
    <dgm:pt modelId="{EEC9C361-6020-4A6F-B8C0-2EC3D5B9BA42}" type="parTrans" cxnId="{9617F0B2-5FD6-40BE-A1F1-96A6C4C92B40}">
      <dgm:prSet/>
      <dgm:spPr/>
      <dgm:t>
        <a:bodyPr/>
        <a:lstStyle/>
        <a:p>
          <a:endParaRPr lang="en-US"/>
        </a:p>
      </dgm:t>
    </dgm:pt>
    <dgm:pt modelId="{6E7C9289-B512-47D6-8BF5-1D9795C65A50}" type="sibTrans" cxnId="{9617F0B2-5FD6-40BE-A1F1-96A6C4C92B40}">
      <dgm:prSet/>
      <dgm:spPr/>
      <dgm:t>
        <a:bodyPr/>
        <a:lstStyle/>
        <a:p>
          <a:endParaRPr lang="en-US"/>
        </a:p>
      </dgm:t>
    </dgm:pt>
    <dgm:pt modelId="{A9342CA1-D711-4841-9FFF-A349F21EE14D}" type="pres">
      <dgm:prSet presAssocID="{1F7D1CD7-6E93-4A76-8103-D5586771489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56B6DB-9558-41B5-A7D4-B016614EC15F}" type="pres">
      <dgm:prSet presAssocID="{B009207B-92F8-4F80-8B28-238ECA72EA17}" presName="composite" presStyleCnt="0"/>
      <dgm:spPr/>
    </dgm:pt>
    <dgm:pt modelId="{897653C0-E2C2-4885-A1FB-E3860DE3CC68}" type="pres">
      <dgm:prSet presAssocID="{B009207B-92F8-4F80-8B28-238ECA72EA1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3B04A4-58F5-4100-B621-7F66A6C05DAB}" type="pres">
      <dgm:prSet presAssocID="{B009207B-92F8-4F80-8B28-238ECA72EA17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4A43AB-83CD-4BA5-A2EC-1701E08F23EB}" type="pres">
      <dgm:prSet presAssocID="{44E23031-5B36-4461-B8BB-C4DB56C6BEDF}" presName="space" presStyleCnt="0"/>
      <dgm:spPr/>
    </dgm:pt>
    <dgm:pt modelId="{AAAB2BBB-AC22-4380-B970-63559A63AD10}" type="pres">
      <dgm:prSet presAssocID="{9E01B385-40B5-4207-A579-9393B88A2303}" presName="composite" presStyleCnt="0"/>
      <dgm:spPr/>
    </dgm:pt>
    <dgm:pt modelId="{B434586B-798A-4421-AB76-694BE82184F9}" type="pres">
      <dgm:prSet presAssocID="{9E01B385-40B5-4207-A579-9393B88A230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137A55-1B89-45C7-9E19-BBB7FC68A687}" type="pres">
      <dgm:prSet presAssocID="{9E01B385-40B5-4207-A579-9393B88A2303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96DFEF-3F52-436F-93CA-C3918327E636}" type="pres">
      <dgm:prSet presAssocID="{4892B9BD-FB13-464D-B7C4-DF1B06AF0883}" presName="space" presStyleCnt="0"/>
      <dgm:spPr/>
    </dgm:pt>
    <dgm:pt modelId="{AE783436-7005-4017-80C5-29BC0B4981A7}" type="pres">
      <dgm:prSet presAssocID="{8F4319E4-9AE1-4333-8F74-A3E0FB4C5F29}" presName="composite" presStyleCnt="0"/>
      <dgm:spPr/>
    </dgm:pt>
    <dgm:pt modelId="{2D695F3E-A67B-4163-89D1-772A14923CBC}" type="pres">
      <dgm:prSet presAssocID="{8F4319E4-9AE1-4333-8F74-A3E0FB4C5F2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373B5E-1FCC-406B-9310-D4C02D87FB9A}" type="pres">
      <dgm:prSet presAssocID="{8F4319E4-9AE1-4333-8F74-A3E0FB4C5F29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69683F-846A-4308-9F7A-F5BA7804BE09}" srcId="{1F7D1CD7-6E93-4A76-8103-D55867714898}" destId="{B009207B-92F8-4F80-8B28-238ECA72EA17}" srcOrd="0" destOrd="0" parTransId="{A8E47D5D-A4C4-468B-ACED-FBAF9FF59F1A}" sibTransId="{44E23031-5B36-4461-B8BB-C4DB56C6BEDF}"/>
    <dgm:cxn modelId="{363E2961-8FDC-4648-B37B-7E63C339CBF1}" type="presOf" srcId="{29296C04-8677-4E7D-8D65-7E207AAC511F}" destId="{853B04A4-58F5-4100-B621-7F66A6C05DAB}" srcOrd="0" destOrd="0" presId="urn:microsoft.com/office/officeart/2005/8/layout/hList1"/>
    <dgm:cxn modelId="{6B8EA290-05A2-429E-84C8-E54AF188703E}" type="presOf" srcId="{DB77838B-E543-43F2-B0B4-447CEE3EB740}" destId="{EA137A55-1B89-45C7-9E19-BBB7FC68A687}" srcOrd="0" destOrd="1" presId="urn:microsoft.com/office/officeart/2005/8/layout/hList1"/>
    <dgm:cxn modelId="{AB508FB4-4EC7-4A5F-B965-1C4C51E5F5BB}" srcId="{8F4319E4-9AE1-4333-8F74-A3E0FB4C5F29}" destId="{D3D3E5A3-3DEE-4516-B254-0A61C8B7DF25}" srcOrd="0" destOrd="0" parTransId="{67884CAB-6C7F-45BC-8670-83244FC41324}" sibTransId="{3D117893-78F5-46D3-9EC9-FACDE6D4E76F}"/>
    <dgm:cxn modelId="{3A4AD95E-C897-4EBB-871E-0EA516B98B16}" srcId="{B009207B-92F8-4F80-8B28-238ECA72EA17}" destId="{9FFE987C-95B3-48B7-8669-D451CA7ABFF1}" srcOrd="1" destOrd="0" parTransId="{C804AFD0-7F76-44C0-85A4-69960772EA90}" sibTransId="{58B9C631-316E-482F-8410-3BA816311A62}"/>
    <dgm:cxn modelId="{C32E3EDA-8098-4286-B604-E9CBF4DED85F}" type="presOf" srcId="{9FFE987C-95B3-48B7-8669-D451CA7ABFF1}" destId="{853B04A4-58F5-4100-B621-7F66A6C05DAB}" srcOrd="0" destOrd="1" presId="urn:microsoft.com/office/officeart/2005/8/layout/hList1"/>
    <dgm:cxn modelId="{9617F0B2-5FD6-40BE-A1F1-96A6C4C92B40}" srcId="{8F4319E4-9AE1-4333-8F74-A3E0FB4C5F29}" destId="{95D3822D-2064-4839-8BF7-466DDC09128D}" srcOrd="1" destOrd="0" parTransId="{EEC9C361-6020-4A6F-B8C0-2EC3D5B9BA42}" sibTransId="{6E7C9289-B512-47D6-8BF5-1D9795C65A50}"/>
    <dgm:cxn modelId="{C5690B4C-A17A-42C5-BAC5-EC28F69C7606}" type="presOf" srcId="{F3F4185A-452E-4FFC-9E7C-AB5BBA6FA3EF}" destId="{EA137A55-1B89-45C7-9E19-BBB7FC68A687}" srcOrd="0" destOrd="0" presId="urn:microsoft.com/office/officeart/2005/8/layout/hList1"/>
    <dgm:cxn modelId="{2ACF2343-ECCC-4B31-9AFE-53AA9B4D0300}" srcId="{1F7D1CD7-6E93-4A76-8103-D55867714898}" destId="{9E01B385-40B5-4207-A579-9393B88A2303}" srcOrd="1" destOrd="0" parTransId="{F28DB49C-2A4F-4DFC-9942-5DEFD680B3F2}" sibTransId="{4892B9BD-FB13-464D-B7C4-DF1B06AF0883}"/>
    <dgm:cxn modelId="{74CDDE8A-31F9-4E06-B37D-826D0003F9E8}" type="presOf" srcId="{D3D3E5A3-3DEE-4516-B254-0A61C8B7DF25}" destId="{3D373B5E-1FCC-406B-9310-D4C02D87FB9A}" srcOrd="0" destOrd="0" presId="urn:microsoft.com/office/officeart/2005/8/layout/hList1"/>
    <dgm:cxn modelId="{04A9FC11-8D1E-4159-83B1-14F90CA473A9}" srcId="{9E01B385-40B5-4207-A579-9393B88A2303}" destId="{DB77838B-E543-43F2-B0B4-447CEE3EB740}" srcOrd="1" destOrd="0" parTransId="{4EAD7198-7417-4A2D-8CB9-5C92957C271A}" sibTransId="{A5AC3BA0-FDD1-4827-8106-84BFBDDE9EA8}"/>
    <dgm:cxn modelId="{7D82CAB5-2A4B-4E1F-892A-227B4009A045}" type="presOf" srcId="{95D3822D-2064-4839-8BF7-466DDC09128D}" destId="{3D373B5E-1FCC-406B-9310-D4C02D87FB9A}" srcOrd="0" destOrd="1" presId="urn:microsoft.com/office/officeart/2005/8/layout/hList1"/>
    <dgm:cxn modelId="{CC503776-6930-4472-8F01-2AEAAD628E24}" type="presOf" srcId="{B009207B-92F8-4F80-8B28-238ECA72EA17}" destId="{897653C0-E2C2-4885-A1FB-E3860DE3CC68}" srcOrd="0" destOrd="0" presId="urn:microsoft.com/office/officeart/2005/8/layout/hList1"/>
    <dgm:cxn modelId="{2E7DB832-C014-4798-8D3A-6A1B22E3BC31}" type="presOf" srcId="{1F7D1CD7-6E93-4A76-8103-D55867714898}" destId="{A9342CA1-D711-4841-9FFF-A349F21EE14D}" srcOrd="0" destOrd="0" presId="urn:microsoft.com/office/officeart/2005/8/layout/hList1"/>
    <dgm:cxn modelId="{CD180DE1-784F-4453-BDB3-8C382BEBC71F}" srcId="{B009207B-92F8-4F80-8B28-238ECA72EA17}" destId="{29296C04-8677-4E7D-8D65-7E207AAC511F}" srcOrd="0" destOrd="0" parTransId="{89252FDB-F87C-4149-9527-7AD1D3DE2D68}" sibTransId="{51B3379A-5E6D-4A3C-A4DD-F041C804D7E5}"/>
    <dgm:cxn modelId="{6B3DE499-57F1-4AFA-B83D-6C7DECB65779}" type="presOf" srcId="{9E01B385-40B5-4207-A579-9393B88A2303}" destId="{B434586B-798A-4421-AB76-694BE82184F9}" srcOrd="0" destOrd="0" presId="urn:microsoft.com/office/officeart/2005/8/layout/hList1"/>
    <dgm:cxn modelId="{C16C7E69-91A0-4134-8259-4C4572F7B5C8}" type="presOf" srcId="{8F4319E4-9AE1-4333-8F74-A3E0FB4C5F29}" destId="{2D695F3E-A67B-4163-89D1-772A14923CBC}" srcOrd="0" destOrd="0" presId="urn:microsoft.com/office/officeart/2005/8/layout/hList1"/>
    <dgm:cxn modelId="{4775C408-C101-4452-B2CD-B31ABF69F994}" srcId="{1F7D1CD7-6E93-4A76-8103-D55867714898}" destId="{8F4319E4-9AE1-4333-8F74-A3E0FB4C5F29}" srcOrd="2" destOrd="0" parTransId="{8F2629E8-2CA0-48A6-AFF1-6630558B4CD2}" sibTransId="{E08DF716-5B30-4612-BDD2-B499011DC6D8}"/>
    <dgm:cxn modelId="{83099189-E63E-4DEB-B004-53B082A4EBE7}" srcId="{9E01B385-40B5-4207-A579-9393B88A2303}" destId="{F3F4185A-452E-4FFC-9E7C-AB5BBA6FA3EF}" srcOrd="0" destOrd="0" parTransId="{29287872-C385-48D3-AE0F-89F5092EAEEA}" sibTransId="{F5636818-1579-4BA0-B8BF-79058DF4AD44}"/>
    <dgm:cxn modelId="{BBDE8B5C-3709-4AB0-A63B-348E5CCFA94C}" type="presParOf" srcId="{A9342CA1-D711-4841-9FFF-A349F21EE14D}" destId="{3D56B6DB-9558-41B5-A7D4-B016614EC15F}" srcOrd="0" destOrd="0" presId="urn:microsoft.com/office/officeart/2005/8/layout/hList1"/>
    <dgm:cxn modelId="{CA6E9C61-3CE5-4698-9D60-22696601F683}" type="presParOf" srcId="{3D56B6DB-9558-41B5-A7D4-B016614EC15F}" destId="{897653C0-E2C2-4885-A1FB-E3860DE3CC68}" srcOrd="0" destOrd="0" presId="urn:microsoft.com/office/officeart/2005/8/layout/hList1"/>
    <dgm:cxn modelId="{1EEB4AE9-B06C-48C0-BD9C-073EBE829783}" type="presParOf" srcId="{3D56B6DB-9558-41B5-A7D4-B016614EC15F}" destId="{853B04A4-58F5-4100-B621-7F66A6C05DAB}" srcOrd="1" destOrd="0" presId="urn:microsoft.com/office/officeart/2005/8/layout/hList1"/>
    <dgm:cxn modelId="{D94FEEC3-7F09-4399-ADD8-9F6800F08A27}" type="presParOf" srcId="{A9342CA1-D711-4841-9FFF-A349F21EE14D}" destId="{4E4A43AB-83CD-4BA5-A2EC-1701E08F23EB}" srcOrd="1" destOrd="0" presId="urn:microsoft.com/office/officeart/2005/8/layout/hList1"/>
    <dgm:cxn modelId="{0BF14321-B2D4-4092-8F11-CA517183544A}" type="presParOf" srcId="{A9342CA1-D711-4841-9FFF-A349F21EE14D}" destId="{AAAB2BBB-AC22-4380-B970-63559A63AD10}" srcOrd="2" destOrd="0" presId="urn:microsoft.com/office/officeart/2005/8/layout/hList1"/>
    <dgm:cxn modelId="{9B67D689-9B74-4BB6-AB11-FE3B2EDC1911}" type="presParOf" srcId="{AAAB2BBB-AC22-4380-B970-63559A63AD10}" destId="{B434586B-798A-4421-AB76-694BE82184F9}" srcOrd="0" destOrd="0" presId="urn:microsoft.com/office/officeart/2005/8/layout/hList1"/>
    <dgm:cxn modelId="{F9663832-D039-46BD-94F5-34C814EA6865}" type="presParOf" srcId="{AAAB2BBB-AC22-4380-B970-63559A63AD10}" destId="{EA137A55-1B89-45C7-9E19-BBB7FC68A687}" srcOrd="1" destOrd="0" presId="urn:microsoft.com/office/officeart/2005/8/layout/hList1"/>
    <dgm:cxn modelId="{C3EFA62A-16B2-474B-88EC-62654CAF9346}" type="presParOf" srcId="{A9342CA1-D711-4841-9FFF-A349F21EE14D}" destId="{6A96DFEF-3F52-436F-93CA-C3918327E636}" srcOrd="3" destOrd="0" presId="urn:microsoft.com/office/officeart/2005/8/layout/hList1"/>
    <dgm:cxn modelId="{0AD1B921-1E88-4DD4-B61E-66DB18BD41E6}" type="presParOf" srcId="{A9342CA1-D711-4841-9FFF-A349F21EE14D}" destId="{AE783436-7005-4017-80C5-29BC0B4981A7}" srcOrd="4" destOrd="0" presId="urn:microsoft.com/office/officeart/2005/8/layout/hList1"/>
    <dgm:cxn modelId="{2B802729-A6A4-4898-8CD4-C8CD5AFA6FAB}" type="presParOf" srcId="{AE783436-7005-4017-80C5-29BC0B4981A7}" destId="{2D695F3E-A67B-4163-89D1-772A14923CBC}" srcOrd="0" destOrd="0" presId="urn:microsoft.com/office/officeart/2005/8/layout/hList1"/>
    <dgm:cxn modelId="{B8D978F1-E8F8-4722-A1F6-DA2A7437B3A5}" type="presParOf" srcId="{AE783436-7005-4017-80C5-29BC0B4981A7}" destId="{3D373B5E-1FCC-406B-9310-D4C02D87FB9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36F30-28D2-48D8-BB80-9A1905D36EA6}">
      <dsp:nvSpPr>
        <dsp:cNvPr id="0" name=""/>
        <dsp:cNvSpPr/>
      </dsp:nvSpPr>
      <dsp:spPr>
        <a:xfrm>
          <a:off x="164925" y="3435"/>
          <a:ext cx="2519830" cy="15118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Input image</a:t>
          </a:r>
          <a:endParaRPr lang="en-US" sz="2800" kern="1200" dirty="0"/>
        </a:p>
      </dsp:txBody>
      <dsp:txXfrm>
        <a:off x="209207" y="47717"/>
        <a:ext cx="2431266" cy="1423334"/>
      </dsp:txXfrm>
    </dsp:sp>
    <dsp:sp modelId="{E46315B6-8A6B-4655-B76F-B93D5B7F4855}">
      <dsp:nvSpPr>
        <dsp:cNvPr id="0" name=""/>
        <dsp:cNvSpPr/>
      </dsp:nvSpPr>
      <dsp:spPr>
        <a:xfrm>
          <a:off x="2906500" y="446925"/>
          <a:ext cx="534204" cy="6249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906500" y="571908"/>
        <a:ext cx="373943" cy="374951"/>
      </dsp:txXfrm>
    </dsp:sp>
    <dsp:sp modelId="{1DF76189-95E8-4DE9-9CBD-2E16298863CD}">
      <dsp:nvSpPr>
        <dsp:cNvPr id="0" name=""/>
        <dsp:cNvSpPr/>
      </dsp:nvSpPr>
      <dsp:spPr>
        <a:xfrm>
          <a:off x="3692687" y="3435"/>
          <a:ext cx="2519830" cy="15118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Feature extraction</a:t>
          </a:r>
          <a:endParaRPr lang="en-US" sz="2800" kern="1200" dirty="0"/>
        </a:p>
      </dsp:txBody>
      <dsp:txXfrm>
        <a:off x="3736969" y="47717"/>
        <a:ext cx="2431266" cy="1423334"/>
      </dsp:txXfrm>
    </dsp:sp>
    <dsp:sp modelId="{FAD17EE8-0ED9-4F0F-823A-F2BEAAA74B3A}">
      <dsp:nvSpPr>
        <dsp:cNvPr id="0" name=""/>
        <dsp:cNvSpPr/>
      </dsp:nvSpPr>
      <dsp:spPr>
        <a:xfrm>
          <a:off x="6434263" y="446925"/>
          <a:ext cx="534204" cy="6249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6434263" y="571908"/>
        <a:ext cx="373943" cy="374951"/>
      </dsp:txXfrm>
    </dsp:sp>
    <dsp:sp modelId="{89F53A38-FEB7-4B61-873F-D11E687B9E48}">
      <dsp:nvSpPr>
        <dsp:cNvPr id="0" name=""/>
        <dsp:cNvSpPr/>
      </dsp:nvSpPr>
      <dsp:spPr>
        <a:xfrm>
          <a:off x="7220450" y="3435"/>
          <a:ext cx="2519830" cy="15118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Feature representation</a:t>
          </a:r>
          <a:endParaRPr lang="en-US" sz="2800" kern="1200" dirty="0"/>
        </a:p>
      </dsp:txBody>
      <dsp:txXfrm>
        <a:off x="7264732" y="47717"/>
        <a:ext cx="2431266" cy="1423334"/>
      </dsp:txXfrm>
    </dsp:sp>
    <dsp:sp modelId="{FFA656D3-3DAA-4BBB-91DA-084EA8768339}">
      <dsp:nvSpPr>
        <dsp:cNvPr id="0" name=""/>
        <dsp:cNvSpPr/>
      </dsp:nvSpPr>
      <dsp:spPr>
        <a:xfrm rot="5400000">
          <a:off x="8213263" y="1691722"/>
          <a:ext cx="534204" cy="6249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-5400000">
        <a:off x="8292890" y="1737079"/>
        <a:ext cx="374951" cy="373943"/>
      </dsp:txXfrm>
    </dsp:sp>
    <dsp:sp modelId="{B942F336-781F-41F7-8E57-FB90C465C5B8}">
      <dsp:nvSpPr>
        <dsp:cNvPr id="0" name=""/>
        <dsp:cNvSpPr/>
      </dsp:nvSpPr>
      <dsp:spPr>
        <a:xfrm>
          <a:off x="7220450" y="2523266"/>
          <a:ext cx="2519830" cy="15118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Feature normalization</a:t>
          </a:r>
          <a:endParaRPr lang="en-US" sz="2800" kern="1200" dirty="0"/>
        </a:p>
      </dsp:txBody>
      <dsp:txXfrm>
        <a:off x="7264732" y="2567548"/>
        <a:ext cx="2431266" cy="1423334"/>
      </dsp:txXfrm>
    </dsp:sp>
    <dsp:sp modelId="{88424682-7A3E-4F4A-BDBB-834C0E12E27C}">
      <dsp:nvSpPr>
        <dsp:cNvPr id="0" name=""/>
        <dsp:cNvSpPr/>
      </dsp:nvSpPr>
      <dsp:spPr>
        <a:xfrm rot="10800000">
          <a:off x="6464501" y="2966756"/>
          <a:ext cx="534204" cy="6249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 rot="10800000">
        <a:off x="6624762" y="3091739"/>
        <a:ext cx="373943" cy="374951"/>
      </dsp:txXfrm>
    </dsp:sp>
    <dsp:sp modelId="{355005D1-E7C1-4946-BC79-18A09C964CCF}">
      <dsp:nvSpPr>
        <dsp:cNvPr id="0" name=""/>
        <dsp:cNvSpPr/>
      </dsp:nvSpPr>
      <dsp:spPr>
        <a:xfrm>
          <a:off x="3692687" y="2523266"/>
          <a:ext cx="2519830" cy="15118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Classification </a:t>
          </a:r>
          <a:endParaRPr lang="en-US" sz="2800" kern="1200" dirty="0"/>
        </a:p>
      </dsp:txBody>
      <dsp:txXfrm>
        <a:off x="3736969" y="2567548"/>
        <a:ext cx="2431266" cy="14233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F2D73E-96BC-4B27-B8FC-D583470D7AFB}">
      <dsp:nvSpPr>
        <dsp:cNvPr id="0" name=""/>
        <dsp:cNvSpPr/>
      </dsp:nvSpPr>
      <dsp:spPr>
        <a:xfrm>
          <a:off x="0" y="263881"/>
          <a:ext cx="10896600" cy="1123451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697" tIns="354076" rIns="84569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dirty="0" smtClean="0"/>
            <a:t>centroid features, shadow features and longest run based features [1] [2]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dirty="0" smtClean="0"/>
            <a:t>Zoning and </a:t>
          </a:r>
          <a:r>
            <a:rPr lang="en-US" sz="2000" b="0" i="0" kern="1200" dirty="0" err="1" smtClean="0"/>
            <a:t>gabor</a:t>
          </a:r>
          <a:r>
            <a:rPr lang="en-US" sz="2000" b="0" i="0" kern="1200" dirty="0" smtClean="0"/>
            <a:t> filter[3] </a:t>
          </a:r>
          <a:endParaRPr lang="en-US" sz="2000" kern="1200" dirty="0"/>
        </a:p>
      </dsp:txBody>
      <dsp:txXfrm>
        <a:off x="0" y="263881"/>
        <a:ext cx="10896600" cy="1123451"/>
      </dsp:txXfrm>
    </dsp:sp>
    <dsp:sp modelId="{4361C738-1D2F-4DED-90FD-9842AB6BB827}">
      <dsp:nvSpPr>
        <dsp:cNvPr id="0" name=""/>
        <dsp:cNvSpPr/>
      </dsp:nvSpPr>
      <dsp:spPr>
        <a:xfrm>
          <a:off x="544830" y="13206"/>
          <a:ext cx="7627620" cy="50134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306" tIns="0" rIns="28830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Bangla</a:t>
          </a:r>
          <a:r>
            <a:rPr lang="en-US" sz="2800" kern="1200" dirty="0" smtClean="0"/>
            <a:t> Basic Characters</a:t>
          </a:r>
          <a:endParaRPr lang="en-US" sz="2800" kern="1200" dirty="0"/>
        </a:p>
      </dsp:txBody>
      <dsp:txXfrm>
        <a:off x="569304" y="37680"/>
        <a:ext cx="7578672" cy="452401"/>
      </dsp:txXfrm>
    </dsp:sp>
    <dsp:sp modelId="{D48EF9B1-FFA1-42C4-8D71-6FEE870D616B}">
      <dsp:nvSpPr>
        <dsp:cNvPr id="0" name=""/>
        <dsp:cNvSpPr/>
      </dsp:nvSpPr>
      <dsp:spPr>
        <a:xfrm>
          <a:off x="0" y="1729718"/>
          <a:ext cx="10896600" cy="11946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697" tIns="354076" rIns="84569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dirty="0" smtClean="0"/>
            <a:t>Gradient based features [4]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Quad tree based features [5][6]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</dsp:txBody>
      <dsp:txXfrm>
        <a:off x="0" y="1729718"/>
        <a:ext cx="10896600" cy="1194650"/>
      </dsp:txXfrm>
    </dsp:sp>
    <dsp:sp modelId="{B54B1FD5-3A95-4C7E-9204-5C575398814F}">
      <dsp:nvSpPr>
        <dsp:cNvPr id="0" name=""/>
        <dsp:cNvSpPr/>
      </dsp:nvSpPr>
      <dsp:spPr>
        <a:xfrm>
          <a:off x="544830" y="1479043"/>
          <a:ext cx="7627620" cy="50134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306" tIns="0" rIns="28830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Bangla Compound Characters</a:t>
          </a:r>
          <a:endParaRPr lang="en-US" sz="2400" kern="1200" dirty="0"/>
        </a:p>
      </dsp:txBody>
      <dsp:txXfrm>
        <a:off x="569304" y="1503517"/>
        <a:ext cx="7578672" cy="452401"/>
      </dsp:txXfrm>
    </dsp:sp>
    <dsp:sp modelId="{D87581C3-1E24-4678-8D53-2EB50E36FDEB}">
      <dsp:nvSpPr>
        <dsp:cNvPr id="0" name=""/>
        <dsp:cNvSpPr/>
      </dsp:nvSpPr>
      <dsp:spPr>
        <a:xfrm>
          <a:off x="0" y="3266755"/>
          <a:ext cx="10896600" cy="1444438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697" tIns="354076" rIns="84569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Zone density based features [7]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Local Binary Pattern based [8]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dirty="0" smtClean="0"/>
            <a:t>Gradient based [9]</a:t>
          </a:r>
          <a:endParaRPr lang="en-US" sz="2000" kern="1200" dirty="0"/>
        </a:p>
      </dsp:txBody>
      <dsp:txXfrm>
        <a:off x="0" y="3266755"/>
        <a:ext cx="10896600" cy="1444438"/>
      </dsp:txXfrm>
    </dsp:sp>
    <dsp:sp modelId="{903314F7-F71D-497C-A9F9-126D49C41D7D}">
      <dsp:nvSpPr>
        <dsp:cNvPr id="0" name=""/>
        <dsp:cNvSpPr/>
      </dsp:nvSpPr>
      <dsp:spPr>
        <a:xfrm>
          <a:off x="544830" y="3016080"/>
          <a:ext cx="7627620" cy="50134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306" tIns="0" rIns="28830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Bangla Digits</a:t>
          </a:r>
          <a:endParaRPr lang="en-US" sz="2400" kern="1200" dirty="0"/>
        </a:p>
      </dsp:txBody>
      <dsp:txXfrm>
        <a:off x="569304" y="3040554"/>
        <a:ext cx="7578672" cy="452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F2D73E-96BC-4B27-B8FC-D583470D7AFB}">
      <dsp:nvSpPr>
        <dsp:cNvPr id="0" name=""/>
        <dsp:cNvSpPr/>
      </dsp:nvSpPr>
      <dsp:spPr>
        <a:xfrm>
          <a:off x="0" y="339307"/>
          <a:ext cx="10896600" cy="230198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697" tIns="562356" rIns="84569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dirty="0" smtClean="0"/>
            <a:t>Used to capture the global structure </a:t>
          </a:r>
          <a:r>
            <a:rPr lang="en-US" b="0" i="0" kern="1200" dirty="0" smtClean="0"/>
            <a:t>of an image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Method used: </a:t>
          </a:r>
          <a:r>
            <a:rPr lang="en-US" sz="2000" b="0" i="0" kern="1200" dirty="0" smtClean="0"/>
            <a:t>Spatial Pyramid Match</a:t>
          </a:r>
          <a:r>
            <a:rPr lang="en-US" b="0" i="0" kern="1200" dirty="0" smtClean="0"/>
            <a:t>ing (SPM)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dirty="0" smtClean="0"/>
            <a:t>Takes histograms </a:t>
          </a:r>
          <a:r>
            <a:rPr lang="en-US" b="0" i="0" kern="1200" dirty="0" smtClean="0"/>
            <a:t>from sub-regions of an image to form a final histogram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Principe Component Analysis (PCA) is applied afterwards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>
        <a:off x="0" y="339307"/>
        <a:ext cx="10896600" cy="2301987"/>
      </dsp:txXfrm>
    </dsp:sp>
    <dsp:sp modelId="{4361C738-1D2F-4DED-90FD-9842AB6BB827}">
      <dsp:nvSpPr>
        <dsp:cNvPr id="0" name=""/>
        <dsp:cNvSpPr/>
      </dsp:nvSpPr>
      <dsp:spPr>
        <a:xfrm>
          <a:off x="457199" y="246714"/>
          <a:ext cx="7627620" cy="6430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306" tIns="0" rIns="28830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Feature Representation </a:t>
          </a:r>
          <a:endParaRPr lang="en-US" sz="2800" kern="1200" dirty="0"/>
        </a:p>
      </dsp:txBody>
      <dsp:txXfrm>
        <a:off x="488589" y="278104"/>
        <a:ext cx="7564840" cy="580255"/>
      </dsp:txXfrm>
    </dsp:sp>
    <dsp:sp modelId="{D48EF9B1-FFA1-42C4-8D71-6FEE870D616B}">
      <dsp:nvSpPr>
        <dsp:cNvPr id="0" name=""/>
        <dsp:cNvSpPr/>
      </dsp:nvSpPr>
      <dsp:spPr>
        <a:xfrm>
          <a:off x="0" y="2687652"/>
          <a:ext cx="10896600" cy="169743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697" tIns="562356" rIns="84569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dirty="0" smtClean="0"/>
            <a:t>Used to standardize the range </a:t>
          </a:r>
          <a:r>
            <a:rPr lang="en-US" b="0" i="0" kern="1200" dirty="0" smtClean="0"/>
            <a:t>of values of features.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Equation used: </a:t>
          </a:r>
          <a14:m xmlns:a14="http://schemas.microsoft.com/office/drawing/2010/main">
            <m:oMath xmlns:m="http://schemas.openxmlformats.org/officeDocument/2006/math">
              <m:r>
                <a:rPr lang="en-US" sz="2000" b="0" i="1" kern="1200" smtClean="0">
                  <a:latin typeface="Cambria Math"/>
                </a:rPr>
                <m:t>𝑁</m:t>
              </m:r>
              <m:d>
                <m:dPr>
                  <m:ctrlPr>
                    <a:rPr lang="en-US" sz="2000" b="0" i="1" kern="1200" smtClean="0">
                      <a:latin typeface="Cambria Math"/>
                    </a:rPr>
                  </m:ctrlPr>
                </m:dPr>
                <m:e>
                  <m:sSub>
                    <m:sSubPr>
                      <m:ctrlPr>
                        <a:rPr lang="en-US" sz="2000" i="1" kern="1200">
                          <a:latin typeface="Cambria Math"/>
                        </a:rPr>
                      </m:ctrlPr>
                    </m:sSubPr>
                    <m:e>
                      <m:r>
                        <a:rPr lang="en-US" sz="2000" i="1" kern="1200">
                          <a:latin typeface="Cambria Math"/>
                        </a:rPr>
                        <m:t>𝑥</m:t>
                      </m:r>
                    </m:e>
                    <m:sub>
                      <m:r>
                        <a:rPr lang="en-US" sz="2000" b="0" i="1" kern="1200" smtClean="0">
                          <a:latin typeface="Cambria Math"/>
                        </a:rPr>
                        <m:t>𝑖</m:t>
                      </m:r>
                    </m:sub>
                  </m:sSub>
                </m:e>
              </m:d>
              <m:r>
                <a:rPr lang="en-US" sz="2000" i="1" kern="1200">
                  <a:latin typeface="Cambria Math"/>
                </a:rPr>
                <m:t>=</m:t>
              </m:r>
              <m:r>
                <a:rPr lang="en-US" sz="2000" b="0" i="1" kern="1200" smtClean="0">
                  <a:latin typeface="Cambria Math"/>
                </a:rPr>
                <m:t> </m:t>
              </m:r>
              <m:f>
                <m:fPr>
                  <m:ctrlPr>
                    <a:rPr lang="en-US" sz="2000" b="0" i="1" kern="1200" smtClean="0">
                      <a:latin typeface="Cambria Math"/>
                    </a:rPr>
                  </m:ctrlPr>
                </m:fPr>
                <m:num>
                  <m:r>
                    <a:rPr lang="en-US" sz="2000" b="0" i="1" kern="1200" smtClean="0">
                      <a:latin typeface="Cambria Math"/>
                    </a:rPr>
                    <m:t>(</m:t>
                  </m:r>
                  <m:sSub>
                    <m:sSubPr>
                      <m:ctrlPr>
                        <a:rPr lang="en-US" sz="2000" i="1" kern="1200" smtClean="0">
                          <a:latin typeface="Cambria Math"/>
                        </a:rPr>
                      </m:ctrlPr>
                    </m:sSubPr>
                    <m:e>
                      <m:r>
                        <a:rPr lang="en-US" sz="2000" i="1" kern="1200">
                          <a:latin typeface="Cambria Math"/>
                        </a:rPr>
                        <m:t>𝑥</m:t>
                      </m:r>
                    </m:e>
                    <m:sub>
                      <m:r>
                        <a:rPr lang="en-US" sz="2000" b="0" i="1" kern="1200" smtClean="0">
                          <a:latin typeface="Cambria Math"/>
                        </a:rPr>
                        <m:t>𝑖</m:t>
                      </m:r>
                    </m:sub>
                  </m:sSub>
                  <m:r>
                    <a:rPr lang="en-US" sz="2000" b="0" i="1" kern="1200" smtClean="0">
                      <a:latin typeface="Cambria Math"/>
                    </a:rPr>
                    <m:t> − </m:t>
                  </m:r>
                  <m:sSub>
                    <m:sSubPr>
                      <m:ctrlPr>
                        <a:rPr lang="en-US" sz="2000" i="1" kern="1200" smtClean="0">
                          <a:latin typeface="Cambria Math"/>
                        </a:rPr>
                      </m:ctrlPr>
                    </m:sSubPr>
                    <m:e>
                      <m:r>
                        <a:rPr lang="en-US" sz="2000" i="1" kern="1200">
                          <a:latin typeface="Cambria Math"/>
                        </a:rPr>
                        <m:t>𝑥</m:t>
                      </m:r>
                    </m:e>
                    <m:sub>
                      <m:r>
                        <a:rPr lang="en-US" sz="2000" i="1" kern="1200" smtClean="0">
                          <a:latin typeface="Cambria Math"/>
                          <a:ea typeface="Cambria Math"/>
                        </a:rPr>
                        <m:t>𝜇</m:t>
                      </m:r>
                    </m:sub>
                  </m:sSub>
                  <m:r>
                    <a:rPr lang="en-US" sz="2000" b="0" i="1" kern="1200" smtClean="0">
                      <a:latin typeface="Cambria Math"/>
                    </a:rPr>
                    <m:t>)</m:t>
                  </m:r>
                </m:num>
                <m:den>
                  <m:r>
                    <a:rPr lang="en-US" sz="2000" b="0" i="1" kern="1200" smtClean="0">
                      <a:latin typeface="Cambria Math"/>
                      <a:ea typeface="Cambria Math"/>
                    </a:rPr>
                    <m:t>√</m:t>
                  </m:r>
                  <m:nary>
                    <m:naryPr>
                      <m:chr m:val="∑"/>
                      <m:ctrlPr>
                        <a:rPr lang="pt-BR" sz="2000" b="0" i="1" kern="1200" smtClean="0">
                          <a:latin typeface="Cambria Math"/>
                          <a:ea typeface="Cambria Math"/>
                        </a:rPr>
                      </m:ctrlPr>
                    </m:naryPr>
                    <m:sub/>
                    <m:sup/>
                    <m:e>
                      <m:r>
                        <a:rPr lang="en-US" sz="2000" b="0" i="1" kern="1200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kern="1200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2000" b="0" i="1" kern="1200" smtClean="0">
                          <a:latin typeface="Cambria Math"/>
                          <a:ea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sz="2000" i="1" kern="120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kern="120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 kern="1200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sub>
                      </m:sSub>
                      <m:r>
                        <a:rPr lang="en-US" sz="2000" b="0" i="1" kern="1200" smtClean="0">
                          <a:latin typeface="Cambria Math"/>
                        </a:rPr>
                        <m:t>)</m:t>
                      </m:r>
                    </m:e>
                  </m:nary>
                </m:den>
              </m:f>
            </m:oMath>
          </a14:m>
          <a:endParaRPr lang="en-US" sz="2000" kern="1200" dirty="0"/>
        </a:p>
      </dsp:txBody>
      <dsp:txXfrm>
        <a:off x="0" y="2687652"/>
        <a:ext cx="10896600" cy="1697439"/>
      </dsp:txXfrm>
    </dsp:sp>
    <dsp:sp modelId="{B54B1FD5-3A95-4C7E-9204-5C575398814F}">
      <dsp:nvSpPr>
        <dsp:cNvPr id="0" name=""/>
        <dsp:cNvSpPr/>
      </dsp:nvSpPr>
      <dsp:spPr>
        <a:xfrm>
          <a:off x="457199" y="2413102"/>
          <a:ext cx="7627620" cy="64539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306" tIns="0" rIns="28830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Feature Normalization </a:t>
          </a:r>
          <a:endParaRPr lang="en-US" sz="2400" kern="1200" dirty="0"/>
        </a:p>
      </dsp:txBody>
      <dsp:txXfrm>
        <a:off x="488705" y="2444608"/>
        <a:ext cx="7564608" cy="5823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653C0-E2C2-4885-A1FB-E3860DE3CC68}">
      <dsp:nvSpPr>
        <dsp:cNvPr id="0" name=""/>
        <dsp:cNvSpPr/>
      </dsp:nvSpPr>
      <dsp:spPr>
        <a:xfrm>
          <a:off x="3524" y="328532"/>
          <a:ext cx="3436143" cy="13744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944" tIns="251968" rIns="440944" bIns="251968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/>
            <a:t>s</a:t>
          </a:r>
          <a:endParaRPr lang="en-US" sz="6200" kern="1200" dirty="0"/>
        </a:p>
      </dsp:txBody>
      <dsp:txXfrm>
        <a:off x="3524" y="328532"/>
        <a:ext cx="3436143" cy="1374457"/>
      </dsp:txXfrm>
    </dsp:sp>
    <dsp:sp modelId="{853B04A4-58F5-4100-B621-7F66A6C05DAB}">
      <dsp:nvSpPr>
        <dsp:cNvPr id="0" name=""/>
        <dsp:cNvSpPr/>
      </dsp:nvSpPr>
      <dsp:spPr>
        <a:xfrm>
          <a:off x="3524" y="1702990"/>
          <a:ext cx="3436143" cy="272304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708" tIns="330708" rIns="440944" bIns="496062" numCol="1" spcCol="1270" anchor="t" anchorCtr="0">
          <a:noAutofit/>
        </a:bodyPr>
        <a:lstStyle/>
        <a:p>
          <a:pPr marL="285750" lvl="1" indent="-285750" algn="l" defTabSz="2755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6200" kern="1200"/>
        </a:p>
        <a:p>
          <a:pPr marL="285750" lvl="1" indent="-285750" algn="l" defTabSz="2755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6200" kern="1200"/>
        </a:p>
      </dsp:txBody>
      <dsp:txXfrm>
        <a:off x="3524" y="1702990"/>
        <a:ext cx="3436143" cy="2723040"/>
      </dsp:txXfrm>
    </dsp:sp>
    <dsp:sp modelId="{B434586B-798A-4421-AB76-694BE82184F9}">
      <dsp:nvSpPr>
        <dsp:cNvPr id="0" name=""/>
        <dsp:cNvSpPr/>
      </dsp:nvSpPr>
      <dsp:spPr>
        <a:xfrm>
          <a:off x="3920728" y="328532"/>
          <a:ext cx="3436143" cy="13744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944" tIns="251968" rIns="440944" bIns="251968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200" kern="1200"/>
        </a:p>
      </dsp:txBody>
      <dsp:txXfrm>
        <a:off x="3920728" y="328532"/>
        <a:ext cx="3436143" cy="1374457"/>
      </dsp:txXfrm>
    </dsp:sp>
    <dsp:sp modelId="{EA137A55-1B89-45C7-9E19-BBB7FC68A687}">
      <dsp:nvSpPr>
        <dsp:cNvPr id="0" name=""/>
        <dsp:cNvSpPr/>
      </dsp:nvSpPr>
      <dsp:spPr>
        <a:xfrm>
          <a:off x="3920728" y="1702990"/>
          <a:ext cx="3436143" cy="272304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708" tIns="330708" rIns="440944" bIns="496062" numCol="1" spcCol="1270" anchor="t" anchorCtr="0">
          <a:noAutofit/>
        </a:bodyPr>
        <a:lstStyle/>
        <a:p>
          <a:pPr marL="285750" lvl="1" indent="-285750" algn="l" defTabSz="2755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6200" kern="1200"/>
        </a:p>
        <a:p>
          <a:pPr marL="285750" lvl="1" indent="-285750" algn="l" defTabSz="2755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6200" kern="1200"/>
        </a:p>
      </dsp:txBody>
      <dsp:txXfrm>
        <a:off x="3920728" y="1702990"/>
        <a:ext cx="3436143" cy="2723040"/>
      </dsp:txXfrm>
    </dsp:sp>
    <dsp:sp modelId="{2D695F3E-A67B-4163-89D1-772A14923CBC}">
      <dsp:nvSpPr>
        <dsp:cNvPr id="0" name=""/>
        <dsp:cNvSpPr/>
      </dsp:nvSpPr>
      <dsp:spPr>
        <a:xfrm>
          <a:off x="7837932" y="328532"/>
          <a:ext cx="3436143" cy="13744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944" tIns="251968" rIns="440944" bIns="251968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200" kern="1200"/>
        </a:p>
      </dsp:txBody>
      <dsp:txXfrm>
        <a:off x="7837932" y="328532"/>
        <a:ext cx="3436143" cy="1374457"/>
      </dsp:txXfrm>
    </dsp:sp>
    <dsp:sp modelId="{3D373B5E-1FCC-406B-9310-D4C02D87FB9A}">
      <dsp:nvSpPr>
        <dsp:cNvPr id="0" name=""/>
        <dsp:cNvSpPr/>
      </dsp:nvSpPr>
      <dsp:spPr>
        <a:xfrm>
          <a:off x="7837932" y="1702990"/>
          <a:ext cx="3436143" cy="272304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708" tIns="330708" rIns="440944" bIns="496062" numCol="1" spcCol="1270" anchor="t" anchorCtr="0">
          <a:noAutofit/>
        </a:bodyPr>
        <a:lstStyle/>
        <a:p>
          <a:pPr marL="285750" lvl="1" indent="-285750" algn="l" defTabSz="2755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6200" kern="1200"/>
        </a:p>
        <a:p>
          <a:pPr marL="285750" lvl="1" indent="-285750" algn="l" defTabSz="2755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6200" kern="1200"/>
        </a:p>
      </dsp:txBody>
      <dsp:txXfrm>
        <a:off x="7837932" y="1702990"/>
        <a:ext cx="3436143" cy="2723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EB18F-1EF2-42D7-A0B7-9AE8C175ED31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03839-BD66-46BD-928B-334E7CAE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04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AE818-EB32-4F3A-BB5E-521676C79A16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685800"/>
            <a:ext cx="6080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4B6A1-5E3F-4FE0-A2EF-133F1184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63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4B6A1-5E3F-4FE0-A2EF-133F1184B8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6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8"/>
            <a:ext cx="1033756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7" y="3886200"/>
            <a:ext cx="851328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21-Oct-18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2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21-Oct-18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0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41"/>
            <a:ext cx="273641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41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21-Oct-18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9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21-Oct-18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7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3"/>
            <a:ext cx="1033756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21-Oct-18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0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21-Oct-18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1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7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7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21-Oct-18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6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21-Oct-18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5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21-Oct-18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9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4" y="273050"/>
            <a:ext cx="400116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3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4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21-Oct-18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7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21-Oct-18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2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600203"/>
            <a:ext cx="1094565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092" y="6356353"/>
            <a:ext cx="2837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21-Oct-18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5296" y="6356353"/>
            <a:ext cx="38512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University of Barisal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5984" y="6356353"/>
            <a:ext cx="2837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C7E74-B306-4A5F-B8AB-C6ACD6AB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9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319" y="865946"/>
            <a:ext cx="11770281" cy="147002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Rockwell" pitchFamily="18" charset="0"/>
                <a:cs typeface="Times New Roman" pitchFamily="18" charset="0"/>
              </a:rPr>
              <a:t>Bangla Handwritten Character Recognition Using</a:t>
            </a:r>
            <a:br>
              <a:rPr lang="en-US" sz="3200" b="1" dirty="0">
                <a:solidFill>
                  <a:srgbClr val="0070C0"/>
                </a:solidFill>
                <a:latin typeface="Rockwell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rgbClr val="0070C0"/>
                </a:solidFill>
                <a:latin typeface="Rockwell" pitchFamily="18" charset="0"/>
                <a:cs typeface="Times New Roman" pitchFamily="18" charset="0"/>
              </a:rPr>
              <a:t>Local Binary Pattern And Its </a:t>
            </a:r>
            <a:r>
              <a:rPr lang="en-US" sz="3200" b="1" dirty="0" smtClean="0">
                <a:solidFill>
                  <a:srgbClr val="0070C0"/>
                </a:solidFill>
                <a:latin typeface="Rockwell" pitchFamily="18" charset="0"/>
                <a:cs typeface="Times New Roman" pitchFamily="18" charset="0"/>
              </a:rPr>
              <a:t>Variants</a:t>
            </a:r>
            <a:endParaRPr lang="en-US" sz="3200" b="1" dirty="0">
              <a:solidFill>
                <a:srgbClr val="0070C0"/>
              </a:solidFill>
              <a:latin typeface="Rockwell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7119" y="2590800"/>
            <a:ext cx="8229600" cy="13716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Chandrika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Saha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Rahat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Hossain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Faisal and Md.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Mostafijur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Rahman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21-Oct-18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04319" y="602691"/>
            <a:ext cx="60198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Paper ID: 222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94519" y="4191000"/>
            <a:ext cx="7725136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solidFill>
                  <a:schemeClr val="tx1"/>
                </a:solidFill>
              </a:rPr>
              <a:t>Presented by</a:t>
            </a:r>
          </a:p>
          <a:p>
            <a:pPr algn="l"/>
            <a:r>
              <a:rPr lang="en-US" sz="2000" dirty="0" err="1" smtClean="0">
                <a:solidFill>
                  <a:schemeClr val="tx1"/>
                </a:solidFill>
              </a:rPr>
              <a:t>Chandrika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Saha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Department of Computer Science and Engineering,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University of Barisal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4119" y="2438400"/>
            <a:ext cx="96012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7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Methodology: Feature Extraction (Local Binary Pattern)</a:t>
            </a:r>
            <a:endParaRPr lang="en-US" sz="36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723945"/>
              </p:ext>
            </p:extLst>
          </p:nvPr>
        </p:nvGraphicFramePr>
        <p:xfrm>
          <a:off x="2042319" y="2438400"/>
          <a:ext cx="2514600" cy="257694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38200"/>
                <a:gridCol w="838200"/>
                <a:gridCol w="838200"/>
              </a:tblGrid>
              <a:tr h="858982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5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9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858982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4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4</a:t>
                      </a:r>
                      <a:endParaRPr lang="en-US" sz="3600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6</a:t>
                      </a:r>
                      <a:endParaRPr lang="en-US" sz="3600" b="1" dirty="0"/>
                    </a:p>
                  </a:txBody>
                  <a:tcPr anchor="ctr"/>
                </a:tc>
              </a:tr>
              <a:tr h="858982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7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2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3</a:t>
                      </a:r>
                      <a:endParaRPr lang="en-US" sz="36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21-Oct-18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0064318"/>
              </p:ext>
            </p:extLst>
          </p:nvPr>
        </p:nvGraphicFramePr>
        <p:xfrm>
          <a:off x="7300119" y="2457450"/>
          <a:ext cx="2362200" cy="25527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87400"/>
                <a:gridCol w="787400"/>
                <a:gridCol w="787400"/>
              </a:tblGrid>
              <a:tr h="8509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/>
                </a:tc>
              </a:tr>
              <a:tr h="850900"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</a:tr>
              <a:tr h="85090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4785519" y="3733800"/>
            <a:ext cx="2286000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014119" y="4114800"/>
            <a:ext cx="2362200" cy="381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Threshold = 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66519" y="3356267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– 4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&lt;  0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2766219" y="5791200"/>
            <a:ext cx="6629400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Fig.: Basic LBP </a:t>
            </a:r>
            <a:endParaRPr lang="en-US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16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Methodology: Feature Extraction (Local Binary Pattern)</a:t>
            </a:r>
            <a:endParaRPr lang="en-US" sz="36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9505358"/>
              </p:ext>
            </p:extLst>
          </p:nvPr>
        </p:nvGraphicFramePr>
        <p:xfrm>
          <a:off x="2042319" y="2438400"/>
          <a:ext cx="2514600" cy="257694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38200"/>
                <a:gridCol w="838200"/>
                <a:gridCol w="838200"/>
              </a:tblGrid>
              <a:tr h="858982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5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9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 anchor="ctr"/>
                </a:tc>
              </a:tr>
              <a:tr h="858982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4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4</a:t>
                      </a:r>
                      <a:endParaRPr lang="en-US" sz="3600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6</a:t>
                      </a:r>
                      <a:endParaRPr lang="en-US" sz="36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858982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7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2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3</a:t>
                      </a:r>
                      <a:endParaRPr lang="en-US" sz="36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21-Oct-18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5018804"/>
              </p:ext>
            </p:extLst>
          </p:nvPr>
        </p:nvGraphicFramePr>
        <p:xfrm>
          <a:off x="7300119" y="2457450"/>
          <a:ext cx="2362200" cy="25527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87400"/>
                <a:gridCol w="787400"/>
                <a:gridCol w="787400"/>
              </a:tblGrid>
              <a:tr h="85090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</a:tr>
              <a:tr h="850900">
                <a:tc>
                  <a:txBody>
                    <a:bodyPr/>
                    <a:lstStyle/>
                    <a:p>
                      <a:pPr algn="ctr"/>
                      <a:endParaRPr lang="en-US" sz="3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</a:tr>
              <a:tr h="850900"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4785519" y="3733800"/>
            <a:ext cx="2286000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014119" y="4114800"/>
            <a:ext cx="2362200" cy="381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Threshold = 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66519" y="3356267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6 - 4 &gt;=  0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937919" y="4724400"/>
            <a:ext cx="0" cy="5818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687802" y="2590800"/>
            <a:ext cx="0" cy="27154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661319" y="5306291"/>
            <a:ext cx="3276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Content Placeholder 5"/>
          <p:cNvSpPr txBox="1">
            <a:spLocks/>
          </p:cNvSpPr>
          <p:nvPr/>
        </p:nvSpPr>
        <p:spPr>
          <a:xfrm>
            <a:off x="2766219" y="5791200"/>
            <a:ext cx="6629400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Fig.: Basic LBP </a:t>
            </a:r>
            <a:endParaRPr lang="en-US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27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Methodology: Feature Extraction (Local Binary Pattern)</a:t>
            </a:r>
            <a:endParaRPr lang="en-US" sz="36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480992"/>
              </p:ext>
            </p:extLst>
          </p:nvPr>
        </p:nvGraphicFramePr>
        <p:xfrm>
          <a:off x="2042319" y="2438400"/>
          <a:ext cx="2514600" cy="257694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38200"/>
                <a:gridCol w="838200"/>
                <a:gridCol w="838200"/>
              </a:tblGrid>
              <a:tr h="858982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5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9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 anchor="ctr"/>
                </a:tc>
              </a:tr>
              <a:tr h="858982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4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4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6</a:t>
                      </a:r>
                      <a:endParaRPr lang="en-US" sz="3600" b="1" dirty="0"/>
                    </a:p>
                  </a:txBody>
                  <a:tcPr anchor="ctr"/>
                </a:tc>
              </a:tr>
              <a:tr h="858982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7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2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3</a:t>
                      </a:r>
                      <a:endParaRPr lang="en-US" sz="36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21-Oct-18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0957235"/>
              </p:ext>
            </p:extLst>
          </p:nvPr>
        </p:nvGraphicFramePr>
        <p:xfrm>
          <a:off x="7300119" y="2457450"/>
          <a:ext cx="2362200" cy="25527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87400"/>
                <a:gridCol w="787400"/>
                <a:gridCol w="787400"/>
              </a:tblGrid>
              <a:tr h="85090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</a:tr>
              <a:tr h="85090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-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</a:tr>
              <a:tr h="85090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4785519" y="3733800"/>
            <a:ext cx="2286000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861719" y="3380507"/>
            <a:ext cx="2362200" cy="381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Threshold = 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2766219" y="5791200"/>
            <a:ext cx="6629400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Fig.: Basic LBP </a:t>
            </a:r>
            <a:endParaRPr lang="en-US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73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Methodology: Feature Extraction (Local Binary Pattern)</a:t>
            </a:r>
            <a:endParaRPr lang="en-US" sz="36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21-Oct-18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8868314"/>
              </p:ext>
            </p:extLst>
          </p:nvPr>
        </p:nvGraphicFramePr>
        <p:xfrm>
          <a:off x="975519" y="2527832"/>
          <a:ext cx="2590800" cy="2272767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63600"/>
                <a:gridCol w="863600"/>
                <a:gridCol w="863600"/>
              </a:tblGrid>
              <a:tr h="760606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</a:tr>
              <a:tr h="760606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-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</a:tr>
              <a:tr h="75155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Content Placeholder 5"/>
          <p:cNvSpPr txBox="1">
            <a:spLocks/>
          </p:cNvSpPr>
          <p:nvPr/>
        </p:nvSpPr>
        <p:spPr>
          <a:xfrm>
            <a:off x="2766219" y="5791200"/>
            <a:ext cx="6629400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Fig.: Basic LBP </a:t>
            </a:r>
            <a:endParaRPr lang="en-US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3983074" y="3110486"/>
            <a:ext cx="4119490" cy="1537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b="1" dirty="0"/>
              <a:t>(</a:t>
            </a:r>
            <a:r>
              <a:rPr lang="en-US" b="1" dirty="0" smtClean="0"/>
              <a:t>11010011)</a:t>
            </a:r>
            <a:r>
              <a:rPr lang="en-US" b="1" baseline="-25000" dirty="0" smtClean="0"/>
              <a:t>2</a:t>
            </a:r>
            <a:r>
              <a:rPr lang="en-US" b="1" dirty="0" smtClean="0"/>
              <a:t> </a:t>
            </a:r>
          </a:p>
          <a:p>
            <a:pPr marL="0" indent="0" algn="ctr">
              <a:buFont typeface="Wingdings 2" pitchFamily="18" charset="2"/>
              <a:buNone/>
            </a:pPr>
            <a:r>
              <a:rPr lang="en-US" b="1" dirty="0" smtClean="0"/>
              <a:t>=&gt; (211)</a:t>
            </a:r>
            <a:r>
              <a:rPr lang="en-US" b="1" baseline="-25000" dirty="0" smtClean="0"/>
              <a:t>10</a:t>
            </a:r>
            <a:endParaRPr lang="en-US" dirty="0"/>
          </a:p>
          <a:p>
            <a:pPr marL="0" indent="0" algn="ctr">
              <a:buFont typeface="Wingdings 2" pitchFamily="18" charset="2"/>
              <a:buNone/>
            </a:pPr>
            <a:endParaRPr lang="en-US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3904529" y="3237907"/>
            <a:ext cx="876300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7226264" y="3234740"/>
            <a:ext cx="876300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528037"/>
              </p:ext>
            </p:extLst>
          </p:nvPr>
        </p:nvGraphicFramePr>
        <p:xfrm>
          <a:off x="8443119" y="2590800"/>
          <a:ext cx="2667000" cy="22098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38200"/>
                <a:gridCol w="990600"/>
                <a:gridCol w="838200"/>
              </a:tblGrid>
              <a:tr h="73660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5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9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 anchor="ctr"/>
                </a:tc>
              </a:tr>
              <a:tr h="73660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4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211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6</a:t>
                      </a:r>
                      <a:endParaRPr lang="en-US" sz="3600" b="1" dirty="0"/>
                    </a:p>
                  </a:txBody>
                  <a:tcPr anchor="ctr"/>
                </a:tc>
              </a:tr>
              <a:tr h="73660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7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2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3</a:t>
                      </a:r>
                      <a:endParaRPr lang="en-US" sz="36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1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Methodology: Feature Extraction (Local Gradient </a:t>
            </a:r>
            <a:r>
              <a:rPr lang="en-US" sz="3600" b="1" dirty="0" smtClean="0"/>
              <a:t>Pattern[11])</a:t>
            </a:r>
            <a:endParaRPr lang="en-US" sz="36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8087298"/>
              </p:ext>
            </p:extLst>
          </p:nvPr>
        </p:nvGraphicFramePr>
        <p:xfrm>
          <a:off x="2042319" y="2438400"/>
          <a:ext cx="2514600" cy="257694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38200"/>
                <a:gridCol w="838200"/>
                <a:gridCol w="838200"/>
              </a:tblGrid>
              <a:tr h="858982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5</a:t>
                      </a:r>
                      <a:endParaRPr lang="en-US" sz="3600" b="1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9</a:t>
                      </a:r>
                      <a:endParaRPr lang="en-US" sz="3600" b="1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858982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4</a:t>
                      </a:r>
                      <a:endParaRPr lang="en-US" sz="3600" b="1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4</a:t>
                      </a:r>
                      <a:endParaRPr lang="en-US" sz="36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6</a:t>
                      </a:r>
                      <a:endParaRPr lang="en-US" sz="3600" b="1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858982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7</a:t>
                      </a:r>
                      <a:endParaRPr lang="en-US" sz="3600" b="1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2</a:t>
                      </a:r>
                      <a:endParaRPr lang="en-US" sz="3600" b="1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3</a:t>
                      </a:r>
                      <a:endParaRPr lang="en-US" sz="3600" b="1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21-Oct-18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5827790"/>
              </p:ext>
            </p:extLst>
          </p:nvPr>
        </p:nvGraphicFramePr>
        <p:xfrm>
          <a:off x="7300119" y="2457450"/>
          <a:ext cx="2362200" cy="25527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87400"/>
                <a:gridCol w="787400"/>
                <a:gridCol w="787400"/>
              </a:tblGrid>
              <a:tr h="85090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5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3</a:t>
                      </a:r>
                      <a:endParaRPr lang="en-US" sz="3600" b="1" dirty="0"/>
                    </a:p>
                  </a:txBody>
                  <a:tcPr/>
                </a:tc>
              </a:tr>
              <a:tr h="85090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-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2</a:t>
                      </a:r>
                      <a:endParaRPr lang="en-US" sz="3600" b="1" dirty="0"/>
                    </a:p>
                  </a:txBody>
                  <a:tcPr/>
                </a:tc>
              </a:tr>
              <a:tr h="85090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3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2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4785519" y="3733800"/>
            <a:ext cx="2286000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2766219" y="5791200"/>
            <a:ext cx="6629400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Fig.: Basic LBP </a:t>
            </a:r>
            <a:endParaRPr lang="en-US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34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19" y="304800"/>
            <a:ext cx="11353800" cy="11430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Methodology: Feature Extraction </a:t>
            </a:r>
            <a:r>
              <a:rPr lang="en-US" sz="3200" b="1" dirty="0"/>
              <a:t>(Local Gradient </a:t>
            </a:r>
            <a:r>
              <a:rPr lang="en-US" sz="3200" b="1" dirty="0" smtClean="0"/>
              <a:t>Pattern)</a:t>
            </a:r>
            <a:endParaRPr lang="en-US" sz="3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21-Oct-18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488315"/>
              </p:ext>
            </p:extLst>
          </p:nvPr>
        </p:nvGraphicFramePr>
        <p:xfrm>
          <a:off x="5471319" y="2475248"/>
          <a:ext cx="2590800" cy="2348967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63600"/>
                <a:gridCol w="863600"/>
                <a:gridCol w="863600"/>
              </a:tblGrid>
              <a:tr h="786107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</a:tr>
              <a:tr h="786107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-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</a:tr>
              <a:tr h="77675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Content Placeholder 5"/>
          <p:cNvSpPr txBox="1">
            <a:spLocks/>
          </p:cNvSpPr>
          <p:nvPr/>
        </p:nvSpPr>
        <p:spPr>
          <a:xfrm>
            <a:off x="2766219" y="5791200"/>
            <a:ext cx="6629400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Fig.: LGP</a:t>
            </a:r>
            <a:endParaRPr lang="en-US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9366683" y="3448989"/>
            <a:ext cx="2362200" cy="1257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b="1" dirty="0" smtClean="0"/>
              <a:t>(01100010)</a:t>
            </a:r>
            <a:r>
              <a:rPr lang="en-US" b="1" baseline="-25000" dirty="0" smtClean="0"/>
              <a:t>2</a:t>
            </a:r>
            <a:r>
              <a:rPr lang="en-US" b="1" dirty="0" smtClean="0"/>
              <a:t> </a:t>
            </a:r>
          </a:p>
          <a:p>
            <a:pPr marL="0" indent="0" algn="ctr">
              <a:buFont typeface="Wingdings 2" pitchFamily="18" charset="2"/>
              <a:buNone/>
            </a:pPr>
            <a:r>
              <a:rPr lang="en-US" b="1" dirty="0" smtClean="0"/>
              <a:t>=&gt; (98)</a:t>
            </a:r>
            <a:r>
              <a:rPr lang="en-US" b="1" baseline="-25000" dirty="0" smtClean="0"/>
              <a:t>10</a:t>
            </a:r>
            <a:endParaRPr lang="en-US" dirty="0"/>
          </a:p>
          <a:p>
            <a:pPr marL="0" indent="0" algn="ctr">
              <a:buFont typeface="Wingdings 2" pitchFamily="18" charset="2"/>
              <a:buNone/>
            </a:pPr>
            <a:endParaRPr lang="en-US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3413919" y="3649732"/>
            <a:ext cx="1981200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8173966" y="3649732"/>
            <a:ext cx="1143000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412693" y="3259675"/>
            <a:ext cx="2362200" cy="3810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Average = 2.125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3376288"/>
              </p:ext>
            </p:extLst>
          </p:nvPr>
        </p:nvGraphicFramePr>
        <p:xfrm>
          <a:off x="823119" y="2514601"/>
          <a:ext cx="2438400" cy="2362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12800"/>
                <a:gridCol w="812800"/>
                <a:gridCol w="812800"/>
              </a:tblGrid>
              <a:tr h="78740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5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3</a:t>
                      </a:r>
                      <a:endParaRPr lang="en-US" sz="3600" b="1" dirty="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-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2</a:t>
                      </a:r>
                      <a:endParaRPr lang="en-US" sz="3600" b="1" dirty="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3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2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ight Arrow 22"/>
          <p:cNvSpPr/>
          <p:nvPr/>
        </p:nvSpPr>
        <p:spPr>
          <a:xfrm rot="5400000">
            <a:off x="4554519" y="2669399"/>
            <a:ext cx="690599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413919" y="1905000"/>
            <a:ext cx="3048000" cy="3810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(1+5+3+2+1+2+3+0+1)/8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37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b="1" dirty="0" smtClean="0"/>
              <a:t>Methodology: Feature Extraction (</a:t>
            </a:r>
            <a:r>
              <a:rPr lang="en-US" sz="3000" b="1" dirty="0" err="1"/>
              <a:t>CENsus</a:t>
            </a:r>
            <a:r>
              <a:rPr lang="en-US" sz="3000" b="1" dirty="0"/>
              <a:t> </a:t>
            </a:r>
            <a:r>
              <a:rPr lang="en-US" sz="3000" b="1" dirty="0" err="1"/>
              <a:t>TRansform</a:t>
            </a:r>
            <a:r>
              <a:rPr lang="en-US" sz="3000" b="1" dirty="0"/>
              <a:t> </a:t>
            </a:r>
            <a:r>
              <a:rPr lang="en-US" sz="2800" b="1" dirty="0" err="1" smtClean="0"/>
              <a:t>hISTogram</a:t>
            </a:r>
            <a:r>
              <a:rPr lang="en-US" sz="2800" b="1" dirty="0" smtClean="0"/>
              <a:t>[12</a:t>
            </a:r>
            <a:r>
              <a:rPr lang="en-US" sz="3000" b="1" dirty="0" smtClean="0"/>
              <a:t>])</a:t>
            </a:r>
            <a:endParaRPr lang="en-US" sz="30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077327"/>
              </p:ext>
            </p:extLst>
          </p:nvPr>
        </p:nvGraphicFramePr>
        <p:xfrm>
          <a:off x="823119" y="2384215"/>
          <a:ext cx="2514600" cy="257694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38200"/>
                <a:gridCol w="838200"/>
                <a:gridCol w="838200"/>
              </a:tblGrid>
              <a:tr h="858982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5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9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 anchor="ctr"/>
                </a:tc>
              </a:tr>
              <a:tr h="858982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4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4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6</a:t>
                      </a:r>
                      <a:endParaRPr lang="en-US" sz="3600" b="1" dirty="0"/>
                    </a:p>
                  </a:txBody>
                  <a:tcPr anchor="ctr"/>
                </a:tc>
              </a:tr>
              <a:tr h="858982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7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2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3</a:t>
                      </a:r>
                      <a:endParaRPr lang="en-US" sz="36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21-Oct-18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5829951"/>
              </p:ext>
            </p:extLst>
          </p:nvPr>
        </p:nvGraphicFramePr>
        <p:xfrm>
          <a:off x="5296912" y="2492084"/>
          <a:ext cx="2447565" cy="246091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15855"/>
                <a:gridCol w="815855"/>
                <a:gridCol w="815855"/>
              </a:tblGrid>
              <a:tr h="82030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</a:tr>
              <a:tr h="82030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-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</a:tr>
              <a:tr h="82030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490119" y="3702622"/>
            <a:ext cx="1676400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490119" y="3352796"/>
            <a:ext cx="1735174" cy="381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Threshold = 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2766219" y="5791200"/>
            <a:ext cx="6629400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Fig.: CENTRIST</a:t>
            </a:r>
            <a:endParaRPr lang="en-US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909719" y="3674908"/>
            <a:ext cx="1371600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306075" y="2286000"/>
            <a:ext cx="2438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06075" y="5181600"/>
            <a:ext cx="2438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Content Placeholder 5"/>
          <p:cNvSpPr txBox="1">
            <a:spLocks/>
          </p:cNvSpPr>
          <p:nvPr/>
        </p:nvSpPr>
        <p:spPr>
          <a:xfrm>
            <a:off x="9281319" y="3543296"/>
            <a:ext cx="2362200" cy="1257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b="1" dirty="0" smtClean="0"/>
              <a:t>(11011100)</a:t>
            </a:r>
            <a:r>
              <a:rPr lang="en-US" b="1" baseline="-25000" dirty="0" smtClean="0"/>
              <a:t>2</a:t>
            </a:r>
            <a:r>
              <a:rPr lang="en-US" b="1" dirty="0" smtClean="0"/>
              <a:t> </a:t>
            </a:r>
          </a:p>
          <a:p>
            <a:pPr marL="0" indent="0" algn="ctr">
              <a:buFont typeface="Wingdings 2" pitchFamily="18" charset="2"/>
              <a:buNone/>
            </a:pPr>
            <a:r>
              <a:rPr lang="en-US" b="1" dirty="0" smtClean="0"/>
              <a:t>=&gt; (220)</a:t>
            </a:r>
            <a:r>
              <a:rPr lang="en-US" b="1" baseline="-25000" dirty="0" smtClean="0"/>
              <a:t>10</a:t>
            </a:r>
            <a:endParaRPr lang="en-US" dirty="0"/>
          </a:p>
          <a:p>
            <a:pPr marL="0" indent="0" algn="ctr">
              <a:buFont typeface="Wingdings 2" pitchFamily="18" charset="2"/>
              <a:buNone/>
            </a:pPr>
            <a:endParaRPr lang="en-US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86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b="1" dirty="0" smtClean="0"/>
              <a:t>Methodology: Feature Extraction (</a:t>
            </a:r>
            <a:r>
              <a:rPr lang="en-US" sz="3200" b="1" dirty="0"/>
              <a:t>Noise </a:t>
            </a:r>
            <a:r>
              <a:rPr lang="en-US" sz="3200" b="1" dirty="0" smtClean="0"/>
              <a:t>Adaptive </a:t>
            </a:r>
            <a:r>
              <a:rPr lang="en-US" sz="3200" b="1" dirty="0"/>
              <a:t>Binary </a:t>
            </a:r>
            <a:r>
              <a:rPr lang="en-US" sz="3200" b="1" dirty="0" smtClean="0"/>
              <a:t>							Pattern</a:t>
            </a:r>
            <a:r>
              <a:rPr lang="en-US" sz="2800" b="1" dirty="0" smtClean="0"/>
              <a:t>[13])</a:t>
            </a:r>
            <a:endParaRPr lang="en-US" sz="30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76411"/>
              </p:ext>
            </p:extLst>
          </p:nvPr>
        </p:nvGraphicFramePr>
        <p:xfrm>
          <a:off x="823119" y="2384215"/>
          <a:ext cx="2514600" cy="257694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38200"/>
                <a:gridCol w="838200"/>
                <a:gridCol w="838200"/>
              </a:tblGrid>
              <a:tr h="858982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5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9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 anchor="ctr"/>
                </a:tc>
              </a:tr>
              <a:tr h="858982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4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4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6</a:t>
                      </a:r>
                      <a:endParaRPr lang="en-US" sz="3600" b="1" dirty="0"/>
                    </a:p>
                  </a:txBody>
                  <a:tcPr anchor="ctr"/>
                </a:tc>
              </a:tr>
              <a:tr h="858982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7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2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3</a:t>
                      </a:r>
                      <a:endParaRPr lang="en-US" sz="36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21-Oct-18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1470497"/>
              </p:ext>
            </p:extLst>
          </p:nvPr>
        </p:nvGraphicFramePr>
        <p:xfrm>
          <a:off x="5460928" y="2472164"/>
          <a:ext cx="2447565" cy="246091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15855"/>
                <a:gridCol w="815855"/>
                <a:gridCol w="815855"/>
              </a:tblGrid>
              <a:tr h="82030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</a:tr>
              <a:tr h="82030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-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</a:tr>
              <a:tr h="82030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490119" y="3702622"/>
            <a:ext cx="1676400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337719" y="3323359"/>
            <a:ext cx="2209800" cy="43987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Threshold = </a:t>
            </a:r>
            <a:r>
              <a:rPr lang="en-US" b="1" dirty="0" smtClean="0"/>
              <a:t>√4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2766219" y="5791200"/>
            <a:ext cx="6629400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Fig.: NABP</a:t>
            </a:r>
            <a:endParaRPr lang="en-US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8024019" y="3674908"/>
            <a:ext cx="1371600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5"/>
          <p:cNvSpPr txBox="1">
            <a:spLocks/>
          </p:cNvSpPr>
          <p:nvPr/>
        </p:nvSpPr>
        <p:spPr>
          <a:xfrm>
            <a:off x="9281319" y="3553683"/>
            <a:ext cx="2362200" cy="1257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b="1" dirty="0" smtClean="0"/>
              <a:t>(01110110)</a:t>
            </a:r>
            <a:r>
              <a:rPr lang="en-US" b="1" baseline="-25000" dirty="0" smtClean="0"/>
              <a:t>2</a:t>
            </a:r>
            <a:r>
              <a:rPr lang="en-US" b="1" dirty="0" smtClean="0"/>
              <a:t> </a:t>
            </a:r>
          </a:p>
          <a:p>
            <a:pPr marL="0" indent="0" algn="ctr">
              <a:buFont typeface="Wingdings 2" pitchFamily="18" charset="2"/>
              <a:buNone/>
            </a:pPr>
            <a:r>
              <a:rPr lang="en-US" b="1" dirty="0" smtClean="0"/>
              <a:t>=&gt; (118)</a:t>
            </a:r>
            <a:r>
              <a:rPr lang="en-US" b="1" baseline="-25000" dirty="0" smtClean="0"/>
              <a:t>10</a:t>
            </a:r>
            <a:endParaRPr lang="en-US" dirty="0"/>
          </a:p>
          <a:p>
            <a:pPr marL="0" indent="0" algn="ctr">
              <a:buFont typeface="Wingdings 2" pitchFamily="18" charset="2"/>
              <a:buNone/>
            </a:pPr>
            <a:endParaRPr lang="en-US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19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b="1" dirty="0" smtClean="0"/>
              <a:t>Methodology: Feature Extraction (</a:t>
            </a:r>
            <a:r>
              <a:rPr lang="en-US" sz="3200" b="1" dirty="0" smtClean="0"/>
              <a:t>Local </a:t>
            </a:r>
            <a:r>
              <a:rPr lang="en-US" sz="3200" b="1" dirty="0"/>
              <a:t>Ternary </a:t>
            </a:r>
            <a:r>
              <a:rPr lang="en-US" sz="3200" b="1" dirty="0" smtClean="0"/>
              <a:t>Pattern [14] </a:t>
            </a:r>
            <a:r>
              <a:rPr lang="en-US" sz="3200" b="1" dirty="0"/>
              <a:t>)</a:t>
            </a:r>
            <a:endParaRPr lang="en-US" sz="30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758090"/>
              </p:ext>
            </p:extLst>
          </p:nvPr>
        </p:nvGraphicFramePr>
        <p:xfrm>
          <a:off x="594519" y="2701521"/>
          <a:ext cx="1972035" cy="211005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57345"/>
                <a:gridCol w="657345"/>
                <a:gridCol w="657345"/>
              </a:tblGrid>
              <a:tr h="703352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99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78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50</a:t>
                      </a:r>
                      <a:endParaRPr lang="en-US" sz="3600" b="1" dirty="0"/>
                    </a:p>
                  </a:txBody>
                  <a:tcPr anchor="ctr"/>
                </a:tc>
              </a:tr>
              <a:tr h="703352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49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54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54</a:t>
                      </a:r>
                      <a:endParaRPr lang="en-US" sz="3600" b="1" dirty="0"/>
                    </a:p>
                  </a:txBody>
                  <a:tcPr anchor="ctr"/>
                </a:tc>
              </a:tr>
              <a:tr h="703352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57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13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12</a:t>
                      </a:r>
                      <a:endParaRPr lang="en-US" sz="36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21-Oct-18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332624"/>
              </p:ext>
            </p:extLst>
          </p:nvPr>
        </p:nvGraphicFramePr>
        <p:xfrm>
          <a:off x="4290219" y="2841509"/>
          <a:ext cx="1790700" cy="1920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96900"/>
                <a:gridCol w="596900"/>
                <a:gridCol w="596900"/>
              </a:tblGrid>
              <a:tr h="558266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</a:tr>
              <a:tr h="558266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-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</a:tr>
              <a:tr h="558266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-1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-1</a:t>
                      </a:r>
                      <a:endParaRPr lang="en-US" sz="3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2739415" y="3801629"/>
            <a:ext cx="1360304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237400" y="2701521"/>
            <a:ext cx="2209800" cy="1252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[54-5, 54+5]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2766219" y="5791200"/>
            <a:ext cx="6629400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Fig.: LTP</a:t>
            </a:r>
            <a:endParaRPr lang="en-US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199401" y="2858612"/>
            <a:ext cx="982235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5"/>
          <p:cNvSpPr txBox="1">
            <a:spLocks/>
          </p:cNvSpPr>
          <p:nvPr/>
        </p:nvSpPr>
        <p:spPr>
          <a:xfrm>
            <a:off x="9128919" y="1981719"/>
            <a:ext cx="2769577" cy="1257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b="1" dirty="0" smtClean="0"/>
              <a:t>=&gt; (11000000)</a:t>
            </a:r>
            <a:r>
              <a:rPr lang="en-US" b="1" baseline="-25000" dirty="0" smtClean="0"/>
              <a:t>2</a:t>
            </a:r>
            <a:r>
              <a:rPr lang="en-US" b="1" dirty="0" smtClean="0"/>
              <a:t> </a:t>
            </a:r>
          </a:p>
          <a:p>
            <a:pPr marL="0" indent="0" algn="ctr">
              <a:buFont typeface="Wingdings 2" pitchFamily="18" charset="2"/>
              <a:buNone/>
            </a:pPr>
            <a:r>
              <a:rPr lang="en-US" b="1" dirty="0" smtClean="0"/>
              <a:t>=&gt; (192)</a:t>
            </a:r>
            <a:r>
              <a:rPr lang="en-US" b="1" baseline="-25000" dirty="0" smtClean="0"/>
              <a:t>10</a:t>
            </a:r>
            <a:endParaRPr lang="en-US" dirty="0"/>
          </a:p>
          <a:p>
            <a:pPr marL="0" indent="0" algn="ctr">
              <a:buFont typeface="Wingdings 2" pitchFamily="18" charset="2"/>
              <a:buNone/>
            </a:pPr>
            <a:endParaRPr lang="en-US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199401" y="4268880"/>
            <a:ext cx="982235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1261941"/>
              </p:ext>
            </p:extLst>
          </p:nvPr>
        </p:nvGraphicFramePr>
        <p:xfrm>
          <a:off x="7248617" y="1633443"/>
          <a:ext cx="1790700" cy="1920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96900"/>
                <a:gridCol w="596900"/>
                <a:gridCol w="596900"/>
              </a:tblGrid>
              <a:tr h="558266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</a:tr>
              <a:tr h="558266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-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</a:tr>
              <a:tr h="558266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9554654"/>
              </p:ext>
            </p:extLst>
          </p:nvPr>
        </p:nvGraphicFramePr>
        <p:xfrm>
          <a:off x="7219309" y="3992129"/>
          <a:ext cx="1790700" cy="1920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96900"/>
                <a:gridCol w="596900"/>
                <a:gridCol w="596900"/>
              </a:tblGrid>
              <a:tr h="558266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</a:tr>
              <a:tr h="558266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-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</a:tr>
              <a:tr h="558266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Content Placeholder 5"/>
          <p:cNvSpPr txBox="1">
            <a:spLocks/>
          </p:cNvSpPr>
          <p:nvPr/>
        </p:nvSpPr>
        <p:spPr>
          <a:xfrm>
            <a:off x="9084530" y="4438133"/>
            <a:ext cx="2769577" cy="1257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b="1" dirty="0" smtClean="0"/>
              <a:t>=&gt; (00001100)</a:t>
            </a:r>
            <a:r>
              <a:rPr lang="en-US" b="1" baseline="-25000" dirty="0" smtClean="0"/>
              <a:t>2</a:t>
            </a:r>
            <a:r>
              <a:rPr lang="en-US" b="1" dirty="0" smtClean="0"/>
              <a:t> </a:t>
            </a:r>
          </a:p>
          <a:p>
            <a:pPr marL="0" indent="0" algn="ctr">
              <a:buFont typeface="Wingdings 2" pitchFamily="18" charset="2"/>
              <a:buNone/>
            </a:pPr>
            <a:r>
              <a:rPr lang="en-US" b="1" dirty="0" smtClean="0"/>
              <a:t>=&gt; (12)</a:t>
            </a:r>
            <a:r>
              <a:rPr lang="en-US" b="1" baseline="-25000" dirty="0" smtClean="0"/>
              <a:t>10</a:t>
            </a:r>
            <a:endParaRPr lang="en-US" dirty="0"/>
          </a:p>
          <a:p>
            <a:pPr marL="0" indent="0" algn="ctr">
              <a:buFont typeface="Wingdings 2" pitchFamily="18" charset="2"/>
              <a:buNone/>
            </a:pPr>
            <a:endParaRPr lang="en-US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30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smtClean="0"/>
              <a:t>Methodology: Feature Extraction (</a:t>
            </a:r>
            <a:r>
              <a:rPr lang="en-US" sz="2800" b="1" dirty="0"/>
              <a:t>Local Adaptive Image </a:t>
            </a:r>
            <a:r>
              <a:rPr lang="en-US" sz="2800" b="1" dirty="0" smtClean="0"/>
              <a:t>Descriptor [15])</a:t>
            </a:r>
            <a:endParaRPr lang="en-US" sz="28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461296"/>
              </p:ext>
            </p:extLst>
          </p:nvPr>
        </p:nvGraphicFramePr>
        <p:xfrm>
          <a:off x="594519" y="2701520"/>
          <a:ext cx="2144895" cy="217527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14965"/>
                <a:gridCol w="714965"/>
                <a:gridCol w="714965"/>
              </a:tblGrid>
              <a:tr h="72509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64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68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42</a:t>
                      </a:r>
                      <a:endParaRPr lang="en-US" sz="3600" b="1" dirty="0"/>
                    </a:p>
                  </a:txBody>
                  <a:tcPr anchor="ctr"/>
                </a:tc>
              </a:tr>
              <a:tr h="72509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63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64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27</a:t>
                      </a:r>
                      <a:endParaRPr lang="en-US" sz="3600" b="1" dirty="0"/>
                    </a:p>
                  </a:txBody>
                  <a:tcPr anchor="ctr"/>
                </a:tc>
              </a:tr>
              <a:tr h="72509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61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95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85</a:t>
                      </a:r>
                      <a:endParaRPr lang="en-US" sz="36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21-Oct-18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2183071"/>
              </p:ext>
            </p:extLst>
          </p:nvPr>
        </p:nvGraphicFramePr>
        <p:xfrm>
          <a:off x="3794919" y="2713989"/>
          <a:ext cx="2514600" cy="217527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38200"/>
                <a:gridCol w="838200"/>
                <a:gridCol w="838200"/>
              </a:tblGrid>
              <a:tr h="72509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4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-22</a:t>
                      </a:r>
                      <a:endParaRPr lang="en-US" sz="3600" b="1" dirty="0"/>
                    </a:p>
                  </a:txBody>
                  <a:tcPr/>
                </a:tc>
              </a:tr>
              <a:tr h="72509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-1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-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-37</a:t>
                      </a:r>
                      <a:endParaRPr lang="en-US" sz="3600" b="1" dirty="0"/>
                    </a:p>
                  </a:txBody>
                  <a:tcPr/>
                </a:tc>
              </a:tr>
              <a:tr h="72509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-3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31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19</a:t>
                      </a:r>
                      <a:endParaRPr lang="en-US" sz="3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2956719" y="3760661"/>
            <a:ext cx="609600" cy="29906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309519" y="2549417"/>
            <a:ext cx="2209800" cy="1252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[64-11.5, 64+11.5]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2766219" y="5791200"/>
            <a:ext cx="6629400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Fig.: LAID</a:t>
            </a:r>
            <a:endParaRPr lang="en-US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504201" y="3719693"/>
            <a:ext cx="1820436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3490599"/>
              </p:ext>
            </p:extLst>
          </p:nvPr>
        </p:nvGraphicFramePr>
        <p:xfrm>
          <a:off x="8653707" y="2822553"/>
          <a:ext cx="2247900" cy="217527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49300"/>
                <a:gridCol w="749300"/>
                <a:gridCol w="749300"/>
              </a:tblGrid>
              <a:tr h="72509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-1</a:t>
                      </a:r>
                      <a:endParaRPr lang="en-US" sz="3600" b="1" dirty="0"/>
                    </a:p>
                  </a:txBody>
                  <a:tcPr/>
                </a:tc>
              </a:tr>
              <a:tr h="72509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-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-1</a:t>
                      </a:r>
                      <a:endParaRPr lang="en-US" sz="3600" b="1" dirty="0"/>
                    </a:p>
                  </a:txBody>
                  <a:tcPr/>
                </a:tc>
              </a:tr>
              <a:tr h="72509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11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Existing 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Methodology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Experimental </a:t>
            </a:r>
            <a:r>
              <a:rPr lang="en-US" dirty="0" err="1" smtClean="0"/>
              <a:t>Eavluation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 and Future 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 &amp; A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21-Oct-18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05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b="1" dirty="0"/>
              <a:t>Methodology: Feature Extraction (Local Adaptive Image Descriptor)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21-Oct-18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University of Barisal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5"/>
          <p:cNvSpPr txBox="1">
            <a:spLocks/>
          </p:cNvSpPr>
          <p:nvPr/>
        </p:nvSpPr>
        <p:spPr>
          <a:xfrm>
            <a:off x="2728119" y="6040437"/>
            <a:ext cx="6629400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Fig.: LAID</a:t>
            </a:r>
            <a:endParaRPr lang="en-US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175919" y="2692670"/>
            <a:ext cx="982235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5"/>
          <p:cNvSpPr txBox="1">
            <a:spLocks/>
          </p:cNvSpPr>
          <p:nvPr/>
        </p:nvSpPr>
        <p:spPr>
          <a:xfrm>
            <a:off x="7569933" y="1863705"/>
            <a:ext cx="2769577" cy="1257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b="1" dirty="0" smtClean="0"/>
              <a:t>=&gt; (00001100)</a:t>
            </a:r>
            <a:r>
              <a:rPr lang="en-US" b="1" baseline="-25000" dirty="0" smtClean="0"/>
              <a:t>2</a:t>
            </a:r>
            <a:r>
              <a:rPr lang="en-US" b="1" dirty="0" smtClean="0"/>
              <a:t> </a:t>
            </a:r>
          </a:p>
          <a:p>
            <a:pPr marL="0" indent="0" algn="ctr">
              <a:buFont typeface="Wingdings 2" pitchFamily="18" charset="2"/>
              <a:buNone/>
            </a:pPr>
            <a:r>
              <a:rPr lang="en-US" b="1" dirty="0" smtClean="0"/>
              <a:t>=&gt; (12)</a:t>
            </a:r>
            <a:r>
              <a:rPr lang="en-US" b="1" baseline="-25000" dirty="0" smtClean="0"/>
              <a:t>10</a:t>
            </a:r>
            <a:endParaRPr lang="en-US" dirty="0"/>
          </a:p>
          <a:p>
            <a:pPr marL="0" indent="0" algn="ctr">
              <a:buFont typeface="Wingdings 2" pitchFamily="18" charset="2"/>
              <a:buNone/>
            </a:pPr>
            <a:endParaRPr lang="en-US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175918" y="4438133"/>
            <a:ext cx="982235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782876"/>
              </p:ext>
            </p:extLst>
          </p:nvPr>
        </p:nvGraphicFramePr>
        <p:xfrm>
          <a:off x="5395119" y="1650545"/>
          <a:ext cx="1790700" cy="1920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96900"/>
                <a:gridCol w="596900"/>
                <a:gridCol w="596900"/>
              </a:tblGrid>
              <a:tr h="558266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</a:tr>
              <a:tr h="558266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-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</a:tr>
              <a:tr h="558266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2265074"/>
              </p:ext>
            </p:extLst>
          </p:nvPr>
        </p:nvGraphicFramePr>
        <p:xfrm>
          <a:off x="5395119" y="3870960"/>
          <a:ext cx="1790700" cy="1920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96900"/>
                <a:gridCol w="596900"/>
                <a:gridCol w="596900"/>
              </a:tblGrid>
              <a:tr h="558266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</a:tr>
              <a:tr h="558266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-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</a:tr>
              <a:tr h="558266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Content Placeholder 5"/>
          <p:cNvSpPr txBox="1">
            <a:spLocks/>
          </p:cNvSpPr>
          <p:nvPr/>
        </p:nvSpPr>
        <p:spPr>
          <a:xfrm>
            <a:off x="7569932" y="4190186"/>
            <a:ext cx="2769577" cy="1257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b="1" dirty="0" smtClean="0"/>
              <a:t>=&gt; (00110000)</a:t>
            </a:r>
            <a:r>
              <a:rPr lang="en-US" b="1" baseline="-25000" dirty="0" smtClean="0"/>
              <a:t>2</a:t>
            </a:r>
            <a:r>
              <a:rPr lang="en-US" b="1" dirty="0" smtClean="0"/>
              <a:t> </a:t>
            </a:r>
          </a:p>
          <a:p>
            <a:pPr marL="0" indent="0" algn="ctr">
              <a:buFont typeface="Wingdings 2" pitchFamily="18" charset="2"/>
              <a:buNone/>
            </a:pPr>
            <a:r>
              <a:rPr lang="en-US" b="1" dirty="0" smtClean="0"/>
              <a:t>=&gt; (48)</a:t>
            </a:r>
            <a:r>
              <a:rPr lang="en-US" b="1" baseline="-25000" dirty="0" smtClean="0"/>
              <a:t>10</a:t>
            </a:r>
            <a:endParaRPr lang="en-US" dirty="0"/>
          </a:p>
          <a:p>
            <a:pPr marL="0" indent="0" algn="ctr">
              <a:buFont typeface="Wingdings 2" pitchFamily="18" charset="2"/>
              <a:buNone/>
            </a:pPr>
            <a:endParaRPr lang="en-US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2165438"/>
              </p:ext>
            </p:extLst>
          </p:nvPr>
        </p:nvGraphicFramePr>
        <p:xfrm>
          <a:off x="1642269" y="2702631"/>
          <a:ext cx="2247900" cy="217527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49300"/>
                <a:gridCol w="749300"/>
                <a:gridCol w="749300"/>
              </a:tblGrid>
              <a:tr h="72509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-1</a:t>
                      </a:r>
                      <a:endParaRPr lang="en-US" sz="3600" b="1" dirty="0"/>
                    </a:p>
                  </a:txBody>
                  <a:tcPr/>
                </a:tc>
              </a:tr>
              <a:tr h="72509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-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-1</a:t>
                      </a:r>
                      <a:endParaRPr lang="en-US" sz="3600" b="1" dirty="0"/>
                    </a:p>
                  </a:txBody>
                  <a:tcPr/>
                </a:tc>
              </a:tr>
              <a:tr h="72509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19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b="1" dirty="0" smtClean="0"/>
              <a:t>Methodology: Feature Extraction </a:t>
            </a:r>
            <a:r>
              <a:rPr lang="en-US" sz="3000" b="1" dirty="0"/>
              <a:t>(Discriminative Ternary Census </a:t>
            </a:r>
            <a:r>
              <a:rPr lang="en-US" sz="3000" b="1" dirty="0" smtClean="0"/>
              <a:t>						Transform Histogram [16]</a:t>
            </a:r>
            <a:r>
              <a:rPr lang="en-US" sz="3200" b="1" dirty="0" smtClean="0"/>
              <a:t>)</a:t>
            </a:r>
            <a:endParaRPr lang="en-US" sz="30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58364"/>
              </p:ext>
            </p:extLst>
          </p:nvPr>
        </p:nvGraphicFramePr>
        <p:xfrm>
          <a:off x="594519" y="2701521"/>
          <a:ext cx="1972035" cy="211005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57345"/>
                <a:gridCol w="657345"/>
                <a:gridCol w="657345"/>
              </a:tblGrid>
              <a:tr h="703352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8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14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15</a:t>
                      </a:r>
                      <a:endParaRPr lang="en-US" sz="3600" b="1" dirty="0"/>
                    </a:p>
                  </a:txBody>
                  <a:tcPr anchor="ctr"/>
                </a:tc>
              </a:tr>
              <a:tr h="703352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3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9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6</a:t>
                      </a:r>
                      <a:endParaRPr lang="en-US" sz="3600" b="1" dirty="0"/>
                    </a:p>
                  </a:txBody>
                  <a:tcPr anchor="ctr"/>
                </a:tc>
              </a:tr>
              <a:tr h="703352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4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11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10</a:t>
                      </a:r>
                      <a:endParaRPr lang="en-US" sz="36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21-Oct-18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32619" y="1447800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6899488"/>
              </p:ext>
            </p:extLst>
          </p:nvPr>
        </p:nvGraphicFramePr>
        <p:xfrm>
          <a:off x="4290219" y="2841509"/>
          <a:ext cx="1790700" cy="1920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96900"/>
                <a:gridCol w="596900"/>
                <a:gridCol w="596900"/>
              </a:tblGrid>
              <a:tr h="558266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</a:tr>
              <a:tr h="558266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-1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-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</a:tr>
              <a:tr h="558266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-1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2739415" y="3801629"/>
            <a:ext cx="1360304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237400" y="2701521"/>
            <a:ext cx="2209800" cy="1252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Threshold = </a:t>
            </a:r>
            <a:r>
              <a:rPr lang="en-US" sz="2000" b="1" dirty="0" smtClean="0"/>
              <a:t>√9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2766219" y="5791200"/>
            <a:ext cx="6629400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Fig.: DTCTH</a:t>
            </a:r>
            <a:endParaRPr lang="en-US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199401" y="2858612"/>
            <a:ext cx="982235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5"/>
          <p:cNvSpPr txBox="1">
            <a:spLocks/>
          </p:cNvSpPr>
          <p:nvPr/>
        </p:nvSpPr>
        <p:spPr>
          <a:xfrm>
            <a:off x="9128919" y="1981719"/>
            <a:ext cx="2769577" cy="1257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b="1" dirty="0" smtClean="0"/>
              <a:t>=&gt; (01100000)</a:t>
            </a:r>
            <a:r>
              <a:rPr lang="en-US" b="1" baseline="-25000" dirty="0" smtClean="0"/>
              <a:t>2</a:t>
            </a:r>
            <a:r>
              <a:rPr lang="en-US" b="1" dirty="0" smtClean="0"/>
              <a:t> </a:t>
            </a:r>
          </a:p>
          <a:p>
            <a:pPr marL="0" indent="0" algn="ctr">
              <a:buFont typeface="Wingdings 2" pitchFamily="18" charset="2"/>
              <a:buNone/>
            </a:pPr>
            <a:r>
              <a:rPr lang="en-US" b="1" dirty="0" smtClean="0"/>
              <a:t>=&gt; (96)</a:t>
            </a:r>
            <a:r>
              <a:rPr lang="en-US" b="1" baseline="-25000" dirty="0" smtClean="0"/>
              <a:t>10</a:t>
            </a:r>
            <a:endParaRPr lang="en-US" dirty="0"/>
          </a:p>
          <a:p>
            <a:pPr marL="0" indent="0" algn="ctr">
              <a:buFont typeface="Wingdings 2" pitchFamily="18" charset="2"/>
              <a:buNone/>
            </a:pPr>
            <a:endParaRPr lang="en-US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199401" y="4268880"/>
            <a:ext cx="982235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2131519"/>
              </p:ext>
            </p:extLst>
          </p:nvPr>
        </p:nvGraphicFramePr>
        <p:xfrm>
          <a:off x="7248617" y="1633443"/>
          <a:ext cx="1790700" cy="1920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96900"/>
                <a:gridCol w="596900"/>
                <a:gridCol w="596900"/>
              </a:tblGrid>
              <a:tr h="558266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</a:tr>
              <a:tr h="558266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-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</a:tr>
              <a:tr h="558266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8074910"/>
              </p:ext>
            </p:extLst>
          </p:nvPr>
        </p:nvGraphicFramePr>
        <p:xfrm>
          <a:off x="7219309" y="3992129"/>
          <a:ext cx="1790700" cy="1920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96900"/>
                <a:gridCol w="596900"/>
                <a:gridCol w="596900"/>
              </a:tblGrid>
              <a:tr h="558266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</a:tr>
              <a:tr h="558266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-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</a:tr>
              <a:tr h="558266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</a:t>
                      </a:r>
                      <a:endParaRPr lang="en-US" sz="3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Content Placeholder 5"/>
          <p:cNvSpPr txBox="1">
            <a:spLocks/>
          </p:cNvSpPr>
          <p:nvPr/>
        </p:nvSpPr>
        <p:spPr>
          <a:xfrm>
            <a:off x="9084530" y="4438133"/>
            <a:ext cx="2769577" cy="1257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b="1" dirty="0" smtClean="0"/>
              <a:t>=&gt; (00010100)</a:t>
            </a:r>
            <a:r>
              <a:rPr lang="en-US" b="1" baseline="-25000" dirty="0" smtClean="0"/>
              <a:t>2</a:t>
            </a:r>
            <a:r>
              <a:rPr lang="en-US" b="1" dirty="0" smtClean="0"/>
              <a:t> </a:t>
            </a:r>
          </a:p>
          <a:p>
            <a:pPr marL="0" indent="0" algn="ctr">
              <a:buFont typeface="Wingdings 2" pitchFamily="18" charset="2"/>
              <a:buNone/>
            </a:pPr>
            <a:r>
              <a:rPr lang="en-US" b="1" dirty="0" smtClean="0"/>
              <a:t>=&gt; (20)</a:t>
            </a:r>
            <a:r>
              <a:rPr lang="en-US" b="1" baseline="-25000" dirty="0" smtClean="0"/>
              <a:t>10</a:t>
            </a:r>
            <a:endParaRPr lang="en-US" dirty="0"/>
          </a:p>
          <a:p>
            <a:pPr marL="0" indent="0" algn="ctr">
              <a:buFont typeface="Wingdings 2" pitchFamily="18" charset="2"/>
              <a:buNone/>
            </a:pPr>
            <a:endParaRPr lang="en-US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9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Methodology: Feature Representation  &amp; Normalization</a:t>
            </a:r>
            <a:endParaRPr lang="en-US" sz="36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21-Oct-18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University of Barisal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1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13200673"/>
                  </p:ext>
                </p:extLst>
              </p:nvPr>
            </p:nvGraphicFramePr>
            <p:xfrm>
              <a:off x="594519" y="1371600"/>
              <a:ext cx="10896600" cy="4724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9" name="Content Placeholder 1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13200673"/>
                  </p:ext>
                </p:extLst>
              </p:nvPr>
            </p:nvGraphicFramePr>
            <p:xfrm>
              <a:off x="594519" y="1371600"/>
              <a:ext cx="10896600" cy="4724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148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/>
              <a:t>Methodology: </a:t>
            </a:r>
            <a:r>
              <a:rPr lang="en-US" sz="3600" b="1" dirty="0" smtClean="0"/>
              <a:t>Classification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119" y="1600203"/>
            <a:ext cx="10515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Support Vector Machine (SVM) with linear kernel is </a:t>
            </a:r>
            <a:r>
              <a:rPr lang="en-US" smtClean="0"/>
              <a:t>used:</a:t>
            </a:r>
          </a:p>
          <a:p>
            <a:pPr lvl="1">
              <a:buFont typeface="Wingdings" pitchFamily="2" charset="2"/>
              <a:buChar char="ü"/>
            </a:pPr>
            <a:endParaRPr lang="en-US" dirty="0" smtClean="0"/>
          </a:p>
          <a:p>
            <a:pPr lvl="1"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21-Oct-18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8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Experimental Evaluation</a:t>
            </a:r>
            <a:endParaRPr lang="en-US" sz="36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21-Oct-18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University of Barisal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266748"/>
              </p:ext>
            </p:extLst>
          </p:nvPr>
        </p:nvGraphicFramePr>
        <p:xfrm>
          <a:off x="442119" y="1371600"/>
          <a:ext cx="11277600" cy="4754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299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Experimental Evaluation: Result &amp; Discussion</a:t>
            </a:r>
            <a:endParaRPr lang="en-US" sz="36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21-Oct-18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University of Barisal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899808"/>
              </p:ext>
            </p:extLst>
          </p:nvPr>
        </p:nvGraphicFramePr>
        <p:xfrm>
          <a:off x="823119" y="1600200"/>
          <a:ext cx="10515600" cy="41738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67200"/>
                <a:gridCol w="2209800"/>
                <a:gridCol w="2209800"/>
                <a:gridCol w="1828800"/>
              </a:tblGrid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 Descriptor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Basic 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Compound 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Digits</a:t>
                      </a:r>
                      <a:endParaRPr lang="en-US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Local</a:t>
                      </a:r>
                      <a:r>
                        <a:rPr lang="en-US" baseline="0" dirty="0" smtClean="0"/>
                        <a:t> Binary Pattern (LBP)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effectLst/>
                          <a:latin typeface="Arial"/>
                        </a:rPr>
                        <a:t>86.56%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effectLst/>
                          <a:latin typeface="Arial"/>
                        </a:rPr>
                        <a:t>65.69%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effectLst/>
                          <a:latin typeface="Arial"/>
                        </a:rPr>
                        <a:t>99.24%</a:t>
                      </a:r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 Gradient Pattern (LGP)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effectLst/>
                          <a:latin typeface="Arial"/>
                        </a:rPr>
                        <a:t>86.56%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effectLst/>
                          <a:latin typeface="Arial"/>
                        </a:rPr>
                        <a:t>63.17%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effectLst/>
                          <a:latin typeface="Arial"/>
                        </a:rPr>
                        <a:t>99.08%</a:t>
                      </a:r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CENsus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TRansform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hISTogram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(CENTRIST)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effectLst/>
                          <a:latin typeface="Arial"/>
                        </a:rPr>
                        <a:t>86.64%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effectLst/>
                          <a:latin typeface="Arial"/>
                        </a:rPr>
                        <a:t>65.78%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effectLst/>
                          <a:latin typeface="Arial"/>
                        </a:rPr>
                        <a:t>99.24%</a:t>
                      </a:r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Noise Adaptive Binary Pattern (NABP)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effectLst/>
                          <a:latin typeface="Arial"/>
                        </a:rPr>
                        <a:t>93.40%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effectLst/>
                          <a:latin typeface="Arial"/>
                        </a:rPr>
                        <a:t>72.11%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effectLst/>
                          <a:latin typeface="Arial"/>
                        </a:rPr>
                        <a:t>99.08%</a:t>
                      </a:r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 Ternary Pattern (LTP)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effectLst/>
                          <a:latin typeface="Arial"/>
                        </a:rPr>
                        <a:t>90.34%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effectLst/>
                          <a:latin typeface="Arial"/>
                        </a:rPr>
                        <a:t>72.84%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effectLst/>
                          <a:latin typeface="Arial"/>
                        </a:rPr>
                        <a:t>99.16%</a:t>
                      </a:r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 Adaptive Image Descriptor (LAID)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effectLst/>
                          <a:latin typeface="Arial"/>
                        </a:rPr>
                        <a:t>82.16%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effectLst/>
                          <a:latin typeface="Arial"/>
                        </a:rPr>
                        <a:t>73.78%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effectLst/>
                          <a:latin typeface="Arial"/>
                        </a:rPr>
                        <a:t>97.26%</a:t>
                      </a:r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Discriminative Ternary Census Transform Histogram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(DTCTH)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effectLst/>
                          <a:latin typeface="Arial"/>
                        </a:rPr>
                        <a:t>93.24%</a:t>
                      </a:r>
                      <a:endParaRPr lang="en-US" b="0" i="0" dirty="0"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effectLst/>
                          <a:latin typeface="Arial"/>
                        </a:rPr>
                        <a:t>73.3%</a:t>
                      </a:r>
                      <a:endParaRPr lang="en-US" b="0" i="0" dirty="0">
                        <a:effectLst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effectLst/>
                          <a:latin typeface="Arial"/>
                        </a:rPr>
                        <a:t>99.2%</a:t>
                      </a:r>
                      <a:endParaRPr lang="en-US" b="0" i="0" dirty="0">
                        <a:effectLst/>
                        <a:latin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Experimental Evaluation</a:t>
            </a:r>
            <a:r>
              <a:rPr lang="en-US" sz="3600" b="1" dirty="0"/>
              <a:t>: Result &amp; Discussion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21-Oct-18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University of Barisal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Chandrika\Downloads\barrr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506" y="1371600"/>
            <a:ext cx="7847013" cy="489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86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References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119" y="1600203"/>
            <a:ext cx="10515600" cy="4525963"/>
          </a:xfrm>
        </p:spPr>
        <p:txBody>
          <a:bodyPr>
            <a:normAutofit fontScale="55000" lnSpcReduction="20000"/>
          </a:bodyPr>
          <a:lstStyle/>
          <a:p>
            <a:pPr marL="0" indent="-457200">
              <a:buNone/>
            </a:pPr>
            <a:r>
              <a:rPr lang="en-US" dirty="0" smtClean="0"/>
              <a:t>[1] S.  </a:t>
            </a:r>
            <a:r>
              <a:rPr lang="en-US" dirty="0" err="1" smtClean="0"/>
              <a:t>Basu</a:t>
            </a:r>
            <a:r>
              <a:rPr lang="en-US" dirty="0" smtClean="0"/>
              <a:t>,  N.  Das,  R.  </a:t>
            </a:r>
            <a:r>
              <a:rPr lang="en-US" dirty="0" err="1" smtClean="0"/>
              <a:t>Sarkar</a:t>
            </a:r>
            <a:r>
              <a:rPr lang="en-US" dirty="0" smtClean="0"/>
              <a:t>,  M.  </a:t>
            </a:r>
            <a:r>
              <a:rPr lang="en-US" dirty="0" err="1" smtClean="0"/>
              <a:t>Kundu</a:t>
            </a:r>
            <a:r>
              <a:rPr lang="en-US" dirty="0" smtClean="0"/>
              <a:t>,  M.  </a:t>
            </a:r>
            <a:r>
              <a:rPr lang="en-US" dirty="0" err="1" smtClean="0"/>
              <a:t>Nasipuri</a:t>
            </a:r>
            <a:r>
              <a:rPr lang="en-US" dirty="0" smtClean="0"/>
              <a:t>,  and  D.  K.  </a:t>
            </a:r>
            <a:r>
              <a:rPr lang="en-US" dirty="0" err="1" smtClean="0"/>
              <a:t>Basu</a:t>
            </a:r>
            <a:r>
              <a:rPr lang="en-US" dirty="0" smtClean="0"/>
              <a:t>,“Handwritten </a:t>
            </a:r>
            <a:r>
              <a:rPr lang="en-US" dirty="0" err="1" smtClean="0"/>
              <a:t>bangla</a:t>
            </a:r>
            <a:r>
              <a:rPr lang="en-US" dirty="0" smtClean="0"/>
              <a:t> 	alphabet 	recognition using an </a:t>
            </a:r>
            <a:r>
              <a:rPr lang="en-US" dirty="0" err="1" smtClean="0"/>
              <a:t>mlp</a:t>
            </a:r>
            <a:r>
              <a:rPr lang="en-US" dirty="0" smtClean="0"/>
              <a:t> based classifier,”</a:t>
            </a:r>
            <a:r>
              <a:rPr lang="en-US" dirty="0" err="1" smtClean="0"/>
              <a:t>arXiv</a:t>
            </a:r>
            <a:r>
              <a:rPr lang="en-US" dirty="0" smtClean="0"/>
              <a:t> preprint arXiv:1203.0882, 2012.</a:t>
            </a:r>
          </a:p>
          <a:p>
            <a:pPr marL="0" indent="-457200">
              <a:buNone/>
            </a:pPr>
            <a:r>
              <a:rPr lang="en-US" dirty="0" smtClean="0"/>
              <a:t>[2]  N. Das, S. </a:t>
            </a:r>
            <a:r>
              <a:rPr lang="en-US" dirty="0" err="1" smtClean="0"/>
              <a:t>Basu</a:t>
            </a:r>
            <a:r>
              <a:rPr lang="en-US" dirty="0" smtClean="0"/>
              <a:t>, R. </a:t>
            </a:r>
            <a:r>
              <a:rPr lang="en-US" dirty="0" err="1" smtClean="0"/>
              <a:t>Sarkar</a:t>
            </a:r>
            <a:r>
              <a:rPr lang="en-US" dirty="0" smtClean="0"/>
              <a:t>, M. </a:t>
            </a:r>
            <a:r>
              <a:rPr lang="en-US" dirty="0" err="1" smtClean="0"/>
              <a:t>Kundu</a:t>
            </a:r>
            <a:r>
              <a:rPr lang="en-US" dirty="0" smtClean="0"/>
              <a:t>, M. </a:t>
            </a:r>
            <a:r>
              <a:rPr lang="en-US" dirty="0" err="1" smtClean="0"/>
              <a:t>Nasipuriet</a:t>
            </a:r>
            <a:r>
              <a:rPr lang="en-US" dirty="0" smtClean="0"/>
              <a:t> al., “An </a:t>
            </a:r>
            <a:r>
              <a:rPr lang="en-US" dirty="0" err="1" smtClean="0"/>
              <a:t>improvedfeature</a:t>
            </a:r>
            <a:r>
              <a:rPr lang="en-US" dirty="0" smtClean="0"/>
              <a:t> descriptor for recognition of 	handwritten </a:t>
            </a:r>
            <a:r>
              <a:rPr lang="en-US" dirty="0" err="1" smtClean="0"/>
              <a:t>bangla</a:t>
            </a:r>
            <a:r>
              <a:rPr lang="en-US" dirty="0" smtClean="0"/>
              <a:t> alphabet,”</a:t>
            </a:r>
            <a:r>
              <a:rPr lang="en-US" dirty="0" err="1" smtClean="0"/>
              <a:t>arXivpreprint</a:t>
            </a:r>
            <a:r>
              <a:rPr lang="en-US" dirty="0" smtClean="0"/>
              <a:t> arXiv:1501.05497, 2015.</a:t>
            </a:r>
          </a:p>
          <a:p>
            <a:pPr marL="0" indent="-457200">
              <a:buNone/>
            </a:pPr>
            <a:r>
              <a:rPr lang="en-US" dirty="0" smtClean="0"/>
              <a:t>[3]  M.  T.  </a:t>
            </a:r>
            <a:r>
              <a:rPr lang="en-US" dirty="0" err="1" smtClean="0"/>
              <a:t>Pervin</a:t>
            </a:r>
            <a:r>
              <a:rPr lang="en-US" dirty="0" smtClean="0"/>
              <a:t>,  S.  </a:t>
            </a:r>
            <a:r>
              <a:rPr lang="en-US" dirty="0" err="1" smtClean="0"/>
              <a:t>Afroge</a:t>
            </a:r>
            <a:r>
              <a:rPr lang="en-US" dirty="0" smtClean="0"/>
              <a:t>,  and  A.  </a:t>
            </a:r>
            <a:r>
              <a:rPr lang="en-US" dirty="0" err="1" smtClean="0"/>
              <a:t>Huq</a:t>
            </a:r>
            <a:r>
              <a:rPr lang="en-US" dirty="0" smtClean="0"/>
              <a:t>,  “A  feature  fusion  based  op-</a:t>
            </a:r>
            <a:r>
              <a:rPr lang="en-US" dirty="0" err="1" smtClean="0"/>
              <a:t>tical</a:t>
            </a:r>
            <a:r>
              <a:rPr lang="en-US" dirty="0" smtClean="0"/>
              <a:t>  character  recognition  of  	</a:t>
            </a:r>
            <a:r>
              <a:rPr lang="en-US" dirty="0" err="1" smtClean="0"/>
              <a:t>bangla</a:t>
            </a:r>
            <a:r>
              <a:rPr lang="en-US" dirty="0" smtClean="0"/>
              <a:t>  characters  using  support  </a:t>
            </a:r>
            <a:r>
              <a:rPr lang="en-US" dirty="0" err="1" smtClean="0"/>
              <a:t>vectormachine</a:t>
            </a:r>
            <a:r>
              <a:rPr lang="en-US" dirty="0" smtClean="0"/>
              <a:t>,”  </a:t>
            </a:r>
            <a:r>
              <a:rPr lang="en-US" dirty="0" err="1" smtClean="0"/>
              <a:t>inElectrical</a:t>
            </a:r>
            <a:r>
              <a:rPr lang="en-US" dirty="0" smtClean="0"/>
              <a:t>  Information  and  Communication  	Technology(EICT),  2017  3rd  International  Conference  </a:t>
            </a:r>
            <a:r>
              <a:rPr lang="en-US" dirty="0" err="1" smtClean="0"/>
              <a:t>on.IEEE</a:t>
            </a:r>
            <a:r>
              <a:rPr lang="en-US" dirty="0" smtClean="0"/>
              <a:t>,  2017,  pp.  1–6</a:t>
            </a:r>
          </a:p>
          <a:p>
            <a:pPr marL="0" indent="-457200">
              <a:buNone/>
            </a:pPr>
            <a:r>
              <a:rPr lang="en-US" dirty="0" smtClean="0"/>
              <a:t>[4]U. Pal, T. Wakabayashi, and F. Kimura, “Handwritten </a:t>
            </a:r>
            <a:r>
              <a:rPr lang="en-US" dirty="0" err="1" smtClean="0"/>
              <a:t>bangla</a:t>
            </a:r>
            <a:r>
              <a:rPr lang="en-US" dirty="0" smtClean="0"/>
              <a:t> </a:t>
            </a:r>
            <a:r>
              <a:rPr lang="en-US" dirty="0" err="1" smtClean="0"/>
              <a:t>compoundcharacter</a:t>
            </a:r>
            <a:r>
              <a:rPr lang="en-US" dirty="0" smtClean="0"/>
              <a:t>  recognition  	using  	gradient  feature,”  </a:t>
            </a:r>
            <a:r>
              <a:rPr lang="en-US" dirty="0" err="1" smtClean="0"/>
              <a:t>inInformation</a:t>
            </a:r>
            <a:r>
              <a:rPr lang="en-US" dirty="0" smtClean="0"/>
              <a:t>  </a:t>
            </a:r>
            <a:r>
              <a:rPr lang="en-US" dirty="0" err="1" smtClean="0"/>
              <a:t>Technol-ogy</a:t>
            </a:r>
            <a:r>
              <a:rPr lang="en-US" dirty="0" smtClean="0"/>
              <a:t>,(ICIT  2007).  10th  International  Conference  	</a:t>
            </a:r>
            <a:r>
              <a:rPr lang="en-US" dirty="0" err="1" smtClean="0"/>
              <a:t>on.IEEE</a:t>
            </a:r>
            <a:r>
              <a:rPr lang="en-US" dirty="0" smtClean="0"/>
              <a:t>,  2007,  pp.208–213</a:t>
            </a:r>
          </a:p>
          <a:p>
            <a:pPr marL="0" indent="-457200">
              <a:buNone/>
            </a:pPr>
            <a:r>
              <a:rPr lang="en-US" dirty="0" smtClean="0"/>
              <a:t>[5] . Das, S. </a:t>
            </a:r>
            <a:r>
              <a:rPr lang="en-US" dirty="0" err="1" smtClean="0"/>
              <a:t>Basu</a:t>
            </a:r>
            <a:r>
              <a:rPr lang="en-US" dirty="0" smtClean="0"/>
              <a:t>, R. </a:t>
            </a:r>
            <a:r>
              <a:rPr lang="en-US" dirty="0" err="1" smtClean="0"/>
              <a:t>Sarkar</a:t>
            </a:r>
            <a:r>
              <a:rPr lang="en-US" dirty="0" smtClean="0"/>
              <a:t>, M. </a:t>
            </a:r>
            <a:r>
              <a:rPr lang="en-US" dirty="0" err="1" smtClean="0"/>
              <a:t>Kundu</a:t>
            </a:r>
            <a:r>
              <a:rPr lang="en-US" dirty="0" smtClean="0"/>
              <a:t>, M. </a:t>
            </a:r>
            <a:r>
              <a:rPr lang="en-US" dirty="0" err="1" smtClean="0"/>
              <a:t>Nasipuri</a:t>
            </a:r>
            <a:r>
              <a:rPr lang="en-US" dirty="0" smtClean="0"/>
              <a:t>, and D. </a:t>
            </a:r>
            <a:r>
              <a:rPr lang="en-US" dirty="0" err="1" smtClean="0"/>
              <a:t>Basu</a:t>
            </a:r>
            <a:r>
              <a:rPr lang="en-US" dirty="0" smtClean="0"/>
              <a:t>, “Hand-written </a:t>
            </a:r>
            <a:r>
              <a:rPr lang="en-US" dirty="0" err="1" smtClean="0"/>
              <a:t>bangla</a:t>
            </a:r>
            <a:r>
              <a:rPr lang="en-US" dirty="0" smtClean="0"/>
              <a:t> compound 	character 	recognition: Potential challenges </a:t>
            </a:r>
            <a:r>
              <a:rPr lang="en-US" dirty="0" err="1" smtClean="0"/>
              <a:t>andprobable</a:t>
            </a:r>
            <a:r>
              <a:rPr lang="en-US" dirty="0" smtClean="0"/>
              <a:t> solution.” </a:t>
            </a:r>
            <a:r>
              <a:rPr lang="en-US" dirty="0" err="1" smtClean="0"/>
              <a:t>inIICAI</a:t>
            </a:r>
            <a:r>
              <a:rPr lang="en-US" dirty="0" smtClean="0"/>
              <a:t>, 2009, pp. 1901–1913.</a:t>
            </a:r>
          </a:p>
          <a:p>
            <a:pPr marL="0" indent="-457200" algn="just">
              <a:buNone/>
            </a:pPr>
            <a:r>
              <a:rPr lang="en-US" dirty="0" smtClean="0"/>
              <a:t>[6] N.  Das,  B.  Das,  R.  </a:t>
            </a:r>
            <a:r>
              <a:rPr lang="en-US" dirty="0" err="1" smtClean="0"/>
              <a:t>Sarkar</a:t>
            </a:r>
            <a:r>
              <a:rPr lang="en-US" dirty="0" smtClean="0"/>
              <a:t>,  S.  </a:t>
            </a:r>
            <a:r>
              <a:rPr lang="en-US" dirty="0" err="1" smtClean="0"/>
              <a:t>Basu</a:t>
            </a:r>
            <a:r>
              <a:rPr lang="en-US" dirty="0" smtClean="0"/>
              <a:t>,  M.  </a:t>
            </a:r>
            <a:r>
              <a:rPr lang="en-US" dirty="0" err="1" smtClean="0"/>
              <a:t>Kundu</a:t>
            </a:r>
            <a:r>
              <a:rPr lang="en-US" dirty="0" smtClean="0"/>
              <a:t>,  and  M.  </a:t>
            </a:r>
            <a:r>
              <a:rPr lang="en-US" dirty="0" err="1" smtClean="0"/>
              <a:t>Nasipuri</a:t>
            </a:r>
            <a:r>
              <a:rPr lang="en-US" dirty="0" smtClean="0"/>
              <a:t>,“Handwritten  </a:t>
            </a:r>
            <a:r>
              <a:rPr lang="en-US" dirty="0" err="1" smtClean="0"/>
              <a:t>bangla</a:t>
            </a:r>
            <a:r>
              <a:rPr lang="en-US" dirty="0" smtClean="0"/>
              <a:t>  basic  and  	compound  character  recognition  </a:t>
            </a:r>
            <a:r>
              <a:rPr lang="en-US" dirty="0" err="1" smtClean="0"/>
              <a:t>usingmlp</a:t>
            </a:r>
            <a:r>
              <a:rPr lang="en-US" dirty="0" smtClean="0"/>
              <a:t> and </a:t>
            </a:r>
            <a:r>
              <a:rPr lang="en-US" dirty="0" err="1" smtClean="0"/>
              <a:t>svm</a:t>
            </a:r>
            <a:r>
              <a:rPr lang="en-US" dirty="0" smtClean="0"/>
              <a:t> classifier,”</a:t>
            </a:r>
            <a:r>
              <a:rPr lang="en-US" dirty="0" err="1" smtClean="0"/>
              <a:t>arXiv</a:t>
            </a:r>
            <a:r>
              <a:rPr lang="en-US" dirty="0" smtClean="0"/>
              <a:t> preprint arXiv:1002.4040, 2010.</a:t>
            </a:r>
          </a:p>
          <a:p>
            <a:pPr marL="0" indent="-457200">
              <a:buNone/>
            </a:pPr>
            <a:r>
              <a:rPr lang="en-US" dirty="0" smtClean="0"/>
              <a:t>[7] H. A. Khan, A. Al </a:t>
            </a:r>
            <a:r>
              <a:rPr lang="en-US" dirty="0" err="1" smtClean="0"/>
              <a:t>Helal</a:t>
            </a:r>
            <a:r>
              <a:rPr lang="en-US" dirty="0" smtClean="0"/>
              <a:t>, and K. I. Ahmed, “Handwritten </a:t>
            </a:r>
            <a:r>
              <a:rPr lang="en-US" dirty="0" err="1" smtClean="0"/>
              <a:t>bangla</a:t>
            </a:r>
            <a:r>
              <a:rPr lang="en-US" dirty="0" smtClean="0"/>
              <a:t> </a:t>
            </a:r>
            <a:r>
              <a:rPr lang="en-US" dirty="0" err="1" smtClean="0"/>
              <a:t>digitrecognition</a:t>
            </a:r>
            <a:r>
              <a:rPr lang="en-US" dirty="0" smtClean="0"/>
              <a:t> using sparse representation 	classifier,” in2014 </a:t>
            </a:r>
            <a:r>
              <a:rPr lang="en-US" dirty="0" err="1" smtClean="0"/>
              <a:t>InternationalConference</a:t>
            </a:r>
            <a:r>
              <a:rPr lang="en-US" dirty="0" smtClean="0"/>
              <a:t> on Informatics, Electronics &amp; Vision (ICIEV).   IEEE, 	2014,pp. 1–6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21-Oct-18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2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References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119" y="1600203"/>
            <a:ext cx="10515600" cy="4525963"/>
          </a:xfrm>
        </p:spPr>
        <p:txBody>
          <a:bodyPr>
            <a:normAutofit fontScale="55000" lnSpcReduction="20000"/>
          </a:bodyPr>
          <a:lstStyle/>
          <a:p>
            <a:pPr marL="0" indent="-457200">
              <a:buNone/>
            </a:pPr>
            <a:r>
              <a:rPr lang="en-US" dirty="0" smtClean="0"/>
              <a:t>[8] .  Hassan  and  H.  A.  Khan,  “Handwritten  </a:t>
            </a:r>
            <a:r>
              <a:rPr lang="en-US" dirty="0" err="1" smtClean="0"/>
              <a:t>bangla</a:t>
            </a:r>
            <a:r>
              <a:rPr lang="en-US" dirty="0" smtClean="0"/>
              <a:t>  numeral  recognition using  local  	binary  pattern,”  in 	Electrical  Engineering  and  Information Communication 	Technology (ICEEICT), 2015 International 	</a:t>
            </a:r>
            <a:r>
              <a:rPr lang="en-US" dirty="0" err="1" smtClean="0"/>
              <a:t>Conferenceon</a:t>
            </a:r>
            <a:r>
              <a:rPr lang="en-US" dirty="0" smtClean="0"/>
              <a:t>.    IEEE, 2015, pp. 	1–4.</a:t>
            </a:r>
          </a:p>
          <a:p>
            <a:pPr marL="0" indent="-457200">
              <a:buNone/>
            </a:pPr>
            <a:r>
              <a:rPr lang="en-US" dirty="0" smtClean="0"/>
              <a:t>[9] T.  I.  Aziz,  A.  S.  </a:t>
            </a:r>
            <a:r>
              <a:rPr lang="en-US" dirty="0" err="1" smtClean="0"/>
              <a:t>Rubel</a:t>
            </a:r>
            <a:r>
              <a:rPr lang="en-US" dirty="0" smtClean="0"/>
              <a:t>,  M.  S.  </a:t>
            </a:r>
            <a:r>
              <a:rPr lang="en-US" dirty="0" err="1" smtClean="0"/>
              <a:t>Salekin</a:t>
            </a:r>
            <a:r>
              <a:rPr lang="en-US" dirty="0" smtClean="0"/>
              <a:t>,  and  R.  </a:t>
            </a:r>
            <a:r>
              <a:rPr lang="en-US" dirty="0" err="1" smtClean="0"/>
              <a:t>Kushol</a:t>
            </a:r>
            <a:r>
              <a:rPr lang="en-US" dirty="0" smtClean="0"/>
              <a:t>,  “Bangla handwritten numeral character recognition 	using directional pattern,” </a:t>
            </a:r>
            <a:r>
              <a:rPr lang="en-US" dirty="0" err="1" smtClean="0"/>
              <a:t>inComputer</a:t>
            </a:r>
            <a:r>
              <a:rPr lang="en-US" dirty="0" smtClean="0"/>
              <a:t> and Information 	Technology (ICCIT), 2017 20th 	International Conference of.    IEEE, 2017, pp. 1–5.</a:t>
            </a:r>
          </a:p>
          <a:p>
            <a:pPr marL="0" indent="-457200">
              <a:buNone/>
            </a:pPr>
            <a:r>
              <a:rPr lang="en-US" dirty="0"/>
              <a:t>[10] .  </a:t>
            </a:r>
            <a:r>
              <a:rPr lang="en-US" dirty="0" err="1"/>
              <a:t>Ojala</a:t>
            </a:r>
            <a:r>
              <a:rPr lang="en-US" dirty="0"/>
              <a:t>,  M.  </a:t>
            </a:r>
            <a:r>
              <a:rPr lang="en-US" dirty="0" err="1"/>
              <a:t>Pietikainen</a:t>
            </a:r>
            <a:r>
              <a:rPr lang="en-US" dirty="0"/>
              <a:t>,  and  T.  </a:t>
            </a:r>
            <a:r>
              <a:rPr lang="en-US" dirty="0" err="1"/>
              <a:t>Maenpaa</a:t>
            </a:r>
            <a:r>
              <a:rPr lang="en-US" dirty="0"/>
              <a:t>,  “</a:t>
            </a:r>
            <a:r>
              <a:rPr lang="en-US" dirty="0" err="1"/>
              <a:t>Multiresolution</a:t>
            </a:r>
            <a:r>
              <a:rPr lang="en-US" dirty="0"/>
              <a:t>  gray-</a:t>
            </a:r>
            <a:r>
              <a:rPr lang="en-US" dirty="0" err="1"/>
              <a:t>scaleand</a:t>
            </a:r>
            <a:r>
              <a:rPr lang="en-US" dirty="0"/>
              <a:t>  rotation  invariant  </a:t>
            </a:r>
            <a:r>
              <a:rPr lang="en-US" dirty="0" smtClean="0"/>
              <a:t>	texture  </a:t>
            </a:r>
            <a:r>
              <a:rPr lang="en-US" dirty="0"/>
              <a:t>classification  with  local  binary  </a:t>
            </a:r>
            <a:r>
              <a:rPr lang="en-US" dirty="0" err="1"/>
              <a:t>patterns,”IEEE</a:t>
            </a:r>
            <a:r>
              <a:rPr lang="en-US" dirty="0"/>
              <a:t> Transactions on pattern analysis </a:t>
            </a:r>
            <a:r>
              <a:rPr lang="en-US" dirty="0" smtClean="0"/>
              <a:t>	and 	machine </a:t>
            </a:r>
            <a:r>
              <a:rPr lang="en-US" dirty="0"/>
              <a:t>intelligence, vol. 24,no. 7, pp. 971–987, 2002</a:t>
            </a:r>
            <a:r>
              <a:rPr lang="en-US" dirty="0" smtClean="0"/>
              <a:t>.</a:t>
            </a:r>
          </a:p>
          <a:p>
            <a:pPr marL="0" indent="-457200">
              <a:buNone/>
            </a:pPr>
            <a:r>
              <a:rPr lang="en-US" dirty="0"/>
              <a:t>[11] B. Jun, I. Choi, and D. Kim, “Local transform features and </a:t>
            </a:r>
            <a:r>
              <a:rPr lang="en-US" dirty="0" err="1"/>
              <a:t>hybridizationfor</a:t>
            </a:r>
            <a:r>
              <a:rPr lang="en-US" dirty="0"/>
              <a:t> accurate face and </a:t>
            </a:r>
            <a:r>
              <a:rPr lang="en-US" dirty="0" smtClean="0"/>
              <a:t>	human 	</a:t>
            </a:r>
            <a:r>
              <a:rPr lang="en-US" dirty="0" err="1" smtClean="0"/>
              <a:t>detection</a:t>
            </a:r>
            <a:r>
              <a:rPr lang="en-US" dirty="0" err="1"/>
              <a:t>.”IEEE</a:t>
            </a:r>
            <a:r>
              <a:rPr lang="en-US" dirty="0"/>
              <a:t> Trans. Pattern Anal. </a:t>
            </a:r>
            <a:r>
              <a:rPr lang="en-US" dirty="0" err="1"/>
              <a:t>Mach.Intell</a:t>
            </a:r>
            <a:r>
              <a:rPr lang="en-US" dirty="0"/>
              <a:t>., vol. 35, no. 6, pp. 1423–1436, </a:t>
            </a:r>
            <a:r>
              <a:rPr lang="en-US" dirty="0" smtClean="0"/>
              <a:t>2013</a:t>
            </a:r>
            <a:r>
              <a:rPr lang="en-US" dirty="0"/>
              <a:t>.</a:t>
            </a:r>
          </a:p>
          <a:p>
            <a:pPr marL="0" indent="-457200">
              <a:buNone/>
            </a:pPr>
            <a:r>
              <a:rPr lang="en-US" dirty="0"/>
              <a:t>[12] J. Wu and J. M. </a:t>
            </a:r>
            <a:r>
              <a:rPr lang="en-US" dirty="0" err="1"/>
              <a:t>Rehg</a:t>
            </a:r>
            <a:r>
              <a:rPr lang="en-US" dirty="0"/>
              <a:t>, “Centrist: A visual descriptor for scene </a:t>
            </a:r>
            <a:r>
              <a:rPr lang="en-US" dirty="0" err="1"/>
              <a:t>categoriza-tion</a:t>
            </a:r>
            <a:r>
              <a:rPr lang="en-US" dirty="0"/>
              <a:t>,”IEEE </a:t>
            </a:r>
            <a:r>
              <a:rPr lang="en-US" dirty="0" smtClean="0"/>
              <a:t>transactions on 	pattern </a:t>
            </a:r>
            <a:r>
              <a:rPr lang="en-US" dirty="0"/>
              <a:t>analysis and machine </a:t>
            </a:r>
            <a:r>
              <a:rPr lang="en-US" dirty="0" err="1"/>
              <a:t>intelligence,vol</a:t>
            </a:r>
            <a:r>
              <a:rPr lang="en-US" dirty="0"/>
              <a:t>. 33, no. 8, pp. 1489–1501, 2011.</a:t>
            </a:r>
          </a:p>
          <a:p>
            <a:pPr marL="0" indent="-457200">
              <a:buNone/>
            </a:pPr>
            <a:r>
              <a:rPr lang="en-US" dirty="0"/>
              <a:t>[13] M. M. </a:t>
            </a:r>
            <a:r>
              <a:rPr lang="en-US" dirty="0" err="1"/>
              <a:t>Rahman</a:t>
            </a:r>
            <a:r>
              <a:rPr lang="en-US" dirty="0"/>
              <a:t>, S. </a:t>
            </a:r>
            <a:r>
              <a:rPr lang="en-US" dirty="0" err="1"/>
              <a:t>Rahman</a:t>
            </a:r>
            <a:r>
              <a:rPr lang="en-US" dirty="0"/>
              <a:t>, M. Kamal, M. Abdullah-Al-</a:t>
            </a:r>
            <a:r>
              <a:rPr lang="en-US" dirty="0" err="1"/>
              <a:t>Wadud</a:t>
            </a:r>
            <a:r>
              <a:rPr lang="en-US" dirty="0"/>
              <a:t>, E. </a:t>
            </a:r>
            <a:r>
              <a:rPr lang="en-US" dirty="0" err="1"/>
              <a:t>K.Dey</a:t>
            </a:r>
            <a:r>
              <a:rPr lang="en-US" dirty="0"/>
              <a:t>,  and  M.  </a:t>
            </a:r>
            <a:r>
              <a:rPr lang="en-US" dirty="0" err="1"/>
              <a:t>Shoyaib</a:t>
            </a:r>
            <a:r>
              <a:rPr lang="en-US" dirty="0"/>
              <a:t>,  “Noise  </a:t>
            </a:r>
            <a:r>
              <a:rPr lang="en-US" dirty="0" smtClean="0"/>
              <a:t>		adaptive  </a:t>
            </a:r>
            <a:r>
              <a:rPr lang="en-US" dirty="0"/>
              <a:t>binary  pattern  for  face  </a:t>
            </a:r>
            <a:r>
              <a:rPr lang="en-US" dirty="0" err="1"/>
              <a:t>imageanalysis</a:t>
            </a:r>
            <a:r>
              <a:rPr lang="en-US" dirty="0"/>
              <a:t>,” </a:t>
            </a:r>
            <a:r>
              <a:rPr lang="en-US" dirty="0" err="1"/>
              <a:t>inComputer</a:t>
            </a:r>
            <a:r>
              <a:rPr lang="en-US" dirty="0"/>
              <a:t> and Information Technology (ICCIT), </a:t>
            </a:r>
            <a:r>
              <a:rPr lang="en-US" dirty="0" smtClean="0"/>
              <a:t>	2015 </a:t>
            </a:r>
            <a:r>
              <a:rPr lang="en-US" dirty="0"/>
              <a:t>18thInternational Conference on.    IEEE, 2015, pp. </a:t>
            </a:r>
            <a:r>
              <a:rPr lang="en-US" dirty="0" smtClean="0"/>
              <a:t>390–395.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21-Oct-18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67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References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119" y="1600203"/>
            <a:ext cx="10515600" cy="4525963"/>
          </a:xfrm>
        </p:spPr>
        <p:txBody>
          <a:bodyPr>
            <a:normAutofit/>
          </a:bodyPr>
          <a:lstStyle/>
          <a:p>
            <a:pPr marL="0" indent="-457200">
              <a:buNone/>
            </a:pPr>
            <a:r>
              <a:rPr lang="en-US" sz="1800" dirty="0"/>
              <a:t>[14] X.  Tan  and  B.  </a:t>
            </a:r>
            <a:r>
              <a:rPr lang="en-US" sz="1800" dirty="0" err="1"/>
              <a:t>Triggs</a:t>
            </a:r>
            <a:r>
              <a:rPr lang="en-US" sz="1800" dirty="0"/>
              <a:t>,  “Enhanced  local  texture  feature  sets  for  </a:t>
            </a:r>
            <a:r>
              <a:rPr lang="en-US" sz="1800" dirty="0" smtClean="0"/>
              <a:t>face recognition  </a:t>
            </a:r>
            <a:r>
              <a:rPr lang="en-US" sz="1800" dirty="0"/>
              <a:t>under  </a:t>
            </a:r>
            <a:r>
              <a:rPr lang="en-US" sz="1800" dirty="0" smtClean="0"/>
              <a:t>difficult  	lighting  	conditions</a:t>
            </a:r>
            <a:r>
              <a:rPr lang="en-US" sz="1800" dirty="0"/>
              <a:t>,”  </a:t>
            </a:r>
            <a:r>
              <a:rPr lang="en-US" sz="1800" dirty="0" err="1" smtClean="0"/>
              <a:t>inInternational</a:t>
            </a:r>
            <a:r>
              <a:rPr lang="en-US" sz="1800" dirty="0" smtClean="0"/>
              <a:t>  </a:t>
            </a:r>
            <a:r>
              <a:rPr lang="en-US" sz="1800" dirty="0"/>
              <a:t>Work-shop on Analysis and Modeling of </a:t>
            </a:r>
            <a:r>
              <a:rPr lang="en-US" sz="1800" dirty="0" smtClean="0"/>
              <a:t>Faces and </a:t>
            </a:r>
            <a:r>
              <a:rPr lang="en-US" sz="1800" dirty="0"/>
              <a:t>Gestures.   </a:t>
            </a:r>
            <a:r>
              <a:rPr lang="en-US" sz="1800" dirty="0" smtClean="0"/>
              <a:t>	Springer</a:t>
            </a:r>
            <a:r>
              <a:rPr lang="en-US" sz="1800" dirty="0"/>
              <a:t>, </a:t>
            </a:r>
            <a:r>
              <a:rPr lang="en-US" sz="1800" dirty="0" smtClean="0"/>
              <a:t>	2007,pp</a:t>
            </a:r>
            <a:r>
              <a:rPr lang="en-US" sz="1800" dirty="0"/>
              <a:t>. 168–182</a:t>
            </a:r>
            <a:r>
              <a:rPr lang="en-US" sz="1800" dirty="0" smtClean="0"/>
              <a:t>.</a:t>
            </a:r>
          </a:p>
          <a:p>
            <a:pPr marL="0" indent="-457200">
              <a:buNone/>
            </a:pPr>
            <a:r>
              <a:rPr lang="en-US" sz="1800" dirty="0"/>
              <a:t>[15] . S. </a:t>
            </a:r>
            <a:r>
              <a:rPr lang="en-US" sz="1800" dirty="0" err="1"/>
              <a:t>Zahid</a:t>
            </a:r>
            <a:r>
              <a:rPr lang="en-US" sz="1800" dirty="0"/>
              <a:t> </a:t>
            </a:r>
            <a:r>
              <a:rPr lang="en-US" sz="1800" dirty="0" err="1"/>
              <a:t>Ishraque</a:t>
            </a:r>
            <a:r>
              <a:rPr lang="en-US" sz="1800" dirty="0"/>
              <a:t>, M. </a:t>
            </a:r>
            <a:r>
              <a:rPr lang="en-US" sz="1800" dirty="0" err="1"/>
              <a:t>Shoyaib</a:t>
            </a:r>
            <a:r>
              <a:rPr lang="en-US" sz="1800" dirty="0"/>
              <a:t>, M. Abdullah-Al-</a:t>
            </a:r>
            <a:r>
              <a:rPr lang="en-US" sz="1800" dirty="0" err="1"/>
              <a:t>Wadud</a:t>
            </a:r>
            <a:r>
              <a:rPr lang="en-US" sz="1800" dirty="0"/>
              <a:t>, M. M. </a:t>
            </a:r>
            <a:r>
              <a:rPr lang="en-US" sz="1800" dirty="0" smtClean="0"/>
              <a:t>	</a:t>
            </a:r>
            <a:r>
              <a:rPr lang="en-US" sz="1800" dirty="0" err="1" smtClean="0"/>
              <a:t>Hoque,and</a:t>
            </a:r>
            <a:r>
              <a:rPr lang="en-US" sz="1800" dirty="0" smtClean="0"/>
              <a:t>  </a:t>
            </a:r>
            <a:r>
              <a:rPr lang="en-US" sz="1800" dirty="0"/>
              <a:t>O.  </a:t>
            </a:r>
            <a:r>
              <a:rPr lang="en-US" sz="1800" dirty="0" err="1"/>
              <a:t>Chae</a:t>
            </a:r>
            <a:r>
              <a:rPr lang="en-US" sz="1800" dirty="0"/>
              <a:t>,  “A  local  adaptive  </a:t>
            </a:r>
            <a:r>
              <a:rPr lang="en-US" sz="1800" dirty="0" smtClean="0"/>
              <a:t>	image  </a:t>
            </a:r>
            <a:r>
              <a:rPr lang="en-US" sz="1800" dirty="0" err="1"/>
              <a:t>descriptor,”New</a:t>
            </a:r>
            <a:r>
              <a:rPr lang="en-US" sz="1800" dirty="0"/>
              <a:t>  </a:t>
            </a:r>
            <a:r>
              <a:rPr lang="en-US" sz="1800" dirty="0" smtClean="0"/>
              <a:t>	Review  </a:t>
            </a:r>
            <a:r>
              <a:rPr lang="en-US" sz="1800" dirty="0" err="1"/>
              <a:t>ofHypermedia</a:t>
            </a:r>
            <a:r>
              <a:rPr lang="en-US" sz="1800" dirty="0"/>
              <a:t> and Multimedia, vol. 19, no. 3-4, pp. 286</a:t>
            </a:r>
            <a:r>
              <a:rPr lang="en-US" sz="1800" dirty="0" smtClean="0"/>
              <a:t>–	298</a:t>
            </a:r>
            <a:r>
              <a:rPr lang="en-US" sz="1800" dirty="0"/>
              <a:t>, 2013.</a:t>
            </a:r>
          </a:p>
          <a:p>
            <a:pPr marL="0" indent="-457200">
              <a:buNone/>
            </a:pPr>
            <a:r>
              <a:rPr lang="en-US" sz="1800" dirty="0"/>
              <a:t>[16] M. M. </a:t>
            </a:r>
            <a:r>
              <a:rPr lang="en-US" sz="1800" dirty="0" err="1"/>
              <a:t>Rahman</a:t>
            </a:r>
            <a:r>
              <a:rPr lang="en-US" sz="1800" dirty="0"/>
              <a:t>, S. </a:t>
            </a:r>
            <a:r>
              <a:rPr lang="en-US" sz="1800" dirty="0" err="1"/>
              <a:t>Rahman</a:t>
            </a:r>
            <a:r>
              <a:rPr lang="en-US" sz="1800" dirty="0"/>
              <a:t>, R. </a:t>
            </a:r>
            <a:r>
              <a:rPr lang="en-US" sz="1800" dirty="0" err="1"/>
              <a:t>Rahman</a:t>
            </a:r>
            <a:r>
              <a:rPr lang="en-US" sz="1800" dirty="0"/>
              <a:t>, B. M. </a:t>
            </a:r>
            <a:r>
              <a:rPr lang="en-US" sz="1800" dirty="0" err="1"/>
              <a:t>Hossain</a:t>
            </a:r>
            <a:r>
              <a:rPr lang="en-US" sz="1800" dirty="0"/>
              <a:t>, and M. </a:t>
            </a:r>
            <a:r>
              <a:rPr lang="en-US" sz="1800" dirty="0" smtClean="0"/>
              <a:t>	</a:t>
            </a:r>
            <a:r>
              <a:rPr lang="en-US" sz="1800" dirty="0" err="1" smtClean="0"/>
              <a:t>Shoyaib</a:t>
            </a:r>
            <a:r>
              <a:rPr lang="en-US" sz="1800" dirty="0"/>
              <a:t>,“</a:t>
            </a:r>
            <a:r>
              <a:rPr lang="en-US" sz="1800" dirty="0" err="1"/>
              <a:t>Dtcth</a:t>
            </a:r>
            <a:r>
              <a:rPr lang="en-US" sz="1800" dirty="0"/>
              <a:t>: a discriminative local </a:t>
            </a:r>
            <a:r>
              <a:rPr lang="en-US" sz="1800" dirty="0" smtClean="0"/>
              <a:t>	pattern </a:t>
            </a:r>
            <a:r>
              <a:rPr lang="en-US" sz="1800" dirty="0"/>
              <a:t>descriptor for image </a:t>
            </a:r>
            <a:r>
              <a:rPr lang="en-US" sz="1800" dirty="0" smtClean="0"/>
              <a:t>	</a:t>
            </a:r>
            <a:r>
              <a:rPr lang="en-US" sz="1800" dirty="0" err="1" smtClean="0"/>
              <a:t>classification</a:t>
            </a:r>
            <a:r>
              <a:rPr lang="en-US" sz="1800" dirty="0" err="1"/>
              <a:t>,”EURASIP</a:t>
            </a:r>
            <a:r>
              <a:rPr lang="en-US" sz="1800" dirty="0"/>
              <a:t>  Journal  on  Image  and  Video  Processing,  </a:t>
            </a:r>
            <a:r>
              <a:rPr lang="en-US" sz="1800" dirty="0" smtClean="0"/>
              <a:t>	vol</a:t>
            </a:r>
            <a:r>
              <a:rPr lang="en-US" sz="1800" dirty="0"/>
              <a:t>.  2017,  no.  1,p. 30, 2017</a:t>
            </a: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21-Oct-18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5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Introduction: Handwritten Character Recognition (HCR)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119" y="1600203"/>
            <a:ext cx="10515600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dirty="0" smtClean="0"/>
              <a:t>The process of digitizing human written text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Bangla Handwritten Character recognition is relatively less explored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Bangla language consists of:</a:t>
            </a:r>
          </a:p>
          <a:p>
            <a:pPr marL="1371600" lvl="2" indent="-514350" algn="just">
              <a:buFont typeface="+mj-lt"/>
              <a:buAutoNum type="arabicPeriod"/>
            </a:pPr>
            <a:r>
              <a:rPr lang="en-US" sz="2000" dirty="0" smtClean="0"/>
              <a:t>50 basic characters (39 consonants + 11 vowels)</a:t>
            </a:r>
          </a:p>
          <a:p>
            <a:pPr marL="1371600" lvl="2" indent="-514350" algn="just">
              <a:buFont typeface="+mj-lt"/>
              <a:buAutoNum type="arabicPeriod"/>
            </a:pPr>
            <a:r>
              <a:rPr lang="en-US" sz="2000" dirty="0" smtClean="0"/>
              <a:t>171 compound characters</a:t>
            </a:r>
          </a:p>
          <a:p>
            <a:pPr marL="1371600" lvl="2" indent="-514350" algn="just">
              <a:buFont typeface="+mj-lt"/>
              <a:buAutoNum type="arabicPeriod"/>
            </a:pPr>
            <a:r>
              <a:rPr lang="en-US" sz="2000" dirty="0" smtClean="0"/>
              <a:t>10 digits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Primary goal of this study: Recognize Bangla isolated basic, compound characters and digits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21-Oct-18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8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Introduction: Application of HCR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119" y="1600203"/>
            <a:ext cx="105156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Digitizing analog paper based system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Translation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Text to speech conversion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Signboard translation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Checking </a:t>
            </a:r>
            <a:r>
              <a:rPr lang="en-US" dirty="0"/>
              <a:t>business </a:t>
            </a:r>
            <a:r>
              <a:rPr lang="en-US" dirty="0" smtClean="0"/>
              <a:t>documents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Scene image analysis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Artificial intelligence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Helping visually disabled people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Smart education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21-Oct-18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18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Introduction: General Technique </a:t>
            </a:r>
            <a:endParaRPr lang="en-US" sz="36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401132"/>
              </p:ext>
            </p:extLst>
          </p:nvPr>
        </p:nvGraphicFramePr>
        <p:xfrm>
          <a:off x="1090216" y="1752600"/>
          <a:ext cx="9905206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21-Oct-18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65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Existing Works: Basic Characters</a:t>
            </a:r>
            <a:endParaRPr lang="en-US" sz="36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21-Oct-18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483362"/>
              </p:ext>
            </p:extLst>
          </p:nvPr>
        </p:nvGraphicFramePr>
        <p:xfrm>
          <a:off x="594519" y="1371600"/>
          <a:ext cx="10896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060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Methodology: Feature Extraction (Local Binary Pattern[10])</a:t>
            </a:r>
            <a:endParaRPr lang="en-US" sz="36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095680"/>
              </p:ext>
            </p:extLst>
          </p:nvPr>
        </p:nvGraphicFramePr>
        <p:xfrm>
          <a:off x="2347119" y="3387436"/>
          <a:ext cx="2362200" cy="22098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87400"/>
                <a:gridCol w="787400"/>
                <a:gridCol w="787400"/>
              </a:tblGrid>
              <a:tr h="73660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5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9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 anchor="ctr"/>
                </a:tc>
              </a:tr>
              <a:tr h="73660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4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4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6</a:t>
                      </a:r>
                      <a:endParaRPr lang="en-US" sz="3600" b="1" dirty="0"/>
                    </a:p>
                  </a:txBody>
                  <a:tcPr anchor="ctr"/>
                </a:tc>
              </a:tr>
              <a:tr h="73660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7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2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3</a:t>
                      </a:r>
                      <a:endParaRPr lang="en-US" sz="36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21-Oct-18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320776"/>
              </p:ext>
            </p:extLst>
          </p:nvPr>
        </p:nvGraphicFramePr>
        <p:xfrm>
          <a:off x="7260793" y="3387436"/>
          <a:ext cx="2362200" cy="22098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87400"/>
                <a:gridCol w="787400"/>
                <a:gridCol w="787400"/>
              </a:tblGrid>
              <a:tr h="736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36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6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4937919" y="4301836"/>
            <a:ext cx="2133600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23119" y="1600203"/>
            <a:ext cx="10515600" cy="12953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 detect </a:t>
            </a:r>
            <a:r>
              <a:rPr lang="en-US" dirty="0"/>
              <a:t>micro-structures like corners, edges and </a:t>
            </a:r>
            <a:r>
              <a:rPr lang="en-US" dirty="0" smtClean="0"/>
              <a:t>line ends</a:t>
            </a:r>
          </a:p>
          <a:p>
            <a:r>
              <a:rPr lang="en-US" dirty="0" smtClean="0"/>
              <a:t>Basic Local Binary Pattern (LBP) operation: </a:t>
            </a:r>
            <a:endParaRPr lang="en-US" dirty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997812" y="3920835"/>
            <a:ext cx="2362200" cy="381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Threshold = 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94519" y="3054930"/>
            <a:ext cx="10515600" cy="1295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2766219" y="5791200"/>
            <a:ext cx="6629400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Fig.: Basic LBP </a:t>
            </a:r>
            <a:endParaRPr lang="en-US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92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Methodology: Feature Extraction (Local Binary Pattern)</a:t>
            </a:r>
            <a:endParaRPr lang="en-US" sz="36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366967"/>
              </p:ext>
            </p:extLst>
          </p:nvPr>
        </p:nvGraphicFramePr>
        <p:xfrm>
          <a:off x="2042319" y="2438400"/>
          <a:ext cx="2514600" cy="257694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38200"/>
                <a:gridCol w="838200"/>
                <a:gridCol w="838200"/>
              </a:tblGrid>
              <a:tr h="858982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5</a:t>
                      </a:r>
                      <a:endParaRPr lang="en-US" sz="3600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9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 anchor="ctr"/>
                </a:tc>
              </a:tr>
              <a:tr h="858982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4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4</a:t>
                      </a:r>
                      <a:endParaRPr lang="en-US" sz="36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6</a:t>
                      </a:r>
                      <a:endParaRPr lang="en-US" sz="3600" b="1" dirty="0"/>
                    </a:p>
                  </a:txBody>
                  <a:tcPr anchor="ctr"/>
                </a:tc>
              </a:tr>
              <a:tr h="858982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7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2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3</a:t>
                      </a:r>
                      <a:endParaRPr lang="en-US" sz="36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21-Oct-18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1648738"/>
              </p:ext>
            </p:extLst>
          </p:nvPr>
        </p:nvGraphicFramePr>
        <p:xfrm>
          <a:off x="7300119" y="2457450"/>
          <a:ext cx="2362200" cy="25527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87400"/>
                <a:gridCol w="787400"/>
                <a:gridCol w="787400"/>
              </a:tblGrid>
              <a:tr h="8509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</a:tr>
              <a:tr h="850900"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</a:tr>
              <a:tr h="85090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4785519" y="3733800"/>
            <a:ext cx="2286000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014119" y="4114800"/>
            <a:ext cx="2362200" cy="381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Threshold = 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66519" y="3356267"/>
            <a:ext cx="1752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5 – 4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&gt;=  0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2766219" y="5791200"/>
            <a:ext cx="6629400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Fig.: Basic LBP </a:t>
            </a:r>
            <a:endParaRPr lang="en-US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45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Methodology: Feature Extraction (Local Binary Pattern)</a:t>
            </a:r>
            <a:endParaRPr lang="en-US" sz="36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577481"/>
              </p:ext>
            </p:extLst>
          </p:nvPr>
        </p:nvGraphicFramePr>
        <p:xfrm>
          <a:off x="2042319" y="2438400"/>
          <a:ext cx="2514600" cy="257694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38200"/>
                <a:gridCol w="838200"/>
                <a:gridCol w="838200"/>
              </a:tblGrid>
              <a:tr h="858982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5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9</a:t>
                      </a:r>
                      <a:endParaRPr lang="en-US" sz="3600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</a:t>
                      </a:r>
                      <a:endParaRPr lang="en-US" sz="3600" b="1" dirty="0"/>
                    </a:p>
                  </a:txBody>
                  <a:tcPr anchor="ctr"/>
                </a:tc>
              </a:tr>
              <a:tr h="858982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4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4</a:t>
                      </a:r>
                      <a:endParaRPr lang="en-US" sz="36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6</a:t>
                      </a:r>
                      <a:endParaRPr lang="en-US" sz="3600" b="1" dirty="0"/>
                    </a:p>
                  </a:txBody>
                  <a:tcPr anchor="ctr"/>
                </a:tc>
              </a:tr>
              <a:tr h="858982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7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2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3</a:t>
                      </a:r>
                      <a:endParaRPr lang="en-US" sz="36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21-Oct-18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3189970"/>
              </p:ext>
            </p:extLst>
          </p:nvPr>
        </p:nvGraphicFramePr>
        <p:xfrm>
          <a:off x="7300119" y="2457450"/>
          <a:ext cx="2362200" cy="25527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87400"/>
                <a:gridCol w="787400"/>
                <a:gridCol w="787400"/>
              </a:tblGrid>
              <a:tr h="8509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</a:tr>
              <a:tr h="850900"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</a:tr>
              <a:tr h="85090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4785519" y="3733800"/>
            <a:ext cx="2286000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014119" y="4114800"/>
            <a:ext cx="2362200" cy="381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Threshold = 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66519" y="3356267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9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– 4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&gt;=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0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2766219" y="5791200"/>
            <a:ext cx="6629400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Fig.: Basic LBP </a:t>
            </a:r>
            <a:endParaRPr lang="en-US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86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1513</TotalTime>
  <Words>1291</Words>
  <Application>Microsoft Office PowerPoint</Application>
  <PresentationFormat>Custom</PresentationFormat>
  <Paragraphs>569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Bangla Handwritten Character Recognition Using Local Binary Pattern And Its Variants</vt:lpstr>
      <vt:lpstr>Outline</vt:lpstr>
      <vt:lpstr>Introduction: Handwritten Character Recognition (HCR)</vt:lpstr>
      <vt:lpstr>Introduction: Application of HCR</vt:lpstr>
      <vt:lpstr>Introduction: General Technique </vt:lpstr>
      <vt:lpstr>Existing Works: Basic Characters</vt:lpstr>
      <vt:lpstr>Methodology: Feature Extraction (Local Binary Pattern[10])</vt:lpstr>
      <vt:lpstr>Methodology: Feature Extraction (Local Binary Pattern)</vt:lpstr>
      <vt:lpstr>Methodology: Feature Extraction (Local Binary Pattern)</vt:lpstr>
      <vt:lpstr>Methodology: Feature Extraction (Local Binary Pattern)</vt:lpstr>
      <vt:lpstr>Methodology: Feature Extraction (Local Binary Pattern)</vt:lpstr>
      <vt:lpstr>Methodology: Feature Extraction (Local Binary Pattern)</vt:lpstr>
      <vt:lpstr>Methodology: Feature Extraction (Local Binary Pattern)</vt:lpstr>
      <vt:lpstr>Methodology: Feature Extraction (Local Gradient Pattern[11])</vt:lpstr>
      <vt:lpstr>Methodology: Feature Extraction (Local Gradient Pattern)</vt:lpstr>
      <vt:lpstr>Methodology: Feature Extraction (CENsus TRansform hISTogram[12])</vt:lpstr>
      <vt:lpstr>Methodology: Feature Extraction (Noise Adaptive Binary        Pattern[13])</vt:lpstr>
      <vt:lpstr>Methodology: Feature Extraction (Local Ternary Pattern [14] )</vt:lpstr>
      <vt:lpstr>Methodology: Feature Extraction (Local Adaptive Image Descriptor [15])</vt:lpstr>
      <vt:lpstr>Methodology: Feature Extraction (Local Adaptive Image Descriptor)</vt:lpstr>
      <vt:lpstr>Methodology: Feature Extraction (Discriminative Ternary Census       Transform Histogram [16])</vt:lpstr>
      <vt:lpstr>Methodology: Feature Representation  &amp; Normalization</vt:lpstr>
      <vt:lpstr>Methodology: Classification</vt:lpstr>
      <vt:lpstr>Experimental Evaluation</vt:lpstr>
      <vt:lpstr>Experimental Evaluation: Result &amp; Discussion</vt:lpstr>
      <vt:lpstr>Experimental Evaluation: Result &amp; Discussion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Chandrika</dc:creator>
  <cp:lastModifiedBy>Chandrika</cp:lastModifiedBy>
  <cp:revision>42</cp:revision>
  <dcterms:created xsi:type="dcterms:W3CDTF">2018-10-21T07:43:04Z</dcterms:created>
  <dcterms:modified xsi:type="dcterms:W3CDTF">2018-10-24T14:36:59Z</dcterms:modified>
</cp:coreProperties>
</file>