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92" r:id="rId5"/>
    <p:sldId id="264" r:id="rId6"/>
    <p:sldId id="285" r:id="rId7"/>
    <p:sldId id="293" r:id="rId8"/>
    <p:sldId id="294" r:id="rId9"/>
    <p:sldId id="288" r:id="rId10"/>
    <p:sldId id="262" r:id="rId11"/>
    <p:sldId id="289" r:id="rId1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22" y="-72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21DE-908A-4C78-8340-0619214A7DB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94B2CB-F741-4E69-AE40-B92805326540}">
      <dgm:prSet custT="1"/>
      <dgm:spPr/>
      <dgm:t>
        <a:bodyPr/>
        <a:lstStyle/>
        <a:p>
          <a:pPr rtl="0"/>
          <a:r>
            <a:rPr lang="en-US" sz="3200" dirty="0" smtClean="0"/>
            <a:t>Automate Irrigation Process</a:t>
          </a:r>
          <a:endParaRPr lang="en-US" sz="3200" dirty="0"/>
        </a:p>
      </dgm:t>
    </dgm:pt>
    <dgm:pt modelId="{B5F953B7-3672-4D0E-8E0B-CC603C7E8B30}" type="parTrans" cxnId="{CA903B58-BA65-4DA8-ADF1-0B62F56B4F1F}">
      <dgm:prSet/>
      <dgm:spPr/>
      <dgm:t>
        <a:bodyPr/>
        <a:lstStyle/>
        <a:p>
          <a:endParaRPr lang="en-US" sz="4800"/>
        </a:p>
      </dgm:t>
    </dgm:pt>
    <dgm:pt modelId="{B664DE7C-7CD8-436D-8002-6D14F95B32C7}" type="sibTrans" cxnId="{CA903B58-BA65-4DA8-ADF1-0B62F56B4F1F}">
      <dgm:prSet/>
      <dgm:spPr/>
      <dgm:t>
        <a:bodyPr/>
        <a:lstStyle/>
        <a:p>
          <a:endParaRPr lang="en-US" sz="4800"/>
        </a:p>
      </dgm:t>
    </dgm:pt>
    <dgm:pt modelId="{FC537451-5448-49CB-B0BB-8CE70444C832}">
      <dgm:prSet custT="1"/>
      <dgm:spPr/>
      <dgm:t>
        <a:bodyPr/>
        <a:lstStyle/>
        <a:p>
          <a:pPr rtl="0"/>
          <a:r>
            <a:rPr lang="en-US" sz="3200" dirty="0" smtClean="0"/>
            <a:t>Low cost solution</a:t>
          </a:r>
          <a:endParaRPr lang="en-US" sz="3200" dirty="0"/>
        </a:p>
      </dgm:t>
    </dgm:pt>
    <dgm:pt modelId="{2562A7D6-3112-45BF-ACEF-56DFA37718CF}" type="parTrans" cxnId="{9809A87A-26A9-46D4-BC35-BC9ABA8412EE}">
      <dgm:prSet/>
      <dgm:spPr/>
      <dgm:t>
        <a:bodyPr/>
        <a:lstStyle/>
        <a:p>
          <a:endParaRPr lang="en-US" sz="4800"/>
        </a:p>
      </dgm:t>
    </dgm:pt>
    <dgm:pt modelId="{DD64A327-C601-434A-AD00-66DEF15678B7}" type="sibTrans" cxnId="{9809A87A-26A9-46D4-BC35-BC9ABA8412EE}">
      <dgm:prSet/>
      <dgm:spPr/>
      <dgm:t>
        <a:bodyPr/>
        <a:lstStyle/>
        <a:p>
          <a:endParaRPr lang="en-US" sz="4800"/>
        </a:p>
      </dgm:t>
    </dgm:pt>
    <dgm:pt modelId="{61A5D7E1-92B7-4082-81E4-2F064EB2D9B2}">
      <dgm:prSet custT="1"/>
      <dgm:spPr/>
      <dgm:t>
        <a:bodyPr/>
        <a:lstStyle/>
        <a:p>
          <a:pPr rtl="0"/>
          <a:r>
            <a:rPr lang="en-US" sz="3200" dirty="0" smtClean="0"/>
            <a:t>Saving water resources</a:t>
          </a:r>
          <a:endParaRPr lang="en-US" sz="3200" dirty="0"/>
        </a:p>
      </dgm:t>
    </dgm:pt>
    <dgm:pt modelId="{E667E0DD-2B6E-4F13-A35D-EBA431B418B4}" type="parTrans" cxnId="{CB0A1B2F-444B-483C-9CEB-C10EBF79DCCC}">
      <dgm:prSet/>
      <dgm:spPr/>
      <dgm:t>
        <a:bodyPr/>
        <a:lstStyle/>
        <a:p>
          <a:endParaRPr lang="en-US" sz="4800"/>
        </a:p>
      </dgm:t>
    </dgm:pt>
    <dgm:pt modelId="{BB4B3CF5-96AF-4E4B-BBBE-9BC8E61E9EEB}" type="sibTrans" cxnId="{CB0A1B2F-444B-483C-9CEB-C10EBF79DCCC}">
      <dgm:prSet/>
      <dgm:spPr/>
      <dgm:t>
        <a:bodyPr/>
        <a:lstStyle/>
        <a:p>
          <a:endParaRPr lang="en-US" sz="4800"/>
        </a:p>
      </dgm:t>
    </dgm:pt>
    <dgm:pt modelId="{CEE3D7EB-C67F-4834-A829-17D2D975C2C9}">
      <dgm:prSet custT="1"/>
      <dgm:spPr/>
      <dgm:t>
        <a:bodyPr/>
        <a:lstStyle/>
        <a:p>
          <a:pPr rtl="0"/>
          <a:r>
            <a:rPr lang="en-US" sz="3200" dirty="0" smtClean="0"/>
            <a:t>Saving energy</a:t>
          </a:r>
          <a:endParaRPr lang="en-US" sz="3200" dirty="0"/>
        </a:p>
      </dgm:t>
    </dgm:pt>
    <dgm:pt modelId="{B2204109-5F10-4220-B7AA-86674C48C2D8}" type="parTrans" cxnId="{D0507913-7510-4FC6-BA99-EF4335162547}">
      <dgm:prSet/>
      <dgm:spPr/>
      <dgm:t>
        <a:bodyPr/>
        <a:lstStyle/>
        <a:p>
          <a:endParaRPr lang="en-US" sz="4800"/>
        </a:p>
      </dgm:t>
    </dgm:pt>
    <dgm:pt modelId="{1184271D-A685-472D-ABAA-64384CA261B5}" type="sibTrans" cxnId="{D0507913-7510-4FC6-BA99-EF4335162547}">
      <dgm:prSet/>
      <dgm:spPr/>
      <dgm:t>
        <a:bodyPr/>
        <a:lstStyle/>
        <a:p>
          <a:endParaRPr lang="en-US" sz="4800"/>
        </a:p>
      </dgm:t>
    </dgm:pt>
    <dgm:pt modelId="{7726D6F8-2512-44E7-A0E4-6AC5D011180F}">
      <dgm:prSet custT="1"/>
      <dgm:spPr/>
      <dgm:t>
        <a:bodyPr/>
        <a:lstStyle/>
        <a:p>
          <a:pPr rtl="0"/>
          <a:r>
            <a:rPr lang="en-US" sz="3200" dirty="0" smtClean="0"/>
            <a:t>Motivating farmers to grow more BORO rice</a:t>
          </a:r>
          <a:endParaRPr lang="en-US" sz="3200" dirty="0"/>
        </a:p>
      </dgm:t>
    </dgm:pt>
    <dgm:pt modelId="{8FA66290-0EDF-4C4D-A7CC-20A939BAFF01}" type="parTrans" cxnId="{20268CA2-8CFD-43B9-9FF4-6F9493588539}">
      <dgm:prSet/>
      <dgm:spPr/>
      <dgm:t>
        <a:bodyPr/>
        <a:lstStyle/>
        <a:p>
          <a:endParaRPr lang="en-US" sz="4800"/>
        </a:p>
      </dgm:t>
    </dgm:pt>
    <dgm:pt modelId="{6D1634C2-CA5A-4D4E-B89C-9D22D5C02300}" type="sibTrans" cxnId="{20268CA2-8CFD-43B9-9FF4-6F9493588539}">
      <dgm:prSet/>
      <dgm:spPr/>
      <dgm:t>
        <a:bodyPr/>
        <a:lstStyle/>
        <a:p>
          <a:endParaRPr lang="en-US" sz="4800"/>
        </a:p>
      </dgm:t>
    </dgm:pt>
    <dgm:pt modelId="{07FE346E-BAC6-4D46-B8AE-D98523060E28}" type="pres">
      <dgm:prSet presAssocID="{984A21DE-908A-4C78-8340-0619214A7D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4DC1A-F9DA-4558-B0D5-533B672578CF}" type="pres">
      <dgm:prSet presAssocID="{C294B2CB-F741-4E69-AE40-B92805326540}" presName="parentLin" presStyleCnt="0"/>
      <dgm:spPr/>
    </dgm:pt>
    <dgm:pt modelId="{A6412132-7C64-4F0E-9BA1-E48C5F5C2127}" type="pres">
      <dgm:prSet presAssocID="{C294B2CB-F741-4E69-AE40-B9280532654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3FDD017-7625-4FCD-A024-0F78064B4079}" type="pres">
      <dgm:prSet presAssocID="{C294B2CB-F741-4E69-AE40-B92805326540}" presName="parentText" presStyleLbl="node1" presStyleIdx="0" presStyleCnt="5" custScaleX="110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AE75-CFC5-429B-9832-FDDB2CE4C1E5}" type="pres">
      <dgm:prSet presAssocID="{C294B2CB-F741-4E69-AE40-B92805326540}" presName="negativeSpace" presStyleCnt="0"/>
      <dgm:spPr/>
    </dgm:pt>
    <dgm:pt modelId="{4E5DB2C0-3291-4E57-9011-1B9840CC477D}" type="pres">
      <dgm:prSet presAssocID="{C294B2CB-F741-4E69-AE40-B92805326540}" presName="childText" presStyleLbl="conFgAcc1" presStyleIdx="0" presStyleCnt="5">
        <dgm:presLayoutVars>
          <dgm:bulletEnabled val="1"/>
        </dgm:presLayoutVars>
      </dgm:prSet>
      <dgm:spPr/>
    </dgm:pt>
    <dgm:pt modelId="{6D5F1344-5843-4101-A81F-BB30E769D828}" type="pres">
      <dgm:prSet presAssocID="{B664DE7C-7CD8-436D-8002-6D14F95B32C7}" presName="spaceBetweenRectangles" presStyleCnt="0"/>
      <dgm:spPr/>
    </dgm:pt>
    <dgm:pt modelId="{9363402E-B118-4552-BB2A-51D87767D2DB}" type="pres">
      <dgm:prSet presAssocID="{FC537451-5448-49CB-B0BB-8CE70444C832}" presName="parentLin" presStyleCnt="0"/>
      <dgm:spPr/>
    </dgm:pt>
    <dgm:pt modelId="{496C4B21-64AB-411C-A321-309DEB02FC32}" type="pres">
      <dgm:prSet presAssocID="{FC537451-5448-49CB-B0BB-8CE70444C83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603B77-C573-4DBC-A457-68D46A2EE7CF}" type="pres">
      <dgm:prSet presAssocID="{FC537451-5448-49CB-B0BB-8CE70444C832}" presName="parentText" presStyleLbl="node1" presStyleIdx="1" presStyleCnt="5" custScaleX="1103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990B2-F226-480B-8508-CE51E9F2838A}" type="pres">
      <dgm:prSet presAssocID="{FC537451-5448-49CB-B0BB-8CE70444C832}" presName="negativeSpace" presStyleCnt="0"/>
      <dgm:spPr/>
    </dgm:pt>
    <dgm:pt modelId="{9F93B97C-4A57-4218-AC4E-DD19D9547890}" type="pres">
      <dgm:prSet presAssocID="{FC537451-5448-49CB-B0BB-8CE70444C832}" presName="childText" presStyleLbl="conFgAcc1" presStyleIdx="1" presStyleCnt="5">
        <dgm:presLayoutVars>
          <dgm:bulletEnabled val="1"/>
        </dgm:presLayoutVars>
      </dgm:prSet>
      <dgm:spPr/>
    </dgm:pt>
    <dgm:pt modelId="{23371B78-836E-49D3-8938-DD10275E5987}" type="pres">
      <dgm:prSet presAssocID="{DD64A327-C601-434A-AD00-66DEF15678B7}" presName="spaceBetweenRectangles" presStyleCnt="0"/>
      <dgm:spPr/>
    </dgm:pt>
    <dgm:pt modelId="{8DA15C58-5359-4A1F-A4E8-EF5B24C47A1C}" type="pres">
      <dgm:prSet presAssocID="{61A5D7E1-92B7-4082-81E4-2F064EB2D9B2}" presName="parentLin" presStyleCnt="0"/>
      <dgm:spPr/>
    </dgm:pt>
    <dgm:pt modelId="{90FB5881-6DA7-43C5-AE64-BD6575FFF723}" type="pres">
      <dgm:prSet presAssocID="{61A5D7E1-92B7-4082-81E4-2F064EB2D9B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0BB4230-80CC-474D-8E7D-D3B2F8343C54}" type="pres">
      <dgm:prSet presAssocID="{61A5D7E1-92B7-4082-81E4-2F064EB2D9B2}" presName="parentText" presStyleLbl="node1" presStyleIdx="2" presStyleCnt="5" custScaleX="1103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0C756-0060-42A2-A644-7F488D18725E}" type="pres">
      <dgm:prSet presAssocID="{61A5D7E1-92B7-4082-81E4-2F064EB2D9B2}" presName="negativeSpace" presStyleCnt="0"/>
      <dgm:spPr/>
    </dgm:pt>
    <dgm:pt modelId="{4BE61AD8-EFAF-46D3-A965-5D9D0F444FFC}" type="pres">
      <dgm:prSet presAssocID="{61A5D7E1-92B7-4082-81E4-2F064EB2D9B2}" presName="childText" presStyleLbl="conFgAcc1" presStyleIdx="2" presStyleCnt="5">
        <dgm:presLayoutVars>
          <dgm:bulletEnabled val="1"/>
        </dgm:presLayoutVars>
      </dgm:prSet>
      <dgm:spPr/>
    </dgm:pt>
    <dgm:pt modelId="{C1035E61-3607-4AFE-820A-441E64B70BA5}" type="pres">
      <dgm:prSet presAssocID="{BB4B3CF5-96AF-4E4B-BBBE-9BC8E61E9EEB}" presName="spaceBetweenRectangles" presStyleCnt="0"/>
      <dgm:spPr/>
    </dgm:pt>
    <dgm:pt modelId="{A59B879A-B6D9-4038-8A83-FDBA95C88F59}" type="pres">
      <dgm:prSet presAssocID="{CEE3D7EB-C67F-4834-A829-17D2D975C2C9}" presName="parentLin" presStyleCnt="0"/>
      <dgm:spPr/>
    </dgm:pt>
    <dgm:pt modelId="{5701B199-1154-4FE4-AAA2-0DC63357B6DB}" type="pres">
      <dgm:prSet presAssocID="{CEE3D7EB-C67F-4834-A829-17D2D975C2C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440A85C-B642-4A36-968C-724F39A780D2}" type="pres">
      <dgm:prSet presAssocID="{CEE3D7EB-C67F-4834-A829-17D2D975C2C9}" presName="parentText" presStyleLbl="node1" presStyleIdx="3" presStyleCnt="5" custScaleX="1103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E0BBF-AA4A-4B07-9948-E7EF512BE6A4}" type="pres">
      <dgm:prSet presAssocID="{CEE3D7EB-C67F-4834-A829-17D2D975C2C9}" presName="negativeSpace" presStyleCnt="0"/>
      <dgm:spPr/>
    </dgm:pt>
    <dgm:pt modelId="{32C36B35-B95E-4084-B3B4-A1D5B761FB00}" type="pres">
      <dgm:prSet presAssocID="{CEE3D7EB-C67F-4834-A829-17D2D975C2C9}" presName="childText" presStyleLbl="conFgAcc1" presStyleIdx="3" presStyleCnt="5">
        <dgm:presLayoutVars>
          <dgm:bulletEnabled val="1"/>
        </dgm:presLayoutVars>
      </dgm:prSet>
      <dgm:spPr/>
    </dgm:pt>
    <dgm:pt modelId="{9CC2542A-34C6-4B44-A35B-EE67F9489C21}" type="pres">
      <dgm:prSet presAssocID="{1184271D-A685-472D-ABAA-64384CA261B5}" presName="spaceBetweenRectangles" presStyleCnt="0"/>
      <dgm:spPr/>
    </dgm:pt>
    <dgm:pt modelId="{C9D0BC9D-9F7B-4C3A-A4CA-74AC66070CFA}" type="pres">
      <dgm:prSet presAssocID="{7726D6F8-2512-44E7-A0E4-6AC5D011180F}" presName="parentLin" presStyleCnt="0"/>
      <dgm:spPr/>
    </dgm:pt>
    <dgm:pt modelId="{D39A5A2D-4D11-4585-8794-2C0B8B1ACE4D}" type="pres">
      <dgm:prSet presAssocID="{7726D6F8-2512-44E7-A0E4-6AC5D011180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182F7AC-F1D2-46F5-A799-F27F3BBD9A84}" type="pres">
      <dgm:prSet presAssocID="{7726D6F8-2512-44E7-A0E4-6AC5D011180F}" presName="parentText" presStyleLbl="node1" presStyleIdx="4" presStyleCnt="5" custScaleX="1113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773D-412E-49CF-AC8A-B9F64C265B69}" type="pres">
      <dgm:prSet presAssocID="{7726D6F8-2512-44E7-A0E4-6AC5D011180F}" presName="negativeSpace" presStyleCnt="0"/>
      <dgm:spPr/>
    </dgm:pt>
    <dgm:pt modelId="{BA74D659-4D49-4F7C-909B-2914407F7504}" type="pres">
      <dgm:prSet presAssocID="{7726D6F8-2512-44E7-A0E4-6AC5D01118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B0A1B2F-444B-483C-9CEB-C10EBF79DCCC}" srcId="{984A21DE-908A-4C78-8340-0619214A7DB8}" destId="{61A5D7E1-92B7-4082-81E4-2F064EB2D9B2}" srcOrd="2" destOrd="0" parTransId="{E667E0DD-2B6E-4F13-A35D-EBA431B418B4}" sibTransId="{BB4B3CF5-96AF-4E4B-BBBE-9BC8E61E9EEB}"/>
    <dgm:cxn modelId="{DE041279-2B88-44B4-A7E9-C34C9CFA1013}" type="presOf" srcId="{61A5D7E1-92B7-4082-81E4-2F064EB2D9B2}" destId="{F0BB4230-80CC-474D-8E7D-D3B2F8343C54}" srcOrd="1" destOrd="0" presId="urn:microsoft.com/office/officeart/2005/8/layout/list1"/>
    <dgm:cxn modelId="{CA903B58-BA65-4DA8-ADF1-0B62F56B4F1F}" srcId="{984A21DE-908A-4C78-8340-0619214A7DB8}" destId="{C294B2CB-F741-4E69-AE40-B92805326540}" srcOrd="0" destOrd="0" parTransId="{B5F953B7-3672-4D0E-8E0B-CC603C7E8B30}" sibTransId="{B664DE7C-7CD8-436D-8002-6D14F95B32C7}"/>
    <dgm:cxn modelId="{DA6BCE10-F79E-40F4-8315-F6482E502867}" type="presOf" srcId="{FC537451-5448-49CB-B0BB-8CE70444C832}" destId="{32603B77-C573-4DBC-A457-68D46A2EE7CF}" srcOrd="1" destOrd="0" presId="urn:microsoft.com/office/officeart/2005/8/layout/list1"/>
    <dgm:cxn modelId="{E242C084-1D52-42CA-B552-34F7DE75E0D0}" type="presOf" srcId="{984A21DE-908A-4C78-8340-0619214A7DB8}" destId="{07FE346E-BAC6-4D46-B8AE-D98523060E28}" srcOrd="0" destOrd="0" presId="urn:microsoft.com/office/officeart/2005/8/layout/list1"/>
    <dgm:cxn modelId="{03D470E3-03BF-4052-BE24-28921BF64A63}" type="presOf" srcId="{7726D6F8-2512-44E7-A0E4-6AC5D011180F}" destId="{1182F7AC-F1D2-46F5-A799-F27F3BBD9A84}" srcOrd="1" destOrd="0" presId="urn:microsoft.com/office/officeart/2005/8/layout/list1"/>
    <dgm:cxn modelId="{C48A3C4F-DDD4-4A57-B39A-15ED5FDE381C}" type="presOf" srcId="{C294B2CB-F741-4E69-AE40-B92805326540}" destId="{A6412132-7C64-4F0E-9BA1-E48C5F5C2127}" srcOrd="0" destOrd="0" presId="urn:microsoft.com/office/officeart/2005/8/layout/list1"/>
    <dgm:cxn modelId="{22534434-8D3B-4B28-9492-B8F936B2922E}" type="presOf" srcId="{CEE3D7EB-C67F-4834-A829-17D2D975C2C9}" destId="{2440A85C-B642-4A36-968C-724F39A780D2}" srcOrd="1" destOrd="0" presId="urn:microsoft.com/office/officeart/2005/8/layout/list1"/>
    <dgm:cxn modelId="{D0507913-7510-4FC6-BA99-EF4335162547}" srcId="{984A21DE-908A-4C78-8340-0619214A7DB8}" destId="{CEE3D7EB-C67F-4834-A829-17D2D975C2C9}" srcOrd="3" destOrd="0" parTransId="{B2204109-5F10-4220-B7AA-86674C48C2D8}" sibTransId="{1184271D-A685-472D-ABAA-64384CA261B5}"/>
    <dgm:cxn modelId="{9809A87A-26A9-46D4-BC35-BC9ABA8412EE}" srcId="{984A21DE-908A-4C78-8340-0619214A7DB8}" destId="{FC537451-5448-49CB-B0BB-8CE70444C832}" srcOrd="1" destOrd="0" parTransId="{2562A7D6-3112-45BF-ACEF-56DFA37718CF}" sibTransId="{DD64A327-C601-434A-AD00-66DEF15678B7}"/>
    <dgm:cxn modelId="{949F102F-AB03-42E3-978C-F3BE393178C6}" type="presOf" srcId="{FC537451-5448-49CB-B0BB-8CE70444C832}" destId="{496C4B21-64AB-411C-A321-309DEB02FC32}" srcOrd="0" destOrd="0" presId="urn:microsoft.com/office/officeart/2005/8/layout/list1"/>
    <dgm:cxn modelId="{3875D52F-B4F0-4A92-91FB-281198CD2848}" type="presOf" srcId="{7726D6F8-2512-44E7-A0E4-6AC5D011180F}" destId="{D39A5A2D-4D11-4585-8794-2C0B8B1ACE4D}" srcOrd="0" destOrd="0" presId="urn:microsoft.com/office/officeart/2005/8/layout/list1"/>
    <dgm:cxn modelId="{0ED6C2E8-001C-4F93-9428-B406D4B4E214}" type="presOf" srcId="{61A5D7E1-92B7-4082-81E4-2F064EB2D9B2}" destId="{90FB5881-6DA7-43C5-AE64-BD6575FFF723}" srcOrd="0" destOrd="0" presId="urn:microsoft.com/office/officeart/2005/8/layout/list1"/>
    <dgm:cxn modelId="{CBA931AE-7163-4C68-8C36-8A441B1C89DC}" type="presOf" srcId="{C294B2CB-F741-4E69-AE40-B92805326540}" destId="{E3FDD017-7625-4FCD-A024-0F78064B4079}" srcOrd="1" destOrd="0" presId="urn:microsoft.com/office/officeart/2005/8/layout/list1"/>
    <dgm:cxn modelId="{20268CA2-8CFD-43B9-9FF4-6F9493588539}" srcId="{984A21DE-908A-4C78-8340-0619214A7DB8}" destId="{7726D6F8-2512-44E7-A0E4-6AC5D011180F}" srcOrd="4" destOrd="0" parTransId="{8FA66290-0EDF-4C4D-A7CC-20A939BAFF01}" sibTransId="{6D1634C2-CA5A-4D4E-B89C-9D22D5C02300}"/>
    <dgm:cxn modelId="{0A947290-A2B0-4A3C-BACF-5449F7938D54}" type="presOf" srcId="{CEE3D7EB-C67F-4834-A829-17D2D975C2C9}" destId="{5701B199-1154-4FE4-AAA2-0DC63357B6DB}" srcOrd="0" destOrd="0" presId="urn:microsoft.com/office/officeart/2005/8/layout/list1"/>
    <dgm:cxn modelId="{1A257A67-1917-4431-A5CF-4098E49C731F}" type="presParOf" srcId="{07FE346E-BAC6-4D46-B8AE-D98523060E28}" destId="{3DB4DC1A-F9DA-4558-B0D5-533B672578CF}" srcOrd="0" destOrd="0" presId="urn:microsoft.com/office/officeart/2005/8/layout/list1"/>
    <dgm:cxn modelId="{DD7CEBA6-1486-4716-8CBF-40667339CE5D}" type="presParOf" srcId="{3DB4DC1A-F9DA-4558-B0D5-533B672578CF}" destId="{A6412132-7C64-4F0E-9BA1-E48C5F5C2127}" srcOrd="0" destOrd="0" presId="urn:microsoft.com/office/officeart/2005/8/layout/list1"/>
    <dgm:cxn modelId="{E903F4BC-ED6D-4A27-B88A-2AB4C474D919}" type="presParOf" srcId="{3DB4DC1A-F9DA-4558-B0D5-533B672578CF}" destId="{E3FDD017-7625-4FCD-A024-0F78064B4079}" srcOrd="1" destOrd="0" presId="urn:microsoft.com/office/officeart/2005/8/layout/list1"/>
    <dgm:cxn modelId="{502B4D92-D1BD-4C25-AD3A-F6D0C6046437}" type="presParOf" srcId="{07FE346E-BAC6-4D46-B8AE-D98523060E28}" destId="{B1A3AE75-CFC5-429B-9832-FDDB2CE4C1E5}" srcOrd="1" destOrd="0" presId="urn:microsoft.com/office/officeart/2005/8/layout/list1"/>
    <dgm:cxn modelId="{409C754E-1971-47C5-AC60-113FC3D1943D}" type="presParOf" srcId="{07FE346E-BAC6-4D46-B8AE-D98523060E28}" destId="{4E5DB2C0-3291-4E57-9011-1B9840CC477D}" srcOrd="2" destOrd="0" presId="urn:microsoft.com/office/officeart/2005/8/layout/list1"/>
    <dgm:cxn modelId="{E656132F-FAE3-417D-8422-C827AFF55F39}" type="presParOf" srcId="{07FE346E-BAC6-4D46-B8AE-D98523060E28}" destId="{6D5F1344-5843-4101-A81F-BB30E769D828}" srcOrd="3" destOrd="0" presId="urn:microsoft.com/office/officeart/2005/8/layout/list1"/>
    <dgm:cxn modelId="{6A149093-042A-443A-9637-B032C1C7D03A}" type="presParOf" srcId="{07FE346E-BAC6-4D46-B8AE-D98523060E28}" destId="{9363402E-B118-4552-BB2A-51D87767D2DB}" srcOrd="4" destOrd="0" presId="urn:microsoft.com/office/officeart/2005/8/layout/list1"/>
    <dgm:cxn modelId="{B029E952-5029-48F6-BC1B-A200B2E67999}" type="presParOf" srcId="{9363402E-B118-4552-BB2A-51D87767D2DB}" destId="{496C4B21-64AB-411C-A321-309DEB02FC32}" srcOrd="0" destOrd="0" presId="urn:microsoft.com/office/officeart/2005/8/layout/list1"/>
    <dgm:cxn modelId="{19A37749-B2A0-4E86-AFB3-28ADBCAC556C}" type="presParOf" srcId="{9363402E-B118-4552-BB2A-51D87767D2DB}" destId="{32603B77-C573-4DBC-A457-68D46A2EE7CF}" srcOrd="1" destOrd="0" presId="urn:microsoft.com/office/officeart/2005/8/layout/list1"/>
    <dgm:cxn modelId="{5F748E8C-9CBA-4BC5-8F0D-B9E6ECCC369D}" type="presParOf" srcId="{07FE346E-BAC6-4D46-B8AE-D98523060E28}" destId="{0D5990B2-F226-480B-8508-CE51E9F2838A}" srcOrd="5" destOrd="0" presId="urn:microsoft.com/office/officeart/2005/8/layout/list1"/>
    <dgm:cxn modelId="{5B731599-137E-4843-89A8-EA95E952BB45}" type="presParOf" srcId="{07FE346E-BAC6-4D46-B8AE-D98523060E28}" destId="{9F93B97C-4A57-4218-AC4E-DD19D9547890}" srcOrd="6" destOrd="0" presId="urn:microsoft.com/office/officeart/2005/8/layout/list1"/>
    <dgm:cxn modelId="{C2ACC0AE-F81A-45EC-9542-2760AFBE3F32}" type="presParOf" srcId="{07FE346E-BAC6-4D46-B8AE-D98523060E28}" destId="{23371B78-836E-49D3-8938-DD10275E5987}" srcOrd="7" destOrd="0" presId="urn:microsoft.com/office/officeart/2005/8/layout/list1"/>
    <dgm:cxn modelId="{ECD20C71-7F1F-474B-A364-0E86340275B6}" type="presParOf" srcId="{07FE346E-BAC6-4D46-B8AE-D98523060E28}" destId="{8DA15C58-5359-4A1F-A4E8-EF5B24C47A1C}" srcOrd="8" destOrd="0" presId="urn:microsoft.com/office/officeart/2005/8/layout/list1"/>
    <dgm:cxn modelId="{3BB0769A-A919-4534-8B24-717DC8E56E7B}" type="presParOf" srcId="{8DA15C58-5359-4A1F-A4E8-EF5B24C47A1C}" destId="{90FB5881-6DA7-43C5-AE64-BD6575FFF723}" srcOrd="0" destOrd="0" presId="urn:microsoft.com/office/officeart/2005/8/layout/list1"/>
    <dgm:cxn modelId="{F881477D-F128-4CDA-8849-9A1B9F86B876}" type="presParOf" srcId="{8DA15C58-5359-4A1F-A4E8-EF5B24C47A1C}" destId="{F0BB4230-80CC-474D-8E7D-D3B2F8343C54}" srcOrd="1" destOrd="0" presId="urn:microsoft.com/office/officeart/2005/8/layout/list1"/>
    <dgm:cxn modelId="{CD92A877-244D-4C7F-BED3-9AC6D8AE161F}" type="presParOf" srcId="{07FE346E-BAC6-4D46-B8AE-D98523060E28}" destId="{2F30C756-0060-42A2-A644-7F488D18725E}" srcOrd="9" destOrd="0" presId="urn:microsoft.com/office/officeart/2005/8/layout/list1"/>
    <dgm:cxn modelId="{98FB55DC-157C-4E6D-AB26-D0470C14ED84}" type="presParOf" srcId="{07FE346E-BAC6-4D46-B8AE-D98523060E28}" destId="{4BE61AD8-EFAF-46D3-A965-5D9D0F444FFC}" srcOrd="10" destOrd="0" presId="urn:microsoft.com/office/officeart/2005/8/layout/list1"/>
    <dgm:cxn modelId="{9A847276-7C00-414C-B25E-F4C81FC3A78D}" type="presParOf" srcId="{07FE346E-BAC6-4D46-B8AE-D98523060E28}" destId="{C1035E61-3607-4AFE-820A-441E64B70BA5}" srcOrd="11" destOrd="0" presId="urn:microsoft.com/office/officeart/2005/8/layout/list1"/>
    <dgm:cxn modelId="{108AC67E-CAC0-4C86-B488-1935DF899324}" type="presParOf" srcId="{07FE346E-BAC6-4D46-B8AE-D98523060E28}" destId="{A59B879A-B6D9-4038-8A83-FDBA95C88F59}" srcOrd="12" destOrd="0" presId="urn:microsoft.com/office/officeart/2005/8/layout/list1"/>
    <dgm:cxn modelId="{EB5DAF3A-C325-4730-A8B6-32C1EA1D0F43}" type="presParOf" srcId="{A59B879A-B6D9-4038-8A83-FDBA95C88F59}" destId="{5701B199-1154-4FE4-AAA2-0DC63357B6DB}" srcOrd="0" destOrd="0" presId="urn:microsoft.com/office/officeart/2005/8/layout/list1"/>
    <dgm:cxn modelId="{10E04C93-526A-4786-8D50-9AAAEFA935B1}" type="presParOf" srcId="{A59B879A-B6D9-4038-8A83-FDBA95C88F59}" destId="{2440A85C-B642-4A36-968C-724F39A780D2}" srcOrd="1" destOrd="0" presId="urn:microsoft.com/office/officeart/2005/8/layout/list1"/>
    <dgm:cxn modelId="{CBE266CD-E96C-4E79-B08F-9D102224688E}" type="presParOf" srcId="{07FE346E-BAC6-4D46-B8AE-D98523060E28}" destId="{EFFE0BBF-AA4A-4B07-9948-E7EF512BE6A4}" srcOrd="13" destOrd="0" presId="urn:microsoft.com/office/officeart/2005/8/layout/list1"/>
    <dgm:cxn modelId="{EBC24C8B-8C8E-4DF7-886A-FE820F165E5B}" type="presParOf" srcId="{07FE346E-BAC6-4D46-B8AE-D98523060E28}" destId="{32C36B35-B95E-4084-B3B4-A1D5B761FB00}" srcOrd="14" destOrd="0" presId="urn:microsoft.com/office/officeart/2005/8/layout/list1"/>
    <dgm:cxn modelId="{BF725C9A-8B0A-4643-AC04-93394FA63415}" type="presParOf" srcId="{07FE346E-BAC6-4D46-B8AE-D98523060E28}" destId="{9CC2542A-34C6-4B44-A35B-EE67F9489C21}" srcOrd="15" destOrd="0" presId="urn:microsoft.com/office/officeart/2005/8/layout/list1"/>
    <dgm:cxn modelId="{858ED8CD-66AA-4285-AC0D-8A4C231F1889}" type="presParOf" srcId="{07FE346E-BAC6-4D46-B8AE-D98523060E28}" destId="{C9D0BC9D-9F7B-4C3A-A4CA-74AC66070CFA}" srcOrd="16" destOrd="0" presId="urn:microsoft.com/office/officeart/2005/8/layout/list1"/>
    <dgm:cxn modelId="{8109405C-6181-4BDF-9647-92A4C7F7384C}" type="presParOf" srcId="{C9D0BC9D-9F7B-4C3A-A4CA-74AC66070CFA}" destId="{D39A5A2D-4D11-4585-8794-2C0B8B1ACE4D}" srcOrd="0" destOrd="0" presId="urn:microsoft.com/office/officeart/2005/8/layout/list1"/>
    <dgm:cxn modelId="{69B12FE4-9127-4D8E-AA8A-1729342D9826}" type="presParOf" srcId="{C9D0BC9D-9F7B-4C3A-A4CA-74AC66070CFA}" destId="{1182F7AC-F1D2-46F5-A799-F27F3BBD9A84}" srcOrd="1" destOrd="0" presId="urn:microsoft.com/office/officeart/2005/8/layout/list1"/>
    <dgm:cxn modelId="{FCD0328A-A7B7-4E44-946E-5866879838D1}" type="presParOf" srcId="{07FE346E-BAC6-4D46-B8AE-D98523060E28}" destId="{F6DD773D-412E-49CF-AC8A-B9F64C265B69}" srcOrd="17" destOrd="0" presId="urn:microsoft.com/office/officeart/2005/8/layout/list1"/>
    <dgm:cxn modelId="{C7DB8BD2-F986-4014-8FE0-E5F39FEA1046}" type="presParOf" srcId="{07FE346E-BAC6-4D46-B8AE-D98523060E28}" destId="{BA74D659-4D49-4F7C-909B-2914407F75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21DE-908A-4C78-8340-0619214A7DB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94B2CB-F741-4E69-AE40-B92805326540}">
      <dgm:prSet custT="1"/>
      <dgm:spPr/>
      <dgm:t>
        <a:bodyPr/>
        <a:lstStyle/>
        <a:p>
          <a:pPr rtl="0"/>
          <a:r>
            <a:rPr lang="en-US" sz="2400" b="1" dirty="0" smtClean="0"/>
            <a:t>Soil moisture sensor based system for small garden [1]</a:t>
          </a:r>
          <a:endParaRPr lang="en-US" sz="2400" b="1" dirty="0"/>
        </a:p>
      </dgm:t>
    </dgm:pt>
    <dgm:pt modelId="{B5F953B7-3672-4D0E-8E0B-CC603C7E8B30}" type="parTrans" cxnId="{CA903B58-BA65-4DA8-ADF1-0B62F56B4F1F}">
      <dgm:prSet/>
      <dgm:spPr/>
      <dgm:t>
        <a:bodyPr/>
        <a:lstStyle/>
        <a:p>
          <a:endParaRPr lang="en-US" sz="4800"/>
        </a:p>
      </dgm:t>
    </dgm:pt>
    <dgm:pt modelId="{B664DE7C-7CD8-436D-8002-6D14F95B32C7}" type="sibTrans" cxnId="{CA903B58-BA65-4DA8-ADF1-0B62F56B4F1F}">
      <dgm:prSet/>
      <dgm:spPr/>
      <dgm:t>
        <a:bodyPr/>
        <a:lstStyle/>
        <a:p>
          <a:endParaRPr lang="en-US" sz="4800"/>
        </a:p>
      </dgm:t>
    </dgm:pt>
    <dgm:pt modelId="{FC537451-5448-49CB-B0BB-8CE70444C832}">
      <dgm:prSet custT="1"/>
      <dgm:spPr/>
      <dgm:t>
        <a:bodyPr/>
        <a:lstStyle/>
        <a:p>
          <a:pPr rtl="0"/>
          <a:r>
            <a:rPr lang="en-US" sz="2400" b="1" dirty="0" smtClean="0"/>
            <a:t>Multi sensor based system for winter crops [2]</a:t>
          </a:r>
          <a:endParaRPr lang="en-US" sz="2400" b="1" dirty="0"/>
        </a:p>
      </dgm:t>
    </dgm:pt>
    <dgm:pt modelId="{2562A7D6-3112-45BF-ACEF-56DFA37718CF}" type="parTrans" cxnId="{9809A87A-26A9-46D4-BC35-BC9ABA8412EE}">
      <dgm:prSet/>
      <dgm:spPr/>
      <dgm:t>
        <a:bodyPr/>
        <a:lstStyle/>
        <a:p>
          <a:endParaRPr lang="en-US" sz="4800"/>
        </a:p>
      </dgm:t>
    </dgm:pt>
    <dgm:pt modelId="{DD64A327-C601-434A-AD00-66DEF15678B7}" type="sibTrans" cxnId="{9809A87A-26A9-46D4-BC35-BC9ABA8412EE}">
      <dgm:prSet/>
      <dgm:spPr/>
      <dgm:t>
        <a:bodyPr/>
        <a:lstStyle/>
        <a:p>
          <a:endParaRPr lang="en-US" sz="4800"/>
        </a:p>
      </dgm:t>
    </dgm:pt>
    <dgm:pt modelId="{61A5D7E1-92B7-4082-81E4-2F064EB2D9B2}">
      <dgm:prSet custT="1"/>
      <dgm:spPr/>
      <dgm:t>
        <a:bodyPr/>
        <a:lstStyle/>
        <a:p>
          <a:pPr rtl="0"/>
          <a:r>
            <a:rPr lang="en-US" sz="2400" b="1" dirty="0" smtClean="0"/>
            <a:t>A raspberry pi based system for irrigation [3]</a:t>
          </a:r>
          <a:endParaRPr lang="en-US" sz="2400" b="1" dirty="0"/>
        </a:p>
      </dgm:t>
    </dgm:pt>
    <dgm:pt modelId="{E667E0DD-2B6E-4F13-A35D-EBA431B418B4}" type="parTrans" cxnId="{CB0A1B2F-444B-483C-9CEB-C10EBF79DCCC}">
      <dgm:prSet/>
      <dgm:spPr/>
      <dgm:t>
        <a:bodyPr/>
        <a:lstStyle/>
        <a:p>
          <a:endParaRPr lang="en-US" sz="4800"/>
        </a:p>
      </dgm:t>
    </dgm:pt>
    <dgm:pt modelId="{BB4B3CF5-96AF-4E4B-BBBE-9BC8E61E9EEB}" type="sibTrans" cxnId="{CB0A1B2F-444B-483C-9CEB-C10EBF79DCCC}">
      <dgm:prSet/>
      <dgm:spPr/>
      <dgm:t>
        <a:bodyPr/>
        <a:lstStyle/>
        <a:p>
          <a:endParaRPr lang="en-US" sz="4800"/>
        </a:p>
      </dgm:t>
    </dgm:pt>
    <dgm:pt modelId="{CEE3D7EB-C67F-4834-A829-17D2D975C2C9}">
      <dgm:prSet custT="1"/>
      <dgm:spPr/>
      <dgm:t>
        <a:bodyPr/>
        <a:lstStyle/>
        <a:p>
          <a:pPr rtl="0"/>
          <a:r>
            <a:rPr lang="en-US" sz="2400" b="1" dirty="0" smtClean="0"/>
            <a:t>Sensor motes based garden watering system [4]</a:t>
          </a:r>
          <a:endParaRPr lang="en-US" sz="2400" b="1" dirty="0"/>
        </a:p>
      </dgm:t>
    </dgm:pt>
    <dgm:pt modelId="{B2204109-5F10-4220-B7AA-86674C48C2D8}" type="parTrans" cxnId="{D0507913-7510-4FC6-BA99-EF4335162547}">
      <dgm:prSet/>
      <dgm:spPr/>
      <dgm:t>
        <a:bodyPr/>
        <a:lstStyle/>
        <a:p>
          <a:endParaRPr lang="en-US" sz="4800"/>
        </a:p>
      </dgm:t>
    </dgm:pt>
    <dgm:pt modelId="{1184271D-A685-472D-ABAA-64384CA261B5}" type="sibTrans" cxnId="{D0507913-7510-4FC6-BA99-EF4335162547}">
      <dgm:prSet/>
      <dgm:spPr/>
      <dgm:t>
        <a:bodyPr/>
        <a:lstStyle/>
        <a:p>
          <a:endParaRPr lang="en-US" sz="4800"/>
        </a:p>
      </dgm:t>
    </dgm:pt>
    <dgm:pt modelId="{7726D6F8-2512-44E7-A0E4-6AC5D011180F}">
      <dgm:prSet custT="1"/>
      <dgm:spPr/>
      <dgm:t>
        <a:bodyPr/>
        <a:lstStyle/>
        <a:p>
          <a:pPr rtl="0"/>
          <a:r>
            <a:rPr lang="en-US" sz="2400" b="1" dirty="0" smtClean="0"/>
            <a:t>Smart irrigation system using moisture and temperature sensors [5]</a:t>
          </a:r>
          <a:endParaRPr lang="en-US" sz="2400" b="1" dirty="0"/>
        </a:p>
      </dgm:t>
    </dgm:pt>
    <dgm:pt modelId="{8FA66290-0EDF-4C4D-A7CC-20A939BAFF01}" type="parTrans" cxnId="{20268CA2-8CFD-43B9-9FF4-6F9493588539}">
      <dgm:prSet/>
      <dgm:spPr/>
      <dgm:t>
        <a:bodyPr/>
        <a:lstStyle/>
        <a:p>
          <a:endParaRPr lang="en-US" sz="4800"/>
        </a:p>
      </dgm:t>
    </dgm:pt>
    <dgm:pt modelId="{6D1634C2-CA5A-4D4E-B89C-9D22D5C02300}" type="sibTrans" cxnId="{20268CA2-8CFD-43B9-9FF4-6F9493588539}">
      <dgm:prSet/>
      <dgm:spPr/>
      <dgm:t>
        <a:bodyPr/>
        <a:lstStyle/>
        <a:p>
          <a:endParaRPr lang="en-US" sz="4800"/>
        </a:p>
      </dgm:t>
    </dgm:pt>
    <dgm:pt modelId="{07FE346E-BAC6-4D46-B8AE-D98523060E28}" type="pres">
      <dgm:prSet presAssocID="{984A21DE-908A-4C78-8340-0619214A7D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4DC1A-F9DA-4558-B0D5-533B672578CF}" type="pres">
      <dgm:prSet presAssocID="{C294B2CB-F741-4E69-AE40-B92805326540}" presName="parentLin" presStyleCnt="0"/>
      <dgm:spPr/>
    </dgm:pt>
    <dgm:pt modelId="{A6412132-7C64-4F0E-9BA1-E48C5F5C2127}" type="pres">
      <dgm:prSet presAssocID="{C294B2CB-F741-4E69-AE40-B9280532654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3FDD017-7625-4FCD-A024-0F78064B4079}" type="pres">
      <dgm:prSet presAssocID="{C294B2CB-F741-4E69-AE40-B92805326540}" presName="parentText" presStyleLbl="node1" presStyleIdx="0" presStyleCnt="5" custScaleX="134162" custScaleY="2565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AE75-CFC5-429B-9832-FDDB2CE4C1E5}" type="pres">
      <dgm:prSet presAssocID="{C294B2CB-F741-4E69-AE40-B92805326540}" presName="negativeSpace" presStyleCnt="0"/>
      <dgm:spPr/>
    </dgm:pt>
    <dgm:pt modelId="{4E5DB2C0-3291-4E57-9011-1B9840CC477D}" type="pres">
      <dgm:prSet presAssocID="{C294B2CB-F741-4E69-AE40-B92805326540}" presName="childText" presStyleLbl="conFgAcc1" presStyleIdx="0" presStyleCnt="5">
        <dgm:presLayoutVars>
          <dgm:bulletEnabled val="1"/>
        </dgm:presLayoutVars>
      </dgm:prSet>
      <dgm:spPr/>
    </dgm:pt>
    <dgm:pt modelId="{6D5F1344-5843-4101-A81F-BB30E769D828}" type="pres">
      <dgm:prSet presAssocID="{B664DE7C-7CD8-436D-8002-6D14F95B32C7}" presName="spaceBetweenRectangles" presStyleCnt="0"/>
      <dgm:spPr/>
    </dgm:pt>
    <dgm:pt modelId="{9363402E-B118-4552-BB2A-51D87767D2DB}" type="pres">
      <dgm:prSet presAssocID="{FC537451-5448-49CB-B0BB-8CE70444C832}" presName="parentLin" presStyleCnt="0"/>
      <dgm:spPr/>
    </dgm:pt>
    <dgm:pt modelId="{496C4B21-64AB-411C-A321-309DEB02FC32}" type="pres">
      <dgm:prSet presAssocID="{FC537451-5448-49CB-B0BB-8CE70444C83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603B77-C573-4DBC-A457-68D46A2EE7CF}" type="pres">
      <dgm:prSet presAssocID="{FC537451-5448-49CB-B0BB-8CE70444C832}" presName="parentText" presStyleLbl="node1" presStyleIdx="1" presStyleCnt="5" custScaleX="133860" custScaleY="2565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990B2-F226-480B-8508-CE51E9F2838A}" type="pres">
      <dgm:prSet presAssocID="{FC537451-5448-49CB-B0BB-8CE70444C832}" presName="negativeSpace" presStyleCnt="0"/>
      <dgm:spPr/>
    </dgm:pt>
    <dgm:pt modelId="{9F93B97C-4A57-4218-AC4E-DD19D9547890}" type="pres">
      <dgm:prSet presAssocID="{FC537451-5448-49CB-B0BB-8CE70444C832}" presName="childText" presStyleLbl="conFgAcc1" presStyleIdx="1" presStyleCnt="5">
        <dgm:presLayoutVars>
          <dgm:bulletEnabled val="1"/>
        </dgm:presLayoutVars>
      </dgm:prSet>
      <dgm:spPr/>
    </dgm:pt>
    <dgm:pt modelId="{23371B78-836E-49D3-8938-DD10275E5987}" type="pres">
      <dgm:prSet presAssocID="{DD64A327-C601-434A-AD00-66DEF15678B7}" presName="spaceBetweenRectangles" presStyleCnt="0"/>
      <dgm:spPr/>
    </dgm:pt>
    <dgm:pt modelId="{8DA15C58-5359-4A1F-A4E8-EF5B24C47A1C}" type="pres">
      <dgm:prSet presAssocID="{61A5D7E1-92B7-4082-81E4-2F064EB2D9B2}" presName="parentLin" presStyleCnt="0"/>
      <dgm:spPr/>
    </dgm:pt>
    <dgm:pt modelId="{90FB5881-6DA7-43C5-AE64-BD6575FFF723}" type="pres">
      <dgm:prSet presAssocID="{61A5D7E1-92B7-4082-81E4-2F064EB2D9B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0BB4230-80CC-474D-8E7D-D3B2F8343C54}" type="pres">
      <dgm:prSet presAssocID="{61A5D7E1-92B7-4082-81E4-2F064EB2D9B2}" presName="parentText" presStyleLbl="node1" presStyleIdx="2" presStyleCnt="5" custScaleX="133852" custScaleY="2565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0C756-0060-42A2-A644-7F488D18725E}" type="pres">
      <dgm:prSet presAssocID="{61A5D7E1-92B7-4082-81E4-2F064EB2D9B2}" presName="negativeSpace" presStyleCnt="0"/>
      <dgm:spPr/>
    </dgm:pt>
    <dgm:pt modelId="{4BE61AD8-EFAF-46D3-A965-5D9D0F444FFC}" type="pres">
      <dgm:prSet presAssocID="{61A5D7E1-92B7-4082-81E4-2F064EB2D9B2}" presName="childText" presStyleLbl="conFgAcc1" presStyleIdx="2" presStyleCnt="5">
        <dgm:presLayoutVars>
          <dgm:bulletEnabled val="1"/>
        </dgm:presLayoutVars>
      </dgm:prSet>
      <dgm:spPr/>
    </dgm:pt>
    <dgm:pt modelId="{C1035E61-3607-4AFE-820A-441E64B70BA5}" type="pres">
      <dgm:prSet presAssocID="{BB4B3CF5-96AF-4E4B-BBBE-9BC8E61E9EEB}" presName="spaceBetweenRectangles" presStyleCnt="0"/>
      <dgm:spPr/>
    </dgm:pt>
    <dgm:pt modelId="{A59B879A-B6D9-4038-8A83-FDBA95C88F59}" type="pres">
      <dgm:prSet presAssocID="{CEE3D7EB-C67F-4834-A829-17D2D975C2C9}" presName="parentLin" presStyleCnt="0"/>
      <dgm:spPr/>
    </dgm:pt>
    <dgm:pt modelId="{5701B199-1154-4FE4-AAA2-0DC63357B6DB}" type="pres">
      <dgm:prSet presAssocID="{CEE3D7EB-C67F-4834-A829-17D2D975C2C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440A85C-B642-4A36-968C-724F39A780D2}" type="pres">
      <dgm:prSet presAssocID="{CEE3D7EB-C67F-4834-A829-17D2D975C2C9}" presName="parentText" presStyleLbl="node1" presStyleIdx="3" presStyleCnt="5" custScaleX="133851" custScaleY="2565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E0BBF-AA4A-4B07-9948-E7EF512BE6A4}" type="pres">
      <dgm:prSet presAssocID="{CEE3D7EB-C67F-4834-A829-17D2D975C2C9}" presName="negativeSpace" presStyleCnt="0"/>
      <dgm:spPr/>
    </dgm:pt>
    <dgm:pt modelId="{32C36B35-B95E-4084-B3B4-A1D5B761FB00}" type="pres">
      <dgm:prSet presAssocID="{CEE3D7EB-C67F-4834-A829-17D2D975C2C9}" presName="childText" presStyleLbl="conFgAcc1" presStyleIdx="3" presStyleCnt="5">
        <dgm:presLayoutVars>
          <dgm:bulletEnabled val="1"/>
        </dgm:presLayoutVars>
      </dgm:prSet>
      <dgm:spPr/>
    </dgm:pt>
    <dgm:pt modelId="{9CC2542A-34C6-4B44-A35B-EE67F9489C21}" type="pres">
      <dgm:prSet presAssocID="{1184271D-A685-472D-ABAA-64384CA261B5}" presName="spaceBetweenRectangles" presStyleCnt="0"/>
      <dgm:spPr/>
    </dgm:pt>
    <dgm:pt modelId="{C9D0BC9D-9F7B-4C3A-A4CA-74AC66070CFA}" type="pres">
      <dgm:prSet presAssocID="{7726D6F8-2512-44E7-A0E4-6AC5D011180F}" presName="parentLin" presStyleCnt="0"/>
      <dgm:spPr/>
    </dgm:pt>
    <dgm:pt modelId="{D39A5A2D-4D11-4585-8794-2C0B8B1ACE4D}" type="pres">
      <dgm:prSet presAssocID="{7726D6F8-2512-44E7-A0E4-6AC5D011180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182F7AC-F1D2-46F5-A799-F27F3BBD9A84}" type="pres">
      <dgm:prSet presAssocID="{7726D6F8-2512-44E7-A0E4-6AC5D011180F}" presName="parentText" presStyleLbl="node1" presStyleIdx="4" presStyleCnt="5" custScaleX="133851" custScaleY="2565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773D-412E-49CF-AC8A-B9F64C265B69}" type="pres">
      <dgm:prSet presAssocID="{7726D6F8-2512-44E7-A0E4-6AC5D011180F}" presName="negativeSpace" presStyleCnt="0"/>
      <dgm:spPr/>
    </dgm:pt>
    <dgm:pt modelId="{BA74D659-4D49-4F7C-909B-2914407F7504}" type="pres">
      <dgm:prSet presAssocID="{7726D6F8-2512-44E7-A0E4-6AC5D01118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809A87A-26A9-46D4-BC35-BC9ABA8412EE}" srcId="{984A21DE-908A-4C78-8340-0619214A7DB8}" destId="{FC537451-5448-49CB-B0BB-8CE70444C832}" srcOrd="1" destOrd="0" parTransId="{2562A7D6-3112-45BF-ACEF-56DFA37718CF}" sibTransId="{DD64A327-C601-434A-AD00-66DEF15678B7}"/>
    <dgm:cxn modelId="{AC57CDC0-4375-4A5D-8744-FBADD8FBCFAB}" type="presOf" srcId="{CEE3D7EB-C67F-4834-A829-17D2D975C2C9}" destId="{5701B199-1154-4FE4-AAA2-0DC63357B6DB}" srcOrd="0" destOrd="0" presId="urn:microsoft.com/office/officeart/2005/8/layout/list1"/>
    <dgm:cxn modelId="{CA903B58-BA65-4DA8-ADF1-0B62F56B4F1F}" srcId="{984A21DE-908A-4C78-8340-0619214A7DB8}" destId="{C294B2CB-F741-4E69-AE40-B92805326540}" srcOrd="0" destOrd="0" parTransId="{B5F953B7-3672-4D0E-8E0B-CC603C7E8B30}" sibTransId="{B664DE7C-7CD8-436D-8002-6D14F95B32C7}"/>
    <dgm:cxn modelId="{CB0A1B2F-444B-483C-9CEB-C10EBF79DCCC}" srcId="{984A21DE-908A-4C78-8340-0619214A7DB8}" destId="{61A5D7E1-92B7-4082-81E4-2F064EB2D9B2}" srcOrd="2" destOrd="0" parTransId="{E667E0DD-2B6E-4F13-A35D-EBA431B418B4}" sibTransId="{BB4B3CF5-96AF-4E4B-BBBE-9BC8E61E9EEB}"/>
    <dgm:cxn modelId="{906F84DC-E7A6-4EE1-A78A-A0289A7340F0}" type="presOf" srcId="{7726D6F8-2512-44E7-A0E4-6AC5D011180F}" destId="{1182F7AC-F1D2-46F5-A799-F27F3BBD9A84}" srcOrd="1" destOrd="0" presId="urn:microsoft.com/office/officeart/2005/8/layout/list1"/>
    <dgm:cxn modelId="{2369E4A2-B667-4CFA-942A-F187CA32A5D3}" type="presOf" srcId="{7726D6F8-2512-44E7-A0E4-6AC5D011180F}" destId="{D39A5A2D-4D11-4585-8794-2C0B8B1ACE4D}" srcOrd="0" destOrd="0" presId="urn:microsoft.com/office/officeart/2005/8/layout/list1"/>
    <dgm:cxn modelId="{6969CEAD-BD06-4E21-BB4C-4F88BB9C52E0}" type="presOf" srcId="{61A5D7E1-92B7-4082-81E4-2F064EB2D9B2}" destId="{F0BB4230-80CC-474D-8E7D-D3B2F8343C54}" srcOrd="1" destOrd="0" presId="urn:microsoft.com/office/officeart/2005/8/layout/list1"/>
    <dgm:cxn modelId="{3C2E55DB-D2FE-4123-AB46-C73A7BAE4145}" type="presOf" srcId="{984A21DE-908A-4C78-8340-0619214A7DB8}" destId="{07FE346E-BAC6-4D46-B8AE-D98523060E28}" srcOrd="0" destOrd="0" presId="urn:microsoft.com/office/officeart/2005/8/layout/list1"/>
    <dgm:cxn modelId="{6DC0D637-3C1F-436E-914B-2473F4041BC8}" type="presOf" srcId="{61A5D7E1-92B7-4082-81E4-2F064EB2D9B2}" destId="{90FB5881-6DA7-43C5-AE64-BD6575FFF723}" srcOrd="0" destOrd="0" presId="urn:microsoft.com/office/officeart/2005/8/layout/list1"/>
    <dgm:cxn modelId="{91E190F3-F89D-4590-A8CF-9BEC6FAA2F4D}" type="presOf" srcId="{FC537451-5448-49CB-B0BB-8CE70444C832}" destId="{496C4B21-64AB-411C-A321-309DEB02FC32}" srcOrd="0" destOrd="0" presId="urn:microsoft.com/office/officeart/2005/8/layout/list1"/>
    <dgm:cxn modelId="{955557B9-AEAD-4CA5-9E45-F6B48862AC91}" type="presOf" srcId="{FC537451-5448-49CB-B0BB-8CE70444C832}" destId="{32603B77-C573-4DBC-A457-68D46A2EE7CF}" srcOrd="1" destOrd="0" presId="urn:microsoft.com/office/officeart/2005/8/layout/list1"/>
    <dgm:cxn modelId="{20268CA2-8CFD-43B9-9FF4-6F9493588539}" srcId="{984A21DE-908A-4C78-8340-0619214A7DB8}" destId="{7726D6F8-2512-44E7-A0E4-6AC5D011180F}" srcOrd="4" destOrd="0" parTransId="{8FA66290-0EDF-4C4D-A7CC-20A939BAFF01}" sibTransId="{6D1634C2-CA5A-4D4E-B89C-9D22D5C02300}"/>
    <dgm:cxn modelId="{D0507913-7510-4FC6-BA99-EF4335162547}" srcId="{984A21DE-908A-4C78-8340-0619214A7DB8}" destId="{CEE3D7EB-C67F-4834-A829-17D2D975C2C9}" srcOrd="3" destOrd="0" parTransId="{B2204109-5F10-4220-B7AA-86674C48C2D8}" sibTransId="{1184271D-A685-472D-ABAA-64384CA261B5}"/>
    <dgm:cxn modelId="{6E2B8839-EB03-4163-8632-C9A6DB4C8332}" type="presOf" srcId="{C294B2CB-F741-4E69-AE40-B92805326540}" destId="{E3FDD017-7625-4FCD-A024-0F78064B4079}" srcOrd="1" destOrd="0" presId="urn:microsoft.com/office/officeart/2005/8/layout/list1"/>
    <dgm:cxn modelId="{1F720CF5-193D-4FAF-B066-25E82257EA22}" type="presOf" srcId="{CEE3D7EB-C67F-4834-A829-17D2D975C2C9}" destId="{2440A85C-B642-4A36-968C-724F39A780D2}" srcOrd="1" destOrd="0" presId="urn:microsoft.com/office/officeart/2005/8/layout/list1"/>
    <dgm:cxn modelId="{2A98050F-2619-4603-A69B-36CF3104E0C4}" type="presOf" srcId="{C294B2CB-F741-4E69-AE40-B92805326540}" destId="{A6412132-7C64-4F0E-9BA1-E48C5F5C2127}" srcOrd="0" destOrd="0" presId="urn:microsoft.com/office/officeart/2005/8/layout/list1"/>
    <dgm:cxn modelId="{F9D6CFE9-A879-4BBC-AA13-6D7DF64C1F77}" type="presParOf" srcId="{07FE346E-BAC6-4D46-B8AE-D98523060E28}" destId="{3DB4DC1A-F9DA-4558-B0D5-533B672578CF}" srcOrd="0" destOrd="0" presId="urn:microsoft.com/office/officeart/2005/8/layout/list1"/>
    <dgm:cxn modelId="{28C0A94A-0C6E-4B83-BE31-9B2076AAF828}" type="presParOf" srcId="{3DB4DC1A-F9DA-4558-B0D5-533B672578CF}" destId="{A6412132-7C64-4F0E-9BA1-E48C5F5C2127}" srcOrd="0" destOrd="0" presId="urn:microsoft.com/office/officeart/2005/8/layout/list1"/>
    <dgm:cxn modelId="{73D63B77-B9B7-43BA-8877-2B3C4C524C95}" type="presParOf" srcId="{3DB4DC1A-F9DA-4558-B0D5-533B672578CF}" destId="{E3FDD017-7625-4FCD-A024-0F78064B4079}" srcOrd="1" destOrd="0" presId="urn:microsoft.com/office/officeart/2005/8/layout/list1"/>
    <dgm:cxn modelId="{B7AA6EC5-DD01-414B-B968-23D194E0865B}" type="presParOf" srcId="{07FE346E-BAC6-4D46-B8AE-D98523060E28}" destId="{B1A3AE75-CFC5-429B-9832-FDDB2CE4C1E5}" srcOrd="1" destOrd="0" presId="urn:microsoft.com/office/officeart/2005/8/layout/list1"/>
    <dgm:cxn modelId="{932C408D-02FC-4500-BE6A-115168EE4E08}" type="presParOf" srcId="{07FE346E-BAC6-4D46-B8AE-D98523060E28}" destId="{4E5DB2C0-3291-4E57-9011-1B9840CC477D}" srcOrd="2" destOrd="0" presId="urn:microsoft.com/office/officeart/2005/8/layout/list1"/>
    <dgm:cxn modelId="{17FDA728-C5AF-48A1-B9F5-140F764A0F5A}" type="presParOf" srcId="{07FE346E-BAC6-4D46-B8AE-D98523060E28}" destId="{6D5F1344-5843-4101-A81F-BB30E769D828}" srcOrd="3" destOrd="0" presId="urn:microsoft.com/office/officeart/2005/8/layout/list1"/>
    <dgm:cxn modelId="{4DADBE20-FABB-467E-89A0-438319CCA758}" type="presParOf" srcId="{07FE346E-BAC6-4D46-B8AE-D98523060E28}" destId="{9363402E-B118-4552-BB2A-51D87767D2DB}" srcOrd="4" destOrd="0" presId="urn:microsoft.com/office/officeart/2005/8/layout/list1"/>
    <dgm:cxn modelId="{AF55D839-E603-44D1-A74C-950AA83ED8BD}" type="presParOf" srcId="{9363402E-B118-4552-BB2A-51D87767D2DB}" destId="{496C4B21-64AB-411C-A321-309DEB02FC32}" srcOrd="0" destOrd="0" presId="urn:microsoft.com/office/officeart/2005/8/layout/list1"/>
    <dgm:cxn modelId="{B464F1F9-E339-48D5-A159-2844A1DAA389}" type="presParOf" srcId="{9363402E-B118-4552-BB2A-51D87767D2DB}" destId="{32603B77-C573-4DBC-A457-68D46A2EE7CF}" srcOrd="1" destOrd="0" presId="urn:microsoft.com/office/officeart/2005/8/layout/list1"/>
    <dgm:cxn modelId="{A07A4208-C81E-45F7-94C6-618D1EB9A5F1}" type="presParOf" srcId="{07FE346E-BAC6-4D46-B8AE-D98523060E28}" destId="{0D5990B2-F226-480B-8508-CE51E9F2838A}" srcOrd="5" destOrd="0" presId="urn:microsoft.com/office/officeart/2005/8/layout/list1"/>
    <dgm:cxn modelId="{F97A493B-B4C8-4E64-8C00-49FFBBAEE2AD}" type="presParOf" srcId="{07FE346E-BAC6-4D46-B8AE-D98523060E28}" destId="{9F93B97C-4A57-4218-AC4E-DD19D9547890}" srcOrd="6" destOrd="0" presId="urn:microsoft.com/office/officeart/2005/8/layout/list1"/>
    <dgm:cxn modelId="{7D34F851-B5B4-4A7F-8A0D-969C0D94F055}" type="presParOf" srcId="{07FE346E-BAC6-4D46-B8AE-D98523060E28}" destId="{23371B78-836E-49D3-8938-DD10275E5987}" srcOrd="7" destOrd="0" presId="urn:microsoft.com/office/officeart/2005/8/layout/list1"/>
    <dgm:cxn modelId="{2CC318C3-3ACC-498C-B54E-BF5057F106BD}" type="presParOf" srcId="{07FE346E-BAC6-4D46-B8AE-D98523060E28}" destId="{8DA15C58-5359-4A1F-A4E8-EF5B24C47A1C}" srcOrd="8" destOrd="0" presId="urn:microsoft.com/office/officeart/2005/8/layout/list1"/>
    <dgm:cxn modelId="{B70DD6C5-014B-4954-9390-2B70BB68AC34}" type="presParOf" srcId="{8DA15C58-5359-4A1F-A4E8-EF5B24C47A1C}" destId="{90FB5881-6DA7-43C5-AE64-BD6575FFF723}" srcOrd="0" destOrd="0" presId="urn:microsoft.com/office/officeart/2005/8/layout/list1"/>
    <dgm:cxn modelId="{EA27BD24-0AC9-4C08-AE90-755AF901F058}" type="presParOf" srcId="{8DA15C58-5359-4A1F-A4E8-EF5B24C47A1C}" destId="{F0BB4230-80CC-474D-8E7D-D3B2F8343C54}" srcOrd="1" destOrd="0" presId="urn:microsoft.com/office/officeart/2005/8/layout/list1"/>
    <dgm:cxn modelId="{861521F9-9AEE-4D47-9E89-C168F4BCFFE8}" type="presParOf" srcId="{07FE346E-BAC6-4D46-B8AE-D98523060E28}" destId="{2F30C756-0060-42A2-A644-7F488D18725E}" srcOrd="9" destOrd="0" presId="urn:microsoft.com/office/officeart/2005/8/layout/list1"/>
    <dgm:cxn modelId="{878CD025-2F7D-4D9B-AEE8-BD92444358BB}" type="presParOf" srcId="{07FE346E-BAC6-4D46-B8AE-D98523060E28}" destId="{4BE61AD8-EFAF-46D3-A965-5D9D0F444FFC}" srcOrd="10" destOrd="0" presId="urn:microsoft.com/office/officeart/2005/8/layout/list1"/>
    <dgm:cxn modelId="{720E9DC8-FB2D-4AFC-BC1C-CE83BC080B20}" type="presParOf" srcId="{07FE346E-BAC6-4D46-B8AE-D98523060E28}" destId="{C1035E61-3607-4AFE-820A-441E64B70BA5}" srcOrd="11" destOrd="0" presId="urn:microsoft.com/office/officeart/2005/8/layout/list1"/>
    <dgm:cxn modelId="{85676C86-457E-48C0-8B59-C7B60BAAAD5E}" type="presParOf" srcId="{07FE346E-BAC6-4D46-B8AE-D98523060E28}" destId="{A59B879A-B6D9-4038-8A83-FDBA95C88F59}" srcOrd="12" destOrd="0" presId="urn:microsoft.com/office/officeart/2005/8/layout/list1"/>
    <dgm:cxn modelId="{026C3AFA-716F-459B-8A38-F45464023875}" type="presParOf" srcId="{A59B879A-B6D9-4038-8A83-FDBA95C88F59}" destId="{5701B199-1154-4FE4-AAA2-0DC63357B6DB}" srcOrd="0" destOrd="0" presId="urn:microsoft.com/office/officeart/2005/8/layout/list1"/>
    <dgm:cxn modelId="{CE91862F-2832-4472-9C23-DF4F3C2E7ACC}" type="presParOf" srcId="{A59B879A-B6D9-4038-8A83-FDBA95C88F59}" destId="{2440A85C-B642-4A36-968C-724F39A780D2}" srcOrd="1" destOrd="0" presId="urn:microsoft.com/office/officeart/2005/8/layout/list1"/>
    <dgm:cxn modelId="{78C18366-F391-4302-A9F5-FCCE7E760E81}" type="presParOf" srcId="{07FE346E-BAC6-4D46-B8AE-D98523060E28}" destId="{EFFE0BBF-AA4A-4B07-9948-E7EF512BE6A4}" srcOrd="13" destOrd="0" presId="urn:microsoft.com/office/officeart/2005/8/layout/list1"/>
    <dgm:cxn modelId="{AE6C0EF8-C0C7-4FCB-9A3C-2346C3291837}" type="presParOf" srcId="{07FE346E-BAC6-4D46-B8AE-D98523060E28}" destId="{32C36B35-B95E-4084-B3B4-A1D5B761FB00}" srcOrd="14" destOrd="0" presId="urn:microsoft.com/office/officeart/2005/8/layout/list1"/>
    <dgm:cxn modelId="{910FAB48-940D-4A93-B519-E43BB7A8CF62}" type="presParOf" srcId="{07FE346E-BAC6-4D46-B8AE-D98523060E28}" destId="{9CC2542A-34C6-4B44-A35B-EE67F9489C21}" srcOrd="15" destOrd="0" presId="urn:microsoft.com/office/officeart/2005/8/layout/list1"/>
    <dgm:cxn modelId="{6E7BAB19-B107-452D-9022-3882DEEA4926}" type="presParOf" srcId="{07FE346E-BAC6-4D46-B8AE-D98523060E28}" destId="{C9D0BC9D-9F7B-4C3A-A4CA-74AC66070CFA}" srcOrd="16" destOrd="0" presId="urn:microsoft.com/office/officeart/2005/8/layout/list1"/>
    <dgm:cxn modelId="{82C4D30D-7086-4CC9-BA34-7F2573B801A1}" type="presParOf" srcId="{C9D0BC9D-9F7B-4C3A-A4CA-74AC66070CFA}" destId="{D39A5A2D-4D11-4585-8794-2C0B8B1ACE4D}" srcOrd="0" destOrd="0" presId="urn:microsoft.com/office/officeart/2005/8/layout/list1"/>
    <dgm:cxn modelId="{366D3A72-17A8-4500-B73F-05BF98DE61FE}" type="presParOf" srcId="{C9D0BC9D-9F7B-4C3A-A4CA-74AC66070CFA}" destId="{1182F7AC-F1D2-46F5-A799-F27F3BBD9A84}" srcOrd="1" destOrd="0" presId="urn:microsoft.com/office/officeart/2005/8/layout/list1"/>
    <dgm:cxn modelId="{387C2C7F-C652-4601-991F-5636B4A9697C}" type="presParOf" srcId="{07FE346E-BAC6-4D46-B8AE-D98523060E28}" destId="{F6DD773D-412E-49CF-AC8A-B9F64C265B69}" srcOrd="17" destOrd="0" presId="urn:microsoft.com/office/officeart/2005/8/layout/list1"/>
    <dgm:cxn modelId="{BCE42A15-CDEF-47EE-A31D-2BF9FD35792E}" type="presParOf" srcId="{07FE346E-BAC6-4D46-B8AE-D98523060E28}" destId="{BA74D659-4D49-4F7C-909B-2914407F75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B2C0-3291-4E57-9011-1B9840CC477D}">
      <dsp:nvSpPr>
        <dsp:cNvPr id="0" name=""/>
        <dsp:cNvSpPr/>
      </dsp:nvSpPr>
      <dsp:spPr>
        <a:xfrm>
          <a:off x="0" y="3441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DD017-7625-4FCD-A024-0F78064B4079}">
      <dsp:nvSpPr>
        <dsp:cNvPr id="0" name=""/>
        <dsp:cNvSpPr/>
      </dsp:nvSpPr>
      <dsp:spPr>
        <a:xfrm>
          <a:off x="525780" y="48981"/>
          <a:ext cx="812284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Automate Irrigation Process</a:t>
          </a:r>
          <a:endParaRPr lang="en-US" sz="3200" kern="1200" dirty="0"/>
        </a:p>
      </dsp:txBody>
      <dsp:txXfrm>
        <a:off x="554601" y="77802"/>
        <a:ext cx="8065206" cy="532758"/>
      </dsp:txXfrm>
    </dsp:sp>
    <dsp:sp modelId="{9F93B97C-4A57-4218-AC4E-DD19D9547890}">
      <dsp:nvSpPr>
        <dsp:cNvPr id="0" name=""/>
        <dsp:cNvSpPr/>
      </dsp:nvSpPr>
      <dsp:spPr>
        <a:xfrm>
          <a:off x="0" y="12513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3B77-C573-4DBC-A457-68D46A2EE7CF}">
      <dsp:nvSpPr>
        <dsp:cNvPr id="0" name=""/>
        <dsp:cNvSpPr/>
      </dsp:nvSpPr>
      <dsp:spPr>
        <a:xfrm>
          <a:off x="525780" y="956181"/>
          <a:ext cx="812292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cost solution</a:t>
          </a:r>
          <a:endParaRPr lang="en-US" sz="3200" kern="1200" dirty="0"/>
        </a:p>
      </dsp:txBody>
      <dsp:txXfrm>
        <a:off x="554601" y="985002"/>
        <a:ext cx="8065280" cy="532758"/>
      </dsp:txXfrm>
    </dsp:sp>
    <dsp:sp modelId="{4BE61AD8-EFAF-46D3-A965-5D9D0F444FFC}">
      <dsp:nvSpPr>
        <dsp:cNvPr id="0" name=""/>
        <dsp:cNvSpPr/>
      </dsp:nvSpPr>
      <dsp:spPr>
        <a:xfrm>
          <a:off x="0" y="21585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B4230-80CC-474D-8E7D-D3B2F8343C54}">
      <dsp:nvSpPr>
        <dsp:cNvPr id="0" name=""/>
        <dsp:cNvSpPr/>
      </dsp:nvSpPr>
      <dsp:spPr>
        <a:xfrm>
          <a:off x="525780" y="1863381"/>
          <a:ext cx="812292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Saving water resources</a:t>
          </a:r>
          <a:endParaRPr lang="en-US" sz="3200" kern="1200" dirty="0"/>
        </a:p>
      </dsp:txBody>
      <dsp:txXfrm>
        <a:off x="554601" y="1892202"/>
        <a:ext cx="8065280" cy="532758"/>
      </dsp:txXfrm>
    </dsp:sp>
    <dsp:sp modelId="{32C36B35-B95E-4084-B3B4-A1D5B761FB00}">
      <dsp:nvSpPr>
        <dsp:cNvPr id="0" name=""/>
        <dsp:cNvSpPr/>
      </dsp:nvSpPr>
      <dsp:spPr>
        <a:xfrm>
          <a:off x="0" y="30657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A85C-B642-4A36-968C-724F39A780D2}">
      <dsp:nvSpPr>
        <dsp:cNvPr id="0" name=""/>
        <dsp:cNvSpPr/>
      </dsp:nvSpPr>
      <dsp:spPr>
        <a:xfrm>
          <a:off x="525780" y="2770581"/>
          <a:ext cx="812292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Saving energy</a:t>
          </a:r>
          <a:endParaRPr lang="en-US" sz="3200" kern="1200" dirty="0"/>
        </a:p>
      </dsp:txBody>
      <dsp:txXfrm>
        <a:off x="554601" y="2799402"/>
        <a:ext cx="8065280" cy="532758"/>
      </dsp:txXfrm>
    </dsp:sp>
    <dsp:sp modelId="{BA74D659-4D49-4F7C-909B-2914407F7504}">
      <dsp:nvSpPr>
        <dsp:cNvPr id="0" name=""/>
        <dsp:cNvSpPr/>
      </dsp:nvSpPr>
      <dsp:spPr>
        <a:xfrm>
          <a:off x="0" y="39729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2F7AC-F1D2-46F5-A799-F27F3BBD9A84}">
      <dsp:nvSpPr>
        <dsp:cNvPr id="0" name=""/>
        <dsp:cNvSpPr/>
      </dsp:nvSpPr>
      <dsp:spPr>
        <a:xfrm>
          <a:off x="525780" y="3677781"/>
          <a:ext cx="8199107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Motivating farmers to grow more BORO rice</a:t>
          </a:r>
          <a:endParaRPr lang="en-US" sz="3200" kern="1200" dirty="0"/>
        </a:p>
      </dsp:txBody>
      <dsp:txXfrm>
        <a:off x="554601" y="3706602"/>
        <a:ext cx="814146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B2C0-3291-4E57-9011-1B9840CC477D}">
      <dsp:nvSpPr>
        <dsp:cNvPr id="0" name=""/>
        <dsp:cNvSpPr/>
      </dsp:nvSpPr>
      <dsp:spPr>
        <a:xfrm>
          <a:off x="0" y="823958"/>
          <a:ext cx="108966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DD017-7625-4FCD-A024-0F78064B4079}">
      <dsp:nvSpPr>
        <dsp:cNvPr id="0" name=""/>
        <dsp:cNvSpPr/>
      </dsp:nvSpPr>
      <dsp:spPr>
        <a:xfrm>
          <a:off x="544830" y="214264"/>
          <a:ext cx="10233367" cy="757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Soil moisture sensor based system for small garden [1]</a:t>
          </a:r>
          <a:endParaRPr lang="en-US" sz="2400" b="1" kern="1200" dirty="0"/>
        </a:p>
      </dsp:txBody>
      <dsp:txXfrm>
        <a:off x="581798" y="251232"/>
        <a:ext cx="10159431" cy="683358"/>
      </dsp:txXfrm>
    </dsp:sp>
    <dsp:sp modelId="{9F93B97C-4A57-4218-AC4E-DD19D9547890}">
      <dsp:nvSpPr>
        <dsp:cNvPr id="0" name=""/>
        <dsp:cNvSpPr/>
      </dsp:nvSpPr>
      <dsp:spPr>
        <a:xfrm>
          <a:off x="0" y="1739652"/>
          <a:ext cx="108966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3B77-C573-4DBC-A457-68D46A2EE7CF}">
      <dsp:nvSpPr>
        <dsp:cNvPr id="0" name=""/>
        <dsp:cNvSpPr/>
      </dsp:nvSpPr>
      <dsp:spPr>
        <a:xfrm>
          <a:off x="544830" y="1129958"/>
          <a:ext cx="10210332" cy="757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Multi sensor based system for winter crops [2]</a:t>
          </a:r>
          <a:endParaRPr lang="en-US" sz="2400" b="1" kern="1200" dirty="0"/>
        </a:p>
      </dsp:txBody>
      <dsp:txXfrm>
        <a:off x="581798" y="1166926"/>
        <a:ext cx="10136396" cy="683358"/>
      </dsp:txXfrm>
    </dsp:sp>
    <dsp:sp modelId="{4BE61AD8-EFAF-46D3-A965-5D9D0F444FFC}">
      <dsp:nvSpPr>
        <dsp:cNvPr id="0" name=""/>
        <dsp:cNvSpPr/>
      </dsp:nvSpPr>
      <dsp:spPr>
        <a:xfrm>
          <a:off x="0" y="2655347"/>
          <a:ext cx="108966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B4230-80CC-474D-8E7D-D3B2F8343C54}">
      <dsp:nvSpPr>
        <dsp:cNvPr id="0" name=""/>
        <dsp:cNvSpPr/>
      </dsp:nvSpPr>
      <dsp:spPr>
        <a:xfrm>
          <a:off x="544830" y="2045652"/>
          <a:ext cx="10209721" cy="757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 raspberry pi based system for irrigation [3]</a:t>
          </a:r>
          <a:endParaRPr lang="en-US" sz="2400" b="1" kern="1200" dirty="0"/>
        </a:p>
      </dsp:txBody>
      <dsp:txXfrm>
        <a:off x="581798" y="2082620"/>
        <a:ext cx="10135785" cy="683358"/>
      </dsp:txXfrm>
    </dsp:sp>
    <dsp:sp modelId="{32C36B35-B95E-4084-B3B4-A1D5B761FB00}">
      <dsp:nvSpPr>
        <dsp:cNvPr id="0" name=""/>
        <dsp:cNvSpPr/>
      </dsp:nvSpPr>
      <dsp:spPr>
        <a:xfrm>
          <a:off x="0" y="3571041"/>
          <a:ext cx="108966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A85C-B642-4A36-968C-724F39A780D2}">
      <dsp:nvSpPr>
        <dsp:cNvPr id="0" name=""/>
        <dsp:cNvSpPr/>
      </dsp:nvSpPr>
      <dsp:spPr>
        <a:xfrm>
          <a:off x="544830" y="2961347"/>
          <a:ext cx="10209645" cy="757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Sensor motes based garden watering system [4]</a:t>
          </a:r>
          <a:endParaRPr lang="en-US" sz="2400" b="1" kern="1200" dirty="0"/>
        </a:p>
      </dsp:txBody>
      <dsp:txXfrm>
        <a:off x="581798" y="2998315"/>
        <a:ext cx="10135709" cy="683358"/>
      </dsp:txXfrm>
    </dsp:sp>
    <dsp:sp modelId="{BA74D659-4D49-4F7C-909B-2914407F7504}">
      <dsp:nvSpPr>
        <dsp:cNvPr id="0" name=""/>
        <dsp:cNvSpPr/>
      </dsp:nvSpPr>
      <dsp:spPr>
        <a:xfrm>
          <a:off x="0" y="4486735"/>
          <a:ext cx="108966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2F7AC-F1D2-46F5-A799-F27F3BBD9A84}">
      <dsp:nvSpPr>
        <dsp:cNvPr id="0" name=""/>
        <dsp:cNvSpPr/>
      </dsp:nvSpPr>
      <dsp:spPr>
        <a:xfrm>
          <a:off x="544830" y="3877041"/>
          <a:ext cx="10209645" cy="757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Smart irrigation system using moisture and temperature sensors [5]</a:t>
          </a:r>
          <a:endParaRPr lang="en-US" sz="2400" b="1" kern="1200" dirty="0"/>
        </a:p>
      </dsp:txBody>
      <dsp:txXfrm>
        <a:off x="581798" y="3914009"/>
        <a:ext cx="10135709" cy="68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B18F-1EF2-42D7-A0B7-9AE8C175ED31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3839-BD66-46BD-928B-334E7CAE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E818-EB32-4F3A-BB5E-521676C79A16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B6A1-5E3F-4FE0-A2EF-133F1184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B6A1-5E3F-4FE0-A2EF-133F1184B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5571-6FE0-41B1-AA7C-EF047411EA6B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3A8-82C3-4A12-A3CF-481AF85545F9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6AD6-BABE-41D2-AACD-49BA01F72B37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A782-DEE2-4DBF-B098-21A8D6711433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4651-A819-4920-9BE8-A0A1199F0CE0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F645-A217-48B5-9EB8-66345FE378E1}" type="datetime1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C9CB-A820-403B-99D3-7C78B4D563C9}" type="datetime1">
              <a:rPr lang="en-US" smtClean="0"/>
              <a:t>18-Dec-18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CFC6-FEF6-41C2-9C90-28891FECD8A3}" type="datetime1">
              <a:rPr lang="en-US" smtClean="0"/>
              <a:t>18-Dec-18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901-04BB-4990-88FC-35CCEDCBB304}" type="datetime1">
              <a:rPr lang="en-US" smtClean="0"/>
              <a:t>18-Dec-18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D00D-17AE-451B-A2F4-0EB047B126D8}" type="datetime1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8971-DCAA-4402-ACBA-CBDFC706A461}" type="datetime1">
              <a:rPr lang="en-US" smtClean="0"/>
              <a:t>18-Dec-18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3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0DA-EBCF-4A28-8E90-4DA718AA741F}" type="datetime1">
              <a:rPr lang="en-US" smtClean="0"/>
              <a:t>18-Dec-18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6" y="6356353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9" y="865946"/>
            <a:ext cx="11770281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ckwell" pitchFamily="18" charset="0"/>
                <a:cs typeface="Times New Roman" pitchFamily="18" charset="0"/>
              </a:rPr>
              <a:t>Power Efficient Distant Controlled Smart Irrigation</a:t>
            </a:r>
            <a:br>
              <a:rPr lang="en-US" sz="3200" b="1" dirty="0">
                <a:solidFill>
                  <a:schemeClr val="tx2"/>
                </a:solidFill>
                <a:latin typeface="Rockwell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tx2"/>
                </a:solidFill>
                <a:latin typeface="Rockwell" pitchFamily="18" charset="0"/>
                <a:cs typeface="Times New Roman" pitchFamily="18" charset="0"/>
              </a:rPr>
              <a:t>System for AMAN and BORO Rice</a:t>
            </a:r>
            <a:endParaRPr lang="en-US" sz="3200" b="1" dirty="0">
              <a:solidFill>
                <a:schemeClr val="tx2"/>
              </a:solidFill>
              <a:latin typeface="Rockwell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19" y="2590800"/>
            <a:ext cx="10134600" cy="1371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Rahat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Hossain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Faisal,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Chandrika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Saha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Hasibul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Hasan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Palash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Kumar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Kundu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6FE-41E0-4469-A8C7-94BB63C9EE79}" type="datetime1">
              <a:rPr lang="en-US" smtClean="0"/>
              <a:t>18-Dec-18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04319" y="602691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Paper ID: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244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4519" y="4191000"/>
            <a:ext cx="7725136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Presented </a:t>
            </a:r>
            <a:r>
              <a:rPr lang="en-US" b="1" dirty="0" smtClean="0">
                <a:solidFill>
                  <a:schemeClr val="tx1"/>
                </a:solidFill>
              </a:rPr>
              <a:t>by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Department </a:t>
            </a:r>
            <a:r>
              <a:rPr lang="en-US" sz="2000" dirty="0" smtClean="0">
                <a:solidFill>
                  <a:schemeClr val="tx1"/>
                </a:solidFill>
              </a:rPr>
              <a:t>of Computer Science and Engineering,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University of Barisal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4119" y="2438400"/>
            <a:ext cx="96012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 fontScale="62500" lnSpcReduction="20000"/>
          </a:bodyPr>
          <a:lstStyle/>
          <a:p>
            <a:pPr marL="0" indent="-457200">
              <a:buNone/>
            </a:pPr>
            <a:r>
              <a:rPr lang="en-US" dirty="0"/>
              <a:t>[1] Ale, D. T., and E. O. </a:t>
            </a:r>
            <a:r>
              <a:rPr lang="en-US" dirty="0" err="1"/>
              <a:t>Ogunti</a:t>
            </a:r>
            <a:r>
              <a:rPr lang="en-US" dirty="0"/>
              <a:t>. ”Development of a Smart </a:t>
            </a:r>
            <a:r>
              <a:rPr lang="en-US" dirty="0" smtClean="0"/>
              <a:t>Irrigation System</a:t>
            </a:r>
            <a:r>
              <a:rPr lang="en-US" dirty="0"/>
              <a:t>.” International Journal of </a:t>
            </a:r>
            <a:r>
              <a:rPr lang="en-US" dirty="0" smtClean="0"/>
              <a:t>	Science </a:t>
            </a:r>
            <a:r>
              <a:rPr lang="en-US" dirty="0"/>
              <a:t>and  </a:t>
            </a:r>
            <a:r>
              <a:rPr lang="en-US" dirty="0" smtClean="0"/>
              <a:t> Engineering </a:t>
            </a:r>
            <a:r>
              <a:rPr lang="en-US" dirty="0"/>
              <a:t>Investigations</a:t>
            </a:r>
          </a:p>
          <a:p>
            <a:pPr marL="0" indent="-457200">
              <a:buNone/>
            </a:pPr>
            <a:r>
              <a:rPr lang="en-US" dirty="0" smtClean="0"/>
              <a:t>[</a:t>
            </a:r>
            <a:r>
              <a:rPr lang="en-US" dirty="0" smtClean="0"/>
              <a:t>2] </a:t>
            </a:r>
            <a:r>
              <a:rPr lang="en-US" dirty="0" err="1"/>
              <a:t>S.G.Manoj</a:t>
            </a:r>
            <a:r>
              <a:rPr lang="en-US" dirty="0"/>
              <a:t> Guru, </a:t>
            </a:r>
            <a:r>
              <a:rPr lang="en-US" dirty="0" err="1"/>
              <a:t>P.Naveen,R.Vinodh</a:t>
            </a:r>
            <a:r>
              <a:rPr lang="en-US" dirty="0"/>
              <a:t> Raja, </a:t>
            </a:r>
            <a:r>
              <a:rPr lang="en-US" dirty="0" err="1"/>
              <a:t>V.SrirengaNachiyar</a:t>
            </a:r>
            <a:r>
              <a:rPr lang="en-US" dirty="0"/>
              <a:t> Smart </a:t>
            </a:r>
            <a:r>
              <a:rPr lang="en-US" dirty="0" smtClean="0"/>
              <a:t>irrigation system </a:t>
            </a:r>
            <a:r>
              <a:rPr lang="en-US" dirty="0"/>
              <a:t>using </a:t>
            </a:r>
            <a:r>
              <a:rPr lang="en-US" dirty="0" smtClean="0"/>
              <a:t>	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SSRG  </a:t>
            </a:r>
            <a:r>
              <a:rPr lang="en-US" dirty="0" smtClean="0"/>
              <a:t>International </a:t>
            </a:r>
            <a:r>
              <a:rPr lang="en-US" dirty="0"/>
              <a:t>Journal of </a:t>
            </a:r>
            <a:r>
              <a:rPr lang="en-US" dirty="0" smtClean="0"/>
              <a:t>Electronics and </a:t>
            </a:r>
            <a:r>
              <a:rPr lang="en-US" dirty="0"/>
              <a:t>Communication Engineering - </a:t>
            </a:r>
            <a:r>
              <a:rPr lang="en-US" dirty="0" smtClean="0"/>
              <a:t>	(</a:t>
            </a:r>
            <a:r>
              <a:rPr lang="en-US" dirty="0"/>
              <a:t>ICRTECITA2017) - Special Issue  </a:t>
            </a:r>
            <a:r>
              <a:rPr lang="en-US" dirty="0" smtClean="0"/>
              <a:t>March </a:t>
            </a:r>
            <a:r>
              <a:rPr lang="en-US" dirty="0"/>
              <a:t>2017.</a:t>
            </a:r>
          </a:p>
          <a:p>
            <a:pPr marL="0" indent="-457200">
              <a:buNone/>
            </a:pPr>
            <a:r>
              <a:rPr lang="en-US" dirty="0" smtClean="0"/>
              <a:t>[</a:t>
            </a:r>
            <a:r>
              <a:rPr lang="en-US" dirty="0" smtClean="0"/>
              <a:t>3] </a:t>
            </a:r>
            <a:r>
              <a:rPr lang="en-US" dirty="0" err="1"/>
              <a:t>Sahu</a:t>
            </a:r>
            <a:r>
              <a:rPr lang="en-US" dirty="0"/>
              <a:t>, </a:t>
            </a:r>
            <a:r>
              <a:rPr lang="en-US" dirty="0" err="1"/>
              <a:t>Chandan</a:t>
            </a:r>
            <a:r>
              <a:rPr lang="en-US" dirty="0"/>
              <a:t> Kumar, and </a:t>
            </a:r>
            <a:r>
              <a:rPr lang="en-US" dirty="0" err="1"/>
              <a:t>Pramitee</a:t>
            </a:r>
            <a:r>
              <a:rPr lang="en-US" dirty="0"/>
              <a:t> </a:t>
            </a:r>
            <a:r>
              <a:rPr lang="en-US" dirty="0" err="1"/>
              <a:t>Behera</a:t>
            </a:r>
            <a:r>
              <a:rPr lang="en-US" dirty="0"/>
              <a:t>. ”A low cost smart </a:t>
            </a:r>
            <a:r>
              <a:rPr lang="en-US" dirty="0" smtClean="0"/>
              <a:t>irrigation control </a:t>
            </a:r>
            <a:r>
              <a:rPr lang="en-US" dirty="0"/>
              <a:t>system.” </a:t>
            </a:r>
            <a:r>
              <a:rPr lang="en-US" dirty="0" smtClean="0"/>
              <a:t>	Electronics </a:t>
            </a:r>
            <a:r>
              <a:rPr lang="en-US" dirty="0"/>
              <a:t>and  </a:t>
            </a:r>
            <a:r>
              <a:rPr lang="en-US" dirty="0" smtClean="0"/>
              <a:t>Communication </a:t>
            </a:r>
            <a:r>
              <a:rPr lang="en-US" dirty="0"/>
              <a:t>Systems (ICECS</a:t>
            </a:r>
            <a:r>
              <a:rPr lang="en-US" dirty="0" smtClean="0"/>
              <a:t>), 2015 </a:t>
            </a:r>
            <a:r>
              <a:rPr lang="en-US" dirty="0"/>
              <a:t>2nd International Conference on. </a:t>
            </a:r>
            <a:r>
              <a:rPr lang="en-US" dirty="0" smtClean="0"/>
              <a:t>	IEEE</a:t>
            </a:r>
            <a:r>
              <a:rPr lang="en-US" dirty="0"/>
              <a:t>, 2015.</a:t>
            </a:r>
          </a:p>
          <a:p>
            <a:pPr marL="400050" lvl="1" indent="-457200">
              <a:buNone/>
            </a:pPr>
            <a:r>
              <a:rPr lang="en-US" dirty="0"/>
              <a:t>[4] Angelopoulos, </a:t>
            </a:r>
            <a:r>
              <a:rPr lang="en-US" dirty="0" err="1"/>
              <a:t>Constantinos</a:t>
            </a:r>
            <a:r>
              <a:rPr lang="en-US" dirty="0"/>
              <a:t> </a:t>
            </a:r>
            <a:r>
              <a:rPr lang="en-US" dirty="0" err="1"/>
              <a:t>Marios</a:t>
            </a:r>
            <a:r>
              <a:rPr lang="en-US" dirty="0"/>
              <a:t>, Sotiris </a:t>
            </a:r>
            <a:r>
              <a:rPr lang="en-US" dirty="0" err="1"/>
              <a:t>Nikoletseas</a:t>
            </a:r>
            <a:r>
              <a:rPr lang="en-US" dirty="0"/>
              <a:t>, and </a:t>
            </a:r>
            <a:r>
              <a:rPr lang="en-US" dirty="0" err="1" smtClean="0"/>
              <a:t>Georgios</a:t>
            </a:r>
            <a:r>
              <a:rPr lang="en-US" dirty="0" smtClean="0"/>
              <a:t> </a:t>
            </a:r>
            <a:r>
              <a:rPr lang="en-US" dirty="0" err="1" smtClean="0"/>
              <a:t>Constantinos</a:t>
            </a:r>
            <a:r>
              <a:rPr lang="en-US" dirty="0" smtClean="0"/>
              <a:t> </a:t>
            </a:r>
            <a:r>
              <a:rPr lang="en-US" dirty="0" err="1"/>
              <a:t>Theofanopoulos</a:t>
            </a:r>
            <a:r>
              <a:rPr lang="en-US" dirty="0"/>
              <a:t>. ”A smart system for garden watering </a:t>
            </a:r>
            <a:r>
              <a:rPr lang="en-US" dirty="0" smtClean="0"/>
              <a:t>using wireless </a:t>
            </a:r>
            <a:r>
              <a:rPr lang="en-US" dirty="0"/>
              <a:t>sensor networks.” Proceedings of the 9th ACM </a:t>
            </a:r>
            <a:r>
              <a:rPr lang="en-US" dirty="0" smtClean="0"/>
              <a:t>international symposium </a:t>
            </a:r>
            <a:r>
              <a:rPr lang="en-US" dirty="0"/>
              <a:t>on Mobility management and wireless access. ACM, </a:t>
            </a:r>
            <a:r>
              <a:rPr lang="en-US" dirty="0" smtClean="0"/>
              <a:t>2011</a:t>
            </a:r>
          </a:p>
          <a:p>
            <a:pPr marL="0" indent="-457200">
              <a:buNone/>
            </a:pPr>
            <a:r>
              <a:rPr lang="en-US" dirty="0"/>
              <a:t>[5] </a:t>
            </a:r>
            <a:r>
              <a:rPr lang="en-US" dirty="0" err="1"/>
              <a:t>Darshna</a:t>
            </a:r>
            <a:r>
              <a:rPr lang="en-US" dirty="0"/>
              <a:t>, S., </a:t>
            </a:r>
            <a:r>
              <a:rPr lang="en-US" dirty="0" err="1"/>
              <a:t>Sangavi</a:t>
            </a:r>
            <a:r>
              <a:rPr lang="en-US" dirty="0"/>
              <a:t>, T., Mohan, S., </a:t>
            </a:r>
            <a:r>
              <a:rPr lang="en-US" dirty="0" err="1"/>
              <a:t>Soundharya</a:t>
            </a:r>
            <a:r>
              <a:rPr lang="en-US" dirty="0"/>
              <a:t>, A. and </a:t>
            </a:r>
            <a:r>
              <a:rPr lang="en-US" dirty="0" err="1" smtClean="0"/>
              <a:t>Desikan</a:t>
            </a:r>
            <a:r>
              <a:rPr lang="en-US" dirty="0" smtClean="0"/>
              <a:t>, S</a:t>
            </a:r>
            <a:r>
              <a:rPr lang="en-US" dirty="0"/>
              <a:t>., 2015. Smart Irrigation </a:t>
            </a:r>
            <a:r>
              <a:rPr lang="en-US" dirty="0" smtClean="0"/>
              <a:t>	System</a:t>
            </a:r>
            <a:r>
              <a:rPr lang="en-US" dirty="0"/>
              <a:t>. IOSR Journal of Electronics </a:t>
            </a:r>
            <a:r>
              <a:rPr lang="en-US" dirty="0" smtClean="0"/>
              <a:t>and Communication </a:t>
            </a:r>
            <a:r>
              <a:rPr lang="en-US" dirty="0"/>
              <a:t>Engineering (IOSR-JECE) e-ISSN, </a:t>
            </a:r>
            <a:r>
              <a:rPr lang="en-US" dirty="0" smtClean="0"/>
              <a:t>	pp.2278-2834.</a:t>
            </a:r>
          </a:p>
          <a:p>
            <a:pPr marL="0" indent="-457200">
              <a:buNone/>
            </a:pPr>
            <a:r>
              <a:rPr lang="en-US" dirty="0"/>
              <a:t>[6] Field survey, Irrigation and Water Management Division, </a:t>
            </a:r>
            <a:r>
              <a:rPr lang="en-US" dirty="0" smtClean="0"/>
              <a:t>BRRI, Gazipur-1701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F86-3723-4068-B926-AFF6BFA637DE}" type="datetime1">
              <a:rPr lang="en-US" smtClean="0"/>
              <a:t>19-Dec-18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319" y="3581400"/>
            <a:ext cx="5320427" cy="1752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Any Questions?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8B5F-E403-40C5-8DD7-6302FED13546}" type="datetime1">
              <a:rPr lang="en-US" smtClean="0"/>
              <a:t>19-Dec-18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2119" y="2286000"/>
            <a:ext cx="5320427" cy="175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268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Irrigation: Vital part of rice cultivation!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Scenario of Bangladesh: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Primary food is rice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Irrigation is manual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AUSH, AMAN and BORO rice verities cultivated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AMAN contains 60% rice production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BORO:  Higher production but less cultivated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8853-E9B3-4AD6-8126-4802725C84F4}" type="datetime1">
              <a:rPr lang="en-US" smtClean="0"/>
              <a:t>18-Dec-18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Introduction: </a:t>
            </a:r>
            <a:r>
              <a:rPr lang="en-US" sz="3600" b="1" dirty="0" smtClean="0"/>
              <a:t>Objective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174581"/>
              </p:ext>
            </p:extLst>
          </p:nvPr>
        </p:nvGraphicFramePr>
        <p:xfrm>
          <a:off x="823119" y="1600203"/>
          <a:ext cx="10515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2275-746E-4A17-BF69-0517CEBF4C47}" type="datetime1">
              <a:rPr lang="en-US" smtClean="0"/>
              <a:t>18-Dec-18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Existing Works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627599"/>
              </p:ext>
            </p:extLst>
          </p:nvPr>
        </p:nvGraphicFramePr>
        <p:xfrm>
          <a:off x="594519" y="1371600"/>
          <a:ext cx="10896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2275-746E-4A17-BF69-0517CEBF4C47}" type="datetime1">
              <a:rPr lang="en-US" smtClean="0"/>
              <a:t>19-Dec-18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F0A5-72E0-4F95-B9F2-B04E42347CA5}" type="datetime1">
              <a:rPr lang="en-US" smtClean="0"/>
              <a:t>18-Dec-18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23119" y="1600203"/>
            <a:ext cx="10515600" cy="373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4519" y="3054930"/>
            <a:ext cx="10515600" cy="129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026" name="Picture 2" descr="E:\BOOKES\8th SEMESTER\research\others\smart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9" y="1955473"/>
            <a:ext cx="10762910" cy="319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56918" y="5606534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Fig. 1: Overall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59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dirty="0" smtClean="0"/>
              <a:t>Result </a:t>
            </a:r>
            <a:r>
              <a:rPr lang="en-US" sz="2600" b="1" dirty="0" smtClean="0"/>
              <a:t>&amp; </a:t>
            </a:r>
            <a:r>
              <a:rPr lang="en-US" sz="2600" b="1" dirty="0"/>
              <a:t>Discussion: </a:t>
            </a:r>
            <a:r>
              <a:rPr lang="en-US" sz="2600" b="1" dirty="0" smtClean="0"/>
              <a:t>Water consumption improvement over existing system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E8A-2D44-4AC3-9DEC-1D80EFACF5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19-Dec-18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88652"/>
              </p:ext>
            </p:extLst>
          </p:nvPr>
        </p:nvGraphicFramePr>
        <p:xfrm>
          <a:off x="365919" y="1523999"/>
          <a:ext cx="6324600" cy="488186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52949"/>
                <a:gridCol w="1538417"/>
                <a:gridCol w="1709351"/>
                <a:gridCol w="1623883"/>
              </a:tblGrid>
              <a:tr h="1328066">
                <a:tc>
                  <a:txBody>
                    <a:bodyPr/>
                    <a:lstStyle/>
                    <a:p>
                      <a:r>
                        <a:rPr lang="en-US" sz="1600" b="1" u="none" strike="noStrike" kern="1200" baseline="0" dirty="0" smtClean="0"/>
                        <a:t>Growth</a:t>
                      </a:r>
                    </a:p>
                    <a:p>
                      <a:r>
                        <a:rPr lang="en-US" sz="1600" b="1" u="none" strike="noStrike" kern="1200" baseline="0" dirty="0" smtClean="0"/>
                        <a:t>stage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Water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requirement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in liter/kg for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Existing system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[6]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Water requirement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in liter/kg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using proposed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system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Improvement(in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percentage)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</a:tr>
              <a:tr h="496740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Nursery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46.925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28.82%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619764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Main field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preparation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250.625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23.82%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619764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Planting to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PI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755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619.841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17.88%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619764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PI to flowering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+mn-lt"/>
                        </a:rPr>
                        <a:t>687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562.268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18.18%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619764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Flowering to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maturity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157.015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23.78%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496740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2044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1636.675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19.91%</a:t>
                      </a:r>
                      <a:endParaRPr lang="en-US" b="0" i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BOOKES\vua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62" y="2362200"/>
            <a:ext cx="513555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dirty="0" smtClean="0"/>
              <a:t>Result </a:t>
            </a:r>
            <a:r>
              <a:rPr lang="en-US" sz="2600" b="1" dirty="0" smtClean="0"/>
              <a:t>&amp; </a:t>
            </a:r>
            <a:r>
              <a:rPr lang="en-US" sz="2600" b="1" dirty="0"/>
              <a:t>Discussion: </a:t>
            </a:r>
            <a:r>
              <a:rPr lang="en-US" sz="2600" b="1" dirty="0" smtClean="0"/>
              <a:t>Energy consumption improvement over existing system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E8A-2D44-4AC3-9DEC-1D80EFACF5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19-Dec-18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29599"/>
              </p:ext>
            </p:extLst>
          </p:nvPr>
        </p:nvGraphicFramePr>
        <p:xfrm>
          <a:off x="365919" y="1523999"/>
          <a:ext cx="6324600" cy="48986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52949"/>
                <a:gridCol w="1538417"/>
                <a:gridCol w="1709351"/>
                <a:gridCol w="1623883"/>
              </a:tblGrid>
              <a:tr h="1337649">
                <a:tc>
                  <a:txBody>
                    <a:bodyPr/>
                    <a:lstStyle/>
                    <a:p>
                      <a:r>
                        <a:rPr lang="en-US" sz="1600" b="1" u="none" strike="noStrike" kern="1200" baseline="0" dirty="0" smtClean="0"/>
                        <a:t>Growth</a:t>
                      </a:r>
                    </a:p>
                    <a:p>
                      <a:r>
                        <a:rPr lang="en-US" sz="1600" b="1" u="none" strike="noStrike" kern="1200" baseline="0" dirty="0" smtClean="0"/>
                        <a:t>stage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Energy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consumption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in KWh/kg for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Existing system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[6]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Energy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Consumption in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liter/kg using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proposed system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baseline="0" dirty="0" smtClean="0"/>
                        <a:t>Improvement(in</a:t>
                      </a:r>
                    </a:p>
                    <a:p>
                      <a:pPr algn="l"/>
                      <a:r>
                        <a:rPr lang="en-US" sz="1600" u="none" strike="noStrike" baseline="0" dirty="0" smtClean="0"/>
                        <a:t>percentage)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</a:tr>
              <a:tr h="50032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Nursery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.0027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.0020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25.92%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634626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Main field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preparation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.0137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.0104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24.08%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634626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Planting to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PI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.0314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.0258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17.83%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634626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PI to flowering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.0286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.0234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18.18%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634626">
                <a:tc>
                  <a:txBody>
                    <a:bodyPr/>
                    <a:lstStyle/>
                    <a:p>
                      <a:r>
                        <a:rPr lang="en-US" sz="1800" b="1" u="none" strike="noStrike" kern="1200" baseline="0" dirty="0" smtClean="0"/>
                        <a:t>Flowering to</a:t>
                      </a:r>
                    </a:p>
                    <a:p>
                      <a:r>
                        <a:rPr lang="en-US" sz="1800" b="1" u="none" strike="noStrike" kern="1200" baseline="0" dirty="0" smtClean="0"/>
                        <a:t>maturity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.0086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.0065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24.42%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  <a:tr h="50032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.0850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.0681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19.88%</a:t>
                      </a:r>
                      <a:endParaRPr lang="en-US" b="0" i="0" dirty="0" smtClean="0">
                        <a:effectLst/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BOOKES\vua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119" y="2133600"/>
            <a:ext cx="5181600" cy="36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dirty="0" smtClean="0"/>
              <a:t>Result </a:t>
            </a:r>
            <a:r>
              <a:rPr lang="en-US" sz="2600" b="1" dirty="0" smtClean="0"/>
              <a:t>&amp; </a:t>
            </a:r>
            <a:r>
              <a:rPr lang="en-US" sz="2600" b="1" dirty="0" smtClean="0"/>
              <a:t>Discussion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E8A-2D44-4AC3-9DEC-1D80EFACF5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19-Dec-18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E:\BOOKES\8th SEMESTER\Irrigation\slides\IMG_00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19" y="14478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5919" y="5806589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Fig. 2: Sample Field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57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Conclusion &amp; Future Work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37CF-3E09-4E8D-B68B-4E42C97395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19-Dec-18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marL="0" indent="-457200"/>
            <a:r>
              <a:rPr lang="en-US" dirty="0" smtClean="0"/>
              <a:t>Conclusion:</a:t>
            </a:r>
          </a:p>
          <a:p>
            <a:pPr marL="1257300" lvl="3" indent="-457200"/>
            <a:r>
              <a:rPr lang="en-US" dirty="0" smtClean="0"/>
              <a:t>Energy </a:t>
            </a:r>
            <a:r>
              <a:rPr lang="en-US" dirty="0"/>
              <a:t>efficient smart irrigation system </a:t>
            </a:r>
            <a:r>
              <a:rPr lang="en-US" dirty="0" smtClean="0"/>
              <a:t>is proposed </a:t>
            </a:r>
          </a:p>
          <a:p>
            <a:pPr marL="1257300" lvl="3" indent="-457200"/>
            <a:r>
              <a:rPr lang="en-US" dirty="0" smtClean="0"/>
              <a:t>Better performance than existing irrigation system</a:t>
            </a:r>
          </a:p>
          <a:p>
            <a:pPr marL="0" indent="-457200"/>
            <a:r>
              <a:rPr lang="en-US" dirty="0" smtClean="0"/>
              <a:t>Future Work:</a:t>
            </a:r>
          </a:p>
          <a:p>
            <a:pPr marL="1257300" lvl="3" indent="-457200"/>
            <a:r>
              <a:rPr lang="en-US" dirty="0" smtClean="0"/>
              <a:t>Upgrade the system to handle any kind of irrigation</a:t>
            </a:r>
          </a:p>
          <a:p>
            <a:pPr marL="1257300" lvl="3" indent="-457200"/>
            <a:r>
              <a:rPr lang="en-US" dirty="0" smtClean="0"/>
              <a:t>Integrate weather prediction </a:t>
            </a:r>
            <a:endParaRPr lang="en-US" dirty="0" smtClean="0"/>
          </a:p>
          <a:p>
            <a:pPr marL="8001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2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</TotalTime>
  <Words>443</Words>
  <Application>Microsoft Office PowerPoint</Application>
  <PresentationFormat>Custom</PresentationFormat>
  <Paragraphs>165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 Efficient Distant Controlled Smart Irrigation System for AMAN and BORO Rice</vt:lpstr>
      <vt:lpstr>Introduction</vt:lpstr>
      <vt:lpstr>Introduction: Objective</vt:lpstr>
      <vt:lpstr>Existing Works</vt:lpstr>
      <vt:lpstr>Methodology</vt:lpstr>
      <vt:lpstr>Result &amp; Discussion: Water consumption improvement over existing system</vt:lpstr>
      <vt:lpstr>Result &amp; Discussion: Energy consumption improvement over existing system</vt:lpstr>
      <vt:lpstr>Result &amp; Discussion</vt:lpstr>
      <vt:lpstr>Conclusion &amp;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</dc:creator>
  <cp:lastModifiedBy>Chandrika</cp:lastModifiedBy>
  <cp:revision>96</cp:revision>
  <dcterms:created xsi:type="dcterms:W3CDTF">2018-10-21T07:43:04Z</dcterms:created>
  <dcterms:modified xsi:type="dcterms:W3CDTF">2018-12-19T18:52:56Z</dcterms:modified>
</cp:coreProperties>
</file>