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 Quality Index Monitoring and Advisory System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(Name not specified)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AQI Monitoring System successfully predicts pollution levels using machine learning.</a:t>
            </a:r>
          </a:p>
          <a:p/>
          <a:p>
            <a:r>
              <a:t>Deployment via Streamlit makes the system user-friendly and accessible.</a:t>
            </a:r>
          </a:p>
          <a:p/>
          <a:p>
            <a:r>
              <a:t>Scalability and additional data sources can further enhance accuracy and usability.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AQI project aims to monitor and analyze air pollution levels using machine learning.</a:t>
            </a:r>
          </a:p>
          <a:p/>
          <a:p>
            <a:r>
              <a:t>Key components:</a:t>
            </a:r>
          </a:p>
          <a:p>
            <a:r>
              <a:t>- Dataset from data.gov.in</a:t>
            </a:r>
          </a:p>
          <a:p>
            <a:r>
              <a:t>- Data preprocessing and normalization</a:t>
            </a:r>
          </a:p>
          <a:p>
            <a:r>
              <a:t>- Model training and classification of AQI levels</a:t>
            </a:r>
          </a:p>
          <a:p>
            <a:r>
              <a:t>- Web-based deployment using Streamlit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Air pollution has become a critical health and environmental concern.</a:t>
            </a:r>
          </a:p>
          <a:p>
            <a:r>
              <a:t>Manual AQI monitoring is slow and lacks predictive capabilities.</a:t>
            </a:r>
          </a:p>
          <a:p/>
          <a:p>
            <a:r>
              <a:t>Goal: Build a real-time AQI monitoring system that uses machine learning to forecast and classify pollution levels into AQI categories.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Source: data.gov.in (Air Quality Data)</a:t>
            </a:r>
          </a:p>
          <a:p/>
          <a:p>
            <a:r>
              <a:t>- Missing value treatment</a:t>
            </a:r>
          </a:p>
          <a:p>
            <a:r>
              <a:t>- Label encoding and normalization</a:t>
            </a:r>
          </a:p>
          <a:p>
            <a:r>
              <a:t>- Feature selection and transformation</a:t>
            </a:r>
          </a:p>
          <a:p>
            <a:r>
              <a:t>- Categorized AQI into 6 levels (Good to Severe)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machine learning classifiers (Random Forest, XGBoost)</a:t>
            </a:r>
          </a:p>
          <a:p/>
          <a:p>
            <a:r>
              <a:t>Steps:</a:t>
            </a:r>
          </a:p>
          <a:p>
            <a:r>
              <a:t>- Train-test split</a:t>
            </a:r>
          </a:p>
          <a:p>
            <a:r>
              <a:t>- Hyperparameter tuning</a:t>
            </a:r>
          </a:p>
          <a:p>
            <a:r>
              <a:t>- Evaluation using Accuracy and Classification Report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Train/Test split: 80/20</a:t>
            </a:r>
          </a:p>
          <a:p>
            <a:r>
              <a:t>- Evaluation Metrics: Accuracy, Confusion Matrix</a:t>
            </a:r>
          </a:p>
          <a:p>
            <a:r>
              <a:t>- Model tuning using GridSearchCV</a:t>
            </a:r>
          </a:p>
          <a:p>
            <a:r>
              <a:t>- Final model saved using pickle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 Forest Accuracy: ~93%</a:t>
            </a:r>
          </a:p>
          <a:p>
            <a:r>
              <a:t>- Confusion matrix showed balanced prediction across AQI levels</a:t>
            </a:r>
          </a:p>
          <a:p>
            <a:r>
              <a:t>- Classification report highlighted precision and recall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Missing values and inconsistent data entries</a:t>
            </a:r>
          </a:p>
          <a:p>
            <a:r>
              <a:t>- Imbalanced AQI category distribution</a:t>
            </a:r>
          </a:p>
          <a:p>
            <a:r>
              <a:t>- Feature selection for optimal performance</a:t>
            </a:r>
          </a:p>
          <a:p>
            <a:r>
              <a:t>- Model generalization for real-time 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Extend to real-time AQI sensors using IoT</a:t>
            </a:r>
          </a:p>
          <a:p>
            <a:r>
              <a:t>- Incorporate satellite and weather data</a:t>
            </a:r>
          </a:p>
          <a:p>
            <a:r>
              <a:t>- Mobile and web-based user notifications</a:t>
            </a:r>
          </a:p>
          <a:p>
            <a:r>
              <a:t>- Integration with public health advisory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