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10" r:id="rId11"/>
    <p:sldId id="311" r:id="rId12"/>
    <p:sldId id="312" r:id="rId13"/>
    <p:sldId id="316" r:id="rId14"/>
    <p:sldId id="314" r:id="rId15"/>
    <p:sldId id="315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405" autoAdjust="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6/1/2025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sz="4000" dirty="0"/>
              <a:t>Advanced SQL Reinforcement Project</a:t>
            </a:r>
            <a:br>
              <a:rPr lang="en-US" sz="4000" dirty="0"/>
            </a:br>
            <a:r>
              <a:rPr lang="en-US" sz="4000" dirty="0"/>
              <a:t>IMBD Data Set</a:t>
            </a:r>
            <a:br>
              <a:rPr lang="en-US" sz="4000" dirty="0"/>
            </a:br>
            <a:r>
              <a:rPr lang="en-US" sz="4000" dirty="0"/>
              <a:t>                                                                                    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                                                                                </a:t>
            </a:r>
            <a:r>
              <a:rPr lang="en-US" sz="1800" dirty="0"/>
              <a:t>Presented By;</a:t>
            </a:r>
            <a:br>
              <a:rPr lang="en-US" sz="1800" dirty="0"/>
            </a:br>
            <a:r>
              <a:rPr lang="en-US" sz="1800" dirty="0"/>
              <a:t>                                                                                                                                                                                   </a:t>
            </a:r>
            <a:r>
              <a:rPr lang="en-US" sz="1800" dirty="0" err="1"/>
              <a:t>K.Chandrika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/>
              <a:t>                                                                                                                                                                                                  </a:t>
            </a:r>
            <a:r>
              <a:rPr lang="en-US" sz="1400" dirty="0"/>
              <a:t>March Online Batch 2025</a:t>
            </a: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speaking impact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DB94-FC21-07C5-1FC9-E729C5DEDF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  <a:p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3F53A55-1F2B-EB7F-3E43-C43170D7798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32799362"/>
              </p:ext>
            </p:extLst>
          </p:nvPr>
        </p:nvGraphicFramePr>
        <p:xfrm>
          <a:off x="4097338" y="2038350"/>
          <a:ext cx="7180262" cy="390254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383731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7717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359678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359678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194648"/>
                  </a:ext>
                </a:extLst>
              </a:tr>
              <a:tr h="812163">
                <a:tc>
                  <a:txBody>
                    <a:bodyPr/>
                    <a:lstStyle/>
                    <a:p>
                      <a:r>
                        <a:rPr lang="en-US" sz="2000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final tips &amp; 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9EE9E-3073-7E11-3AA5-F77C3B48A97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B6855E3-2188-20C8-4DD6-E45BC792C98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736418874"/>
              </p:ext>
            </p:extLst>
          </p:nvPr>
        </p:nvGraphicFramePr>
        <p:xfrm>
          <a:off x="914400" y="2038350"/>
          <a:ext cx="10515598" cy="390253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548095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354809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709704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709704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194648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pPr lvl="1"/>
            <a:r>
              <a:rPr lang="en-US" dirty="0"/>
              <a:t>brita@firstupconsultants.com</a:t>
            </a:r>
          </a:p>
          <a:p>
            <a:pPr lvl="1"/>
            <a:r>
              <a:rPr lang="en-US" dirty="0"/>
              <a:t>www.firstupconsultants.com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8499091"/>
              </p:ext>
            </p:extLst>
          </p:nvPr>
        </p:nvGraphicFramePr>
        <p:xfrm>
          <a:off x="6869113" y="1143000"/>
          <a:ext cx="4190999" cy="4614818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BUILDING CONFIDENCE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ENGAGING THE AUDIENCE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VISUAL AIDS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FINAL TIPS &amp; TAKEAWAYS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641848" cy="5029200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8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FFD2BD9F-962D-9BA5-14BE-C9CD52FEF9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" b="18"/>
          <a:stretch/>
        </p:blipFill>
        <p:spPr>
          <a:xfrm>
            <a:off x="7401941" y="0"/>
            <a:ext cx="4790059" cy="6587067"/>
          </a:xfrm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/>
          <a:p>
            <a:r>
              <a:rPr lang="en-US"/>
              <a:t>overcoming nervousness</a:t>
            </a:r>
            <a:endParaRPr lang="en-US" dirty="0"/>
          </a:p>
        </p:txBody>
      </p:sp>
      <p:pic>
        <p:nvPicPr>
          <p:cNvPr id="4" name="Picture Placeholder 3" descr="A person holding a plant">
            <a:extLst>
              <a:ext uri="{FF2B5EF4-FFF2-40B4-BE49-F238E27FC236}">
                <a16:creationId xmlns:a16="http://schemas.microsoft.com/office/drawing/2014/main" id="{0DEBEDD0-2C97-CD36-23CF-99F0828068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24497" r="24497"/>
          <a:stretch/>
        </p:blipFill>
        <p:spPr>
          <a:xfrm>
            <a:off x="-1" y="261780"/>
            <a:ext cx="5046134" cy="6596220"/>
          </a:xfrm>
          <a:solidFill>
            <a:schemeClr val="tx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827204" y="4681728"/>
            <a:ext cx="5449824" cy="1280160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engaging the audience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43784"/>
          </a:xfrm>
        </p:spPr>
        <p:txBody>
          <a:bodyPr anchor="b"/>
          <a:lstStyle/>
          <a:p>
            <a:r>
              <a:rPr lang="en-US" dirty="0"/>
              <a:t>selecting visual aids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114" y="3825875"/>
            <a:ext cx="8109772" cy="2644775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effective delivery techniques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/>
          <a:lstStyle/>
          <a:p>
            <a:r>
              <a:rPr lang="en-US"/>
              <a:t>Effective body language enhances your message, making it more impactful and memorable:</a:t>
            </a:r>
          </a:p>
          <a:p>
            <a:pPr lvl="1"/>
            <a:r>
              <a:rPr lang="en-US"/>
              <a:t>Meaningful eye contact</a:t>
            </a:r>
          </a:p>
          <a:p>
            <a:pPr lvl="1"/>
            <a:r>
              <a:rPr lang="en-US"/>
              <a:t>Purposeful gestures</a:t>
            </a:r>
          </a:p>
          <a:p>
            <a:pPr lvl="1"/>
            <a:r>
              <a:rPr lang="en-US"/>
              <a:t>Maintain good posture</a:t>
            </a:r>
          </a:p>
          <a:p>
            <a:pPr lvl="1"/>
            <a:r>
              <a:rPr lang="en-US"/>
              <a:t>Control your expressions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navigating q&amp;a sessions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speaking impact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15" name="Picture Placeholder 14" descr="A person in an apron holding a computer">
            <a:extLst>
              <a:ext uri="{FF2B5EF4-FFF2-40B4-BE49-F238E27FC236}">
                <a16:creationId xmlns:a16="http://schemas.microsoft.com/office/drawing/2014/main" id="{48869757-F643-C013-26AA-3DDE950800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31" r="331"/>
          <a:stretch/>
        </p:blipFill>
        <p:spPr>
          <a:xfrm>
            <a:off x="7623125" y="-20757"/>
            <a:ext cx="4589511" cy="6555026"/>
          </a:xfrm>
        </p:spPr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{781755FA-7F55-4565-A946-458F27F39E3A}tf11964407_win32</Template>
  <TotalTime>10</TotalTime>
  <Words>461</Words>
  <Application>Microsoft Office PowerPoint</Application>
  <PresentationFormat>Widescreen</PresentationFormat>
  <Paragraphs>133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Gill Sans Nova Light</vt:lpstr>
      <vt:lpstr>Sagona Book</vt:lpstr>
      <vt:lpstr>Custom</vt:lpstr>
      <vt:lpstr>Advanced SQL Reinforcement Project IMBD Data Set                                                                                                                                                                       Presented By;                                                                                                                                                                                    K.Chandrika,                                                                                                                                                                                                   March Online Batch 2025  </vt:lpstr>
      <vt:lpstr>agenda</vt:lpstr>
      <vt:lpstr>the 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speaking impact 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Katikam Chandrika</dc:creator>
  <cp:lastModifiedBy>Katikam Chandrika</cp:lastModifiedBy>
  <cp:revision>1</cp:revision>
  <dcterms:created xsi:type="dcterms:W3CDTF">2025-06-01T15:42:52Z</dcterms:created>
  <dcterms:modified xsi:type="dcterms:W3CDTF">2025-06-01T15:53:50Z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