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 id="2147483650" r:id="rId2"/>
  </p:sldMasterIdLst>
  <p:notesMasterIdLst>
    <p:notesMasterId r:id="rId19"/>
  </p:notesMasterIdLst>
  <p:sldIdLst>
    <p:sldId id="256" r:id="rId3"/>
    <p:sldId id="257" r:id="rId4"/>
    <p:sldId id="258" r:id="rId5"/>
    <p:sldId id="259" r:id="rId6"/>
    <p:sldId id="260" r:id="rId7"/>
    <p:sldId id="261" r:id="rId8"/>
    <p:sldId id="262" r:id="rId9"/>
    <p:sldId id="263" r:id="rId10"/>
    <p:sldId id="264" r:id="rId11"/>
    <p:sldId id="265" r:id="rId12"/>
    <p:sldId id="266" r:id="rId13"/>
    <p:sldId id="283" r:id="rId14"/>
    <p:sldId id="284" r:id="rId15"/>
    <p:sldId id="285" r:id="rId16"/>
    <p:sldId id="286" r:id="rId17"/>
    <p:sldId id="282" r:id="rId18"/>
  </p:sldIdLst>
  <p:sldSz cx="12192000" cy="6858000"/>
  <p:notesSz cx="6858000" cy="9144000"/>
  <p:embeddedFontLst>
    <p:embeddedFont>
      <p:font typeface="Century Gothic" panose="020B0502020202020204" pitchFamily="34" charset="0"/>
      <p:regular r:id="rId20"/>
      <p:bold r:id="rId21"/>
      <p:italic r:id="rId22"/>
      <p:boldItalic r:id="rId23"/>
    </p:embeddedFont>
    <p:embeddedFont>
      <p:font typeface="Palatino Linotype" panose="02040502050505030304" pitchFamily="18"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2" roundtripDataSignature="AMtx7mgb4OvQBYhK7jN4FpcSQ5vTeO9Uv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1AE7606-E95C-4513-9D6D-379830F8C611}">
  <a:tblStyle styleId="{E1AE7606-E95C-4513-9D6D-379830F8C611}"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0DD06004-F439-434C-9F7E-9AF93475DA28}"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82" y="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7.fntdata"/><Relationship Id="rId3" Type="http://schemas.openxmlformats.org/officeDocument/2006/relationships/slide" Target="slides/slide1.xml"/><Relationship Id="rId21" Type="http://schemas.openxmlformats.org/officeDocument/2006/relationships/font" Target="fonts/font2.fntdata"/><Relationship Id="rId42" Type="http://customschemas.google.com/relationships/presentationmetadata" Target="meta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6.fntdata"/><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5.fntdata"/><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10" Type="http://schemas.openxmlformats.org/officeDocument/2006/relationships/slide" Target="slides/slide8.xml"/><Relationship Id="rId19" Type="http://schemas.openxmlformats.org/officeDocument/2006/relationships/notesMaster" Target="notesMasters/notesMaster1.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font" Target="fonts/font8.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Palatino Linotype"/>
                <a:ea typeface="Palatino Linotype"/>
                <a:cs typeface="Palatino Linotype"/>
                <a:sym typeface="Palatino Linotyp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Palatino Linotype"/>
                <a:ea typeface="Palatino Linotype"/>
                <a:cs typeface="Palatino Linotype"/>
                <a:sym typeface="Palatino Linotyp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Palatino Linotype"/>
                <a:ea typeface="Palatino Linotype"/>
                <a:cs typeface="Palatino Linotype"/>
                <a:sym typeface="Palatino Linotyp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Palatino Linotype"/>
                <a:ea typeface="Palatino Linotype"/>
                <a:cs typeface="Palatino Linotype"/>
                <a:sym typeface="Palatino Linotyp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Palatino Linotype"/>
                <a:ea typeface="Palatino Linotype"/>
                <a:cs typeface="Palatino Linotype"/>
                <a:sym typeface="Palatino Linotyp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Palatino Linotype"/>
                <a:ea typeface="Palatino Linotype"/>
                <a:cs typeface="Palatino Linotype"/>
                <a:sym typeface="Palatino Linotyp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Palatino Linotype"/>
                <a:ea typeface="Palatino Linotype"/>
                <a:cs typeface="Palatino Linotype"/>
                <a:sym typeface="Palatino Linotyp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Palatino Linotype"/>
                <a:ea typeface="Palatino Linotype"/>
                <a:cs typeface="Palatino Linotype"/>
                <a:sym typeface="Palatino Linotyp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Palatino Linotype"/>
                <a:ea typeface="Palatino Linotype"/>
                <a:cs typeface="Palatino Linotype"/>
                <a:sym typeface="Palatino Linotype"/>
              </a:defRPr>
            </a:lvl9pPr>
          </a:lstStyle>
          <a:p>
            <a:endParaRPr/>
          </a:p>
        </p:txBody>
      </p:sp>
      <p:sp>
        <p:nvSpPr>
          <p:cNvPr id="4" name="Google Shape;4;n"/>
          <p:cNvSpPr txBox="1">
            <a:spLocks noGrp="1"/>
          </p:cNvSpPr>
          <p:nvPr>
            <p:ph type="dt" idx="10"/>
          </p:nvPr>
        </p:nvSpPr>
        <p:spPr>
          <a:xfrm>
            <a:off x="3884612" y="0"/>
            <a:ext cx="2971800" cy="458787"/>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Palatino Linotype"/>
                <a:ea typeface="Palatino Linotype"/>
                <a:cs typeface="Palatino Linotype"/>
                <a:sym typeface="Palatino Linotyp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Palatino Linotype"/>
                <a:ea typeface="Palatino Linotype"/>
                <a:cs typeface="Palatino Linotype"/>
                <a:sym typeface="Palatino Linotyp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Palatino Linotype"/>
                <a:ea typeface="Palatino Linotype"/>
                <a:cs typeface="Palatino Linotype"/>
                <a:sym typeface="Palatino Linotyp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Palatino Linotype"/>
                <a:ea typeface="Palatino Linotype"/>
                <a:cs typeface="Palatino Linotype"/>
                <a:sym typeface="Palatino Linotyp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Palatino Linotype"/>
                <a:ea typeface="Palatino Linotype"/>
                <a:cs typeface="Palatino Linotype"/>
                <a:sym typeface="Palatino Linotyp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Palatino Linotype"/>
                <a:ea typeface="Palatino Linotype"/>
                <a:cs typeface="Palatino Linotype"/>
                <a:sym typeface="Palatino Linotyp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Palatino Linotype"/>
                <a:ea typeface="Palatino Linotype"/>
                <a:cs typeface="Palatino Linotype"/>
                <a:sym typeface="Palatino Linotyp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Palatino Linotype"/>
                <a:ea typeface="Palatino Linotype"/>
                <a:cs typeface="Palatino Linotype"/>
                <a:sym typeface="Palatino Linotype"/>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Palatino Linotype"/>
                <a:ea typeface="Palatino Linotype"/>
                <a:cs typeface="Palatino Linotype"/>
                <a:sym typeface="Palatino Linotyp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Palatino Linotype"/>
                <a:ea typeface="Palatino Linotype"/>
                <a:cs typeface="Palatino Linotype"/>
                <a:sym typeface="Palatino Linotyp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Palatino Linotype"/>
                <a:ea typeface="Palatino Linotype"/>
                <a:cs typeface="Palatino Linotype"/>
                <a:sym typeface="Palatino Linotyp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Palatino Linotype"/>
                <a:ea typeface="Palatino Linotype"/>
                <a:cs typeface="Palatino Linotype"/>
                <a:sym typeface="Palatino Linotyp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Palatino Linotype"/>
                <a:ea typeface="Palatino Linotype"/>
                <a:cs typeface="Palatino Linotype"/>
                <a:sym typeface="Palatino Linotyp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Palatino Linotype"/>
                <a:ea typeface="Palatino Linotype"/>
                <a:cs typeface="Palatino Linotype"/>
                <a:sym typeface="Palatino Linotyp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Palatino Linotype"/>
                <a:ea typeface="Palatino Linotype"/>
                <a:cs typeface="Palatino Linotype"/>
                <a:sym typeface="Palatino Linotyp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Palatino Linotype"/>
                <a:ea typeface="Palatino Linotype"/>
                <a:cs typeface="Palatino Linotype"/>
                <a:sym typeface="Palatino Linotyp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Palatino Linotype"/>
                <a:ea typeface="Palatino Linotype"/>
                <a:cs typeface="Palatino Linotype"/>
                <a:sym typeface="Palatino Linotype"/>
              </a:defRPr>
            </a:lvl9pPr>
          </a:lstStyle>
          <a:p>
            <a:endParaRPr/>
          </a:p>
        </p:txBody>
      </p:sp>
      <p:sp>
        <p:nvSpPr>
          <p:cNvPr id="8" name="Google Shape;8;n"/>
          <p:cNvSpPr txBox="1">
            <a:spLocks noGrp="1"/>
          </p:cNvSpPr>
          <p:nvPr>
            <p:ph type="sldNum" idx="12"/>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entury Gothic"/>
              <a:buNone/>
            </a:pPr>
            <a:fld id="{00000000-1234-1234-1234-123412341234}" type="slidenum">
              <a:rPr lang="en-US" sz="1200" b="0" i="0" u="none" strike="noStrike" cap="none">
                <a:solidFill>
                  <a:srgbClr val="000000"/>
                </a:solidFill>
                <a:latin typeface="Century Gothic"/>
                <a:ea typeface="Century Gothic"/>
                <a:cs typeface="Century Gothic"/>
                <a:sym typeface="Century Gothic"/>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79" name="Google Shape;7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0" name="Google Shape;80;p2:notes"/>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Century Gothic"/>
              <a:buNone/>
            </a:pPr>
            <a:fld id="{00000000-1234-1234-1234-123412341234}" type="slidenum">
              <a:rPr lang="en-US" sz="1200" b="0" i="0" u="none" strike="noStrike" cap="none">
                <a:solidFill>
                  <a:schemeClr val="dk1"/>
                </a:solidFill>
                <a:latin typeface="Century Gothic"/>
                <a:ea typeface="Century Gothic"/>
                <a:cs typeface="Century Gothic"/>
                <a:sym typeface="Century Gothic"/>
              </a:rPr>
              <a:t>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4aa503be09_0_5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4" name="Google Shape;154;g34aa503be09_0_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4aa503be09_0_5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62" name="Google Shape;162;g34aa503be09_0_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Century Gothic"/>
              <a:buNone/>
            </a:pPr>
            <a:fld id="{00000000-1234-1234-1234-123412341234}" type="slidenum">
              <a:rPr lang="en-US" sz="1200" b="0" i="0" u="none" strike="noStrike" cap="none" smtClean="0">
                <a:solidFill>
                  <a:srgbClr val="000000"/>
                </a:solidFill>
                <a:latin typeface="Century Gothic"/>
                <a:ea typeface="Century Gothic"/>
                <a:cs typeface="Century Gothic"/>
                <a:sym typeface="Century Gothic"/>
              </a:rPr>
              <a:t>13</a:t>
            </a:fld>
            <a:endParaRPr lang="en-US"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802480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Century Gothic"/>
              <a:buNone/>
            </a:pPr>
            <a:fld id="{00000000-1234-1234-1234-123412341234}" type="slidenum">
              <a:rPr lang="en-US" sz="1200" b="0" i="0" u="none" strike="noStrike" cap="none" smtClean="0">
                <a:solidFill>
                  <a:srgbClr val="000000"/>
                </a:solidFill>
                <a:latin typeface="Century Gothic"/>
                <a:ea typeface="Century Gothic"/>
                <a:cs typeface="Century Gothic"/>
                <a:sym typeface="Century Gothic"/>
              </a:rPr>
              <a:t>14</a:t>
            </a:fld>
            <a:endParaRPr lang="en-US"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600597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1" name="Google Shape;291;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87" name="Google Shape;8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88" name="Google Shape;88;p3:notes"/>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entury Gothic"/>
              <a:buNone/>
            </a:pPr>
            <a:fld id="{00000000-1234-1234-1234-123412341234}" type="slidenum">
              <a:rPr lang="en-US" sz="1200" b="0" i="0" u="none" strike="noStrike" cap="none">
                <a:solidFill>
                  <a:srgbClr val="000000"/>
                </a:solidFill>
                <a:latin typeface="Century Gothic"/>
                <a:ea typeface="Century Gothic"/>
                <a:cs typeface="Century Gothic"/>
                <a:sym typeface="Century Gothic"/>
              </a:rPr>
              <a:t>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04" name="Google Shape;104;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5" name="Google Shape;105;p5:notes"/>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entury Gothic"/>
              <a:buNone/>
            </a:pPr>
            <a:fld id="{00000000-1234-1234-1234-123412341234}" type="slidenum">
              <a:rPr lang="en-US" sz="1200" b="0" i="0" u="none" strike="noStrike" cap="none">
                <a:solidFill>
                  <a:srgbClr val="000000"/>
                </a:solidFill>
                <a:latin typeface="Century Gothic"/>
                <a:ea typeface="Century Gothic"/>
                <a:cs typeface="Century Gothic"/>
                <a:sym typeface="Century Gothic"/>
              </a:rPr>
              <a:t>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4aa503be09_0_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g34aa503be09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4aa503be09_0_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g34aa503be09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4aa503be09_0_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30" name="Google Shape;130;g34aa503be09_0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4aa503be09_0_3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38" name="Google Shape;138;g34aa503be09_0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4aa503be09_0_4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6" name="Google Shape;146;g34aa503be09_0_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17"/>
          <p:cNvSpPr txBox="1">
            <a:spLocks noGrp="1"/>
          </p:cNvSpPr>
          <p:nvPr>
            <p:ph type="subTitle" idx="1"/>
          </p:nvPr>
        </p:nvSpPr>
        <p:spPr>
          <a:xfrm>
            <a:off x="1727200" y="3200400"/>
            <a:ext cx="8534400" cy="1600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575"/>
              </a:spcBef>
              <a:spcAft>
                <a:spcPts val="0"/>
              </a:spcAft>
              <a:buSzPts val="2210"/>
              <a:buNone/>
              <a:defRPr sz="2600">
                <a:solidFill>
                  <a:schemeClr val="dk2"/>
                </a:solidFill>
              </a:defRPr>
            </a:lvl1pPr>
            <a:lvl2pPr lvl="1" algn="ctr">
              <a:lnSpc>
                <a:spcPct val="100000"/>
              </a:lnSpc>
              <a:spcBef>
                <a:spcPts val="375"/>
              </a:spcBef>
              <a:spcAft>
                <a:spcPts val="0"/>
              </a:spcAft>
              <a:buSzPts val="1530"/>
              <a:buNone/>
              <a:defRPr/>
            </a:lvl2pPr>
            <a:lvl3pPr lvl="2" algn="ctr">
              <a:lnSpc>
                <a:spcPct val="100000"/>
              </a:lnSpc>
              <a:spcBef>
                <a:spcPts val="375"/>
              </a:spcBef>
              <a:spcAft>
                <a:spcPts val="0"/>
              </a:spcAft>
              <a:buSzPts val="1530"/>
              <a:buNone/>
              <a:defRPr/>
            </a:lvl3pPr>
            <a:lvl4pPr lvl="3" algn="ctr">
              <a:lnSpc>
                <a:spcPct val="100000"/>
              </a:lnSpc>
              <a:spcBef>
                <a:spcPts val="375"/>
              </a:spcBef>
              <a:spcAft>
                <a:spcPts val="0"/>
              </a:spcAft>
              <a:buSzPts val="1440"/>
              <a:buNone/>
              <a:defRPr/>
            </a:lvl4pPr>
            <a:lvl5pPr lvl="4" algn="ctr">
              <a:lnSpc>
                <a:spcPct val="100000"/>
              </a:lnSpc>
              <a:spcBef>
                <a:spcPts val="375"/>
              </a:spcBef>
              <a:spcAft>
                <a:spcPts val="0"/>
              </a:spcAft>
              <a:buSzPts val="1800"/>
              <a:buNone/>
              <a:defRPr/>
            </a:lvl5pPr>
            <a:lvl6pPr lvl="5" algn="ctr">
              <a:lnSpc>
                <a:spcPct val="100000"/>
              </a:lnSpc>
              <a:spcBef>
                <a:spcPts val="370"/>
              </a:spcBef>
              <a:spcAft>
                <a:spcPts val="0"/>
              </a:spcAft>
              <a:buSzPts val="1800"/>
              <a:buNone/>
              <a:defRPr/>
            </a:lvl6pPr>
            <a:lvl7pPr lvl="6" algn="ctr">
              <a:lnSpc>
                <a:spcPct val="100000"/>
              </a:lnSpc>
              <a:spcBef>
                <a:spcPts val="370"/>
              </a:spcBef>
              <a:spcAft>
                <a:spcPts val="0"/>
              </a:spcAft>
              <a:buSzPts val="1800"/>
              <a:buNone/>
              <a:defRPr/>
            </a:lvl7pPr>
            <a:lvl8pPr lvl="7" algn="ctr">
              <a:lnSpc>
                <a:spcPct val="100000"/>
              </a:lnSpc>
              <a:spcBef>
                <a:spcPts val="370"/>
              </a:spcBef>
              <a:spcAft>
                <a:spcPts val="0"/>
              </a:spcAft>
              <a:buSzPts val="1800"/>
              <a:buNone/>
              <a:defRPr/>
            </a:lvl8pPr>
            <a:lvl9pPr lvl="8" algn="ctr">
              <a:lnSpc>
                <a:spcPct val="100000"/>
              </a:lnSpc>
              <a:spcBef>
                <a:spcPts val="370"/>
              </a:spcBef>
              <a:spcAft>
                <a:spcPts val="0"/>
              </a:spcAft>
              <a:buSzPts val="1800"/>
              <a:buNone/>
              <a:defRPr/>
            </a:lvl9pPr>
          </a:lstStyle>
          <a:p>
            <a:endParaRPr/>
          </a:p>
        </p:txBody>
      </p:sp>
      <p:sp>
        <p:nvSpPr>
          <p:cNvPr id="23" name="Google Shape;23;p17"/>
          <p:cNvSpPr txBox="1">
            <a:spLocks noGrp="1"/>
          </p:cNvSpPr>
          <p:nvPr>
            <p:ph type="ctrTitle"/>
          </p:nvPr>
        </p:nvSpPr>
        <p:spPr>
          <a:xfrm>
            <a:off x="609600" y="1505931"/>
            <a:ext cx="10972800" cy="1470025"/>
          </a:xfrm>
          <a:prstGeom prst="rect">
            <a:avLst/>
          </a:prstGeom>
          <a:noFill/>
          <a:ln>
            <a:noFill/>
          </a:ln>
        </p:spPr>
        <p:txBody>
          <a:bodyPr spcFirstLastPara="1" wrap="square" lIns="91425" tIns="45700" rIns="91425" bIns="91425" anchor="ctr" anchorCtr="0">
            <a:noAutofit/>
          </a:bodyPr>
          <a:lstStyle>
            <a:lvl1pPr lvl="0" algn="ct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7"/>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7"/>
          <p:cNvSpPr>
            <a:spLocks noGrp="1"/>
          </p:cNvSpPr>
          <p:nvPr>
            <p:ph type="sldNum" idx="12"/>
          </p:nvPr>
        </p:nvSpPr>
        <p:spPr>
          <a:xfrm>
            <a:off x="195262" y="6210300"/>
            <a:ext cx="609600" cy="457200"/>
          </a:xfrm>
          <a:prstGeom prst="ellipse">
            <a:avLst/>
          </a:prstGeom>
          <a:solidFill>
            <a:srgbClr val="0E58C4"/>
          </a:solidFill>
          <a:ln w="9525" cap="flat" cmpd="sng">
            <a:solidFill>
              <a:srgbClr val="0E58C4"/>
            </a:solidFill>
            <a:prstDash val="solid"/>
            <a:miter lim="800000"/>
            <a:headEnd type="none" w="sm" len="sm"/>
            <a:tailEnd type="none" w="sm" len="sm"/>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FFFFFF"/>
              </a:buClr>
              <a:buSzPts val="1400"/>
              <a:buFont typeface="Century Gothic"/>
              <a:buNone/>
              <a:defRPr sz="1400" b="0" i="0" u="none" strike="noStrike" cap="none">
                <a:solidFill>
                  <a:srgbClr val="FFFFFF"/>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FFFFFF"/>
              </a:buClr>
              <a:buSzPts val="1400"/>
              <a:buFont typeface="Century Gothic"/>
              <a:buNone/>
              <a:defRPr sz="1400" b="0" i="0" u="none" strike="noStrike" cap="none">
                <a:solidFill>
                  <a:srgbClr val="FFFFFF"/>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FFFFFF"/>
              </a:buClr>
              <a:buSzPts val="1400"/>
              <a:buFont typeface="Century Gothic"/>
              <a:buNone/>
              <a:defRPr sz="1400" b="0" i="0" u="none" strike="noStrike" cap="none">
                <a:solidFill>
                  <a:srgbClr val="FFFFFF"/>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FFFFFF"/>
              </a:buClr>
              <a:buSzPts val="1400"/>
              <a:buFont typeface="Century Gothic"/>
              <a:buNone/>
              <a:defRPr sz="1400" b="0" i="0" u="none" strike="noStrike" cap="none">
                <a:solidFill>
                  <a:srgbClr val="FFFFFF"/>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FFFFFF"/>
              </a:buClr>
              <a:buSzPts val="1400"/>
              <a:buFont typeface="Century Gothic"/>
              <a:buNone/>
              <a:defRPr sz="1400" b="0" i="0" u="none" strike="noStrike" cap="none">
                <a:solidFill>
                  <a:srgbClr val="FFFFFF"/>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FFFFFF"/>
              </a:buClr>
              <a:buSzPts val="1400"/>
              <a:buFont typeface="Century Gothic"/>
              <a:buNone/>
              <a:defRPr sz="1400" b="0" i="0" u="none" strike="noStrike" cap="none">
                <a:solidFill>
                  <a:srgbClr val="FFFFFF"/>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FFFFFF"/>
              </a:buClr>
              <a:buSzPts val="1400"/>
              <a:buFont typeface="Century Gothic"/>
              <a:buNone/>
              <a:defRPr sz="1400" b="0" i="0" u="none" strike="noStrike" cap="none">
                <a:solidFill>
                  <a:srgbClr val="FFFFFF"/>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FFFFFF"/>
              </a:buClr>
              <a:buSzPts val="1400"/>
              <a:buFont typeface="Century Gothic"/>
              <a:buNone/>
              <a:defRPr sz="1400" b="0" i="0" u="none" strike="noStrike" cap="none">
                <a:solidFill>
                  <a:srgbClr val="FFFFFF"/>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FFFFFF"/>
              </a:buClr>
              <a:buSzPts val="1400"/>
              <a:buFont typeface="Century Gothic"/>
              <a:buNone/>
              <a:defRPr sz="1400" b="0" i="0" u="none" strike="noStrike" cap="none">
                <a:solidFill>
                  <a:srgbClr val="FFFFFF"/>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4"/>
        <p:cNvGrpSpPr/>
        <p:nvPr/>
      </p:nvGrpSpPr>
      <p:grpSpPr>
        <a:xfrm>
          <a:off x="0" y="0"/>
          <a:ext cx="0" cy="0"/>
          <a:chOff x="0" y="0"/>
          <a:chExt cx="0" cy="0"/>
        </a:xfrm>
      </p:grpSpPr>
      <p:sp>
        <p:nvSpPr>
          <p:cNvPr id="35" name="Google Shape;35;p19"/>
          <p:cNvSpPr txBox="1">
            <a:spLocks noGrp="1"/>
          </p:cNvSpPr>
          <p:nvPr>
            <p:ph type="body" idx="1"/>
          </p:nvPr>
        </p:nvSpPr>
        <p:spPr>
          <a:xfrm>
            <a:off x="1219200" y="1447800"/>
            <a:ext cx="10363200" cy="4572000"/>
          </a:xfrm>
          <a:prstGeom prst="rect">
            <a:avLst/>
          </a:prstGeom>
          <a:noFill/>
          <a:ln>
            <a:noFill/>
          </a:ln>
        </p:spPr>
        <p:txBody>
          <a:bodyPr spcFirstLastPara="1" wrap="square" lIns="91425" tIns="45700" rIns="91425" bIns="45700" anchor="t" anchorCtr="0">
            <a:noAutofit/>
          </a:bodyPr>
          <a:lstStyle>
            <a:lvl1pPr marL="457200" lvl="0" indent="-325755" algn="l">
              <a:lnSpc>
                <a:spcPct val="100000"/>
              </a:lnSpc>
              <a:spcBef>
                <a:spcPts val="575"/>
              </a:spcBef>
              <a:spcAft>
                <a:spcPts val="0"/>
              </a:spcAft>
              <a:buSzPts val="1530"/>
              <a:buChar char="⚫"/>
              <a:defRPr/>
            </a:lvl1pPr>
            <a:lvl2pPr marL="914400" lvl="1" indent="-325755" algn="l">
              <a:lnSpc>
                <a:spcPct val="100000"/>
              </a:lnSpc>
              <a:spcBef>
                <a:spcPts val="375"/>
              </a:spcBef>
              <a:spcAft>
                <a:spcPts val="0"/>
              </a:spcAft>
              <a:buSzPts val="1530"/>
              <a:buChar char="⚫"/>
              <a:defRPr/>
            </a:lvl2pPr>
            <a:lvl3pPr marL="1371600" lvl="2" indent="-325755" algn="l">
              <a:lnSpc>
                <a:spcPct val="100000"/>
              </a:lnSpc>
              <a:spcBef>
                <a:spcPts val="375"/>
              </a:spcBef>
              <a:spcAft>
                <a:spcPts val="0"/>
              </a:spcAft>
              <a:buSzPts val="1530"/>
              <a:buChar char="⚫"/>
              <a:defRPr/>
            </a:lvl3pPr>
            <a:lvl4pPr marL="1828800" lvl="3" indent="-320039" algn="l">
              <a:lnSpc>
                <a:spcPct val="100000"/>
              </a:lnSpc>
              <a:spcBef>
                <a:spcPts val="375"/>
              </a:spcBef>
              <a:spcAft>
                <a:spcPts val="0"/>
              </a:spcAft>
              <a:buSzPts val="1440"/>
              <a:buChar char="⚫"/>
              <a:defRPr/>
            </a:lvl4pPr>
            <a:lvl5pPr marL="2286000" lvl="4" indent="-342900" algn="l">
              <a:lnSpc>
                <a:spcPct val="100000"/>
              </a:lnSpc>
              <a:spcBef>
                <a:spcPts val="375"/>
              </a:spcBef>
              <a:spcAft>
                <a:spcPts val="0"/>
              </a:spcAft>
              <a:buSzPts val="1800"/>
              <a:buChar char="•"/>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36" name="Google Shape;36;p19"/>
          <p:cNvSpPr txBox="1">
            <a:spLocks noGrp="1"/>
          </p:cNvSpPr>
          <p:nvPr>
            <p:ph type="title"/>
          </p:nvPr>
        </p:nvSpPr>
        <p:spPr>
          <a:xfrm>
            <a:off x="1219200" y="274637"/>
            <a:ext cx="10363200" cy="1143000"/>
          </a:xfrm>
          <a:prstGeom prst="rect">
            <a:avLst/>
          </a:prstGeom>
          <a:noFill/>
          <a:ln>
            <a:noFill/>
          </a:ln>
        </p:spPr>
        <p:txBody>
          <a:bodyPr spcFirstLastPara="1" wrap="square" lIns="91425" tIns="45700" rIns="91425" bIns="91425"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9"/>
          <p:cNvSpPr>
            <a:spLocks noGrp="1"/>
          </p:cNvSpPr>
          <p:nvPr>
            <p:ph type="sldNum" idx="12"/>
          </p:nvPr>
        </p:nvSpPr>
        <p:spPr>
          <a:xfrm>
            <a:off x="195262" y="6210300"/>
            <a:ext cx="609600" cy="457200"/>
          </a:xfrm>
          <a:prstGeom prst="ellipse">
            <a:avLst/>
          </a:prstGeom>
          <a:solidFill>
            <a:srgbClr val="0E58C4"/>
          </a:solidFill>
          <a:ln w="9525" cap="flat" cmpd="sng">
            <a:solidFill>
              <a:srgbClr val="0E58C4"/>
            </a:solidFill>
            <a:prstDash val="solid"/>
            <a:miter lim="800000"/>
            <a:headEnd type="none" w="sm" len="sm"/>
            <a:tailEnd type="none" w="sm" len="sm"/>
          </a:ln>
        </p:spPr>
        <p:txBody>
          <a:bodyPr spcFirstLastPara="1" wrap="square" lIns="0" tIns="0" rIns="0" bIns="0" anchor="ctr" anchorCtr="1">
            <a:noAutofit/>
          </a:bodyPr>
          <a:lstStyle>
            <a:lvl1pPr marL="0" marR="0" lvl="0"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20"/>
          <p:cNvSpPr txBox="1">
            <a:spLocks noGrp="1"/>
          </p:cNvSpPr>
          <p:nvPr>
            <p:ph type="body" idx="1"/>
          </p:nvPr>
        </p:nvSpPr>
        <p:spPr>
          <a:xfrm>
            <a:off x="6578600" y="1447800"/>
            <a:ext cx="4998720" cy="4572000"/>
          </a:xfrm>
          <a:prstGeom prst="rect">
            <a:avLst/>
          </a:prstGeom>
          <a:noFill/>
          <a:ln>
            <a:noFill/>
          </a:ln>
        </p:spPr>
        <p:txBody>
          <a:bodyPr spcFirstLastPara="1" wrap="square" lIns="91425" tIns="45700" rIns="91425" bIns="45700" anchor="t" anchorCtr="0">
            <a:noAutofit/>
          </a:bodyPr>
          <a:lstStyle>
            <a:lvl1pPr marL="457200" lvl="0" indent="-325755" algn="l">
              <a:lnSpc>
                <a:spcPct val="100000"/>
              </a:lnSpc>
              <a:spcBef>
                <a:spcPts val="575"/>
              </a:spcBef>
              <a:spcAft>
                <a:spcPts val="0"/>
              </a:spcAft>
              <a:buSzPts val="1530"/>
              <a:buChar char="⚫"/>
              <a:defRPr/>
            </a:lvl1pPr>
            <a:lvl2pPr marL="914400" lvl="1" indent="-325755" algn="l">
              <a:lnSpc>
                <a:spcPct val="100000"/>
              </a:lnSpc>
              <a:spcBef>
                <a:spcPts val="375"/>
              </a:spcBef>
              <a:spcAft>
                <a:spcPts val="0"/>
              </a:spcAft>
              <a:buSzPts val="1530"/>
              <a:buChar char="⚫"/>
              <a:defRPr/>
            </a:lvl2pPr>
            <a:lvl3pPr marL="1371600" lvl="2" indent="-325755" algn="l">
              <a:lnSpc>
                <a:spcPct val="100000"/>
              </a:lnSpc>
              <a:spcBef>
                <a:spcPts val="375"/>
              </a:spcBef>
              <a:spcAft>
                <a:spcPts val="0"/>
              </a:spcAft>
              <a:buSzPts val="1530"/>
              <a:buChar char="⚫"/>
              <a:defRPr/>
            </a:lvl3pPr>
            <a:lvl4pPr marL="1828800" lvl="3" indent="-320039" algn="l">
              <a:lnSpc>
                <a:spcPct val="100000"/>
              </a:lnSpc>
              <a:spcBef>
                <a:spcPts val="375"/>
              </a:spcBef>
              <a:spcAft>
                <a:spcPts val="0"/>
              </a:spcAft>
              <a:buSzPts val="1440"/>
              <a:buChar char="⚫"/>
              <a:defRPr/>
            </a:lvl4pPr>
            <a:lvl5pPr marL="2286000" lvl="4" indent="-342900" algn="l">
              <a:lnSpc>
                <a:spcPct val="100000"/>
              </a:lnSpc>
              <a:spcBef>
                <a:spcPts val="375"/>
              </a:spcBef>
              <a:spcAft>
                <a:spcPts val="0"/>
              </a:spcAft>
              <a:buSzPts val="1800"/>
              <a:buChar char="•"/>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42" name="Google Shape;42;p20"/>
          <p:cNvSpPr txBox="1">
            <a:spLocks noGrp="1"/>
          </p:cNvSpPr>
          <p:nvPr>
            <p:ph type="body" idx="2"/>
          </p:nvPr>
        </p:nvSpPr>
        <p:spPr>
          <a:xfrm>
            <a:off x="1219200" y="1447800"/>
            <a:ext cx="4998720" cy="4572000"/>
          </a:xfrm>
          <a:prstGeom prst="rect">
            <a:avLst/>
          </a:prstGeom>
          <a:noFill/>
          <a:ln>
            <a:noFill/>
          </a:ln>
        </p:spPr>
        <p:txBody>
          <a:bodyPr spcFirstLastPara="1" wrap="square" lIns="91425" tIns="45700" rIns="91425" bIns="45700" anchor="t" anchorCtr="0">
            <a:noAutofit/>
          </a:bodyPr>
          <a:lstStyle>
            <a:lvl1pPr marL="457200" lvl="0" indent="-325755" algn="l">
              <a:lnSpc>
                <a:spcPct val="100000"/>
              </a:lnSpc>
              <a:spcBef>
                <a:spcPts val="575"/>
              </a:spcBef>
              <a:spcAft>
                <a:spcPts val="0"/>
              </a:spcAft>
              <a:buSzPts val="1530"/>
              <a:buChar char="⚫"/>
              <a:defRPr/>
            </a:lvl1pPr>
            <a:lvl2pPr marL="914400" lvl="1" indent="-325755" algn="l">
              <a:lnSpc>
                <a:spcPct val="100000"/>
              </a:lnSpc>
              <a:spcBef>
                <a:spcPts val="375"/>
              </a:spcBef>
              <a:spcAft>
                <a:spcPts val="0"/>
              </a:spcAft>
              <a:buSzPts val="1530"/>
              <a:buChar char="⚫"/>
              <a:defRPr/>
            </a:lvl2pPr>
            <a:lvl3pPr marL="1371600" lvl="2" indent="-325755" algn="l">
              <a:lnSpc>
                <a:spcPct val="100000"/>
              </a:lnSpc>
              <a:spcBef>
                <a:spcPts val="375"/>
              </a:spcBef>
              <a:spcAft>
                <a:spcPts val="0"/>
              </a:spcAft>
              <a:buSzPts val="1530"/>
              <a:buChar char="⚫"/>
              <a:defRPr/>
            </a:lvl3pPr>
            <a:lvl4pPr marL="1828800" lvl="3" indent="-320039" algn="l">
              <a:lnSpc>
                <a:spcPct val="100000"/>
              </a:lnSpc>
              <a:spcBef>
                <a:spcPts val="375"/>
              </a:spcBef>
              <a:spcAft>
                <a:spcPts val="0"/>
              </a:spcAft>
              <a:buSzPts val="1440"/>
              <a:buChar char="⚫"/>
              <a:defRPr/>
            </a:lvl4pPr>
            <a:lvl5pPr marL="2286000" lvl="4" indent="-342900" algn="l">
              <a:lnSpc>
                <a:spcPct val="100000"/>
              </a:lnSpc>
              <a:spcBef>
                <a:spcPts val="375"/>
              </a:spcBef>
              <a:spcAft>
                <a:spcPts val="0"/>
              </a:spcAft>
              <a:buSzPts val="1800"/>
              <a:buChar char="•"/>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43" name="Google Shape;43;p20"/>
          <p:cNvSpPr txBox="1">
            <a:spLocks noGrp="1"/>
          </p:cNvSpPr>
          <p:nvPr>
            <p:ph type="title"/>
          </p:nvPr>
        </p:nvSpPr>
        <p:spPr>
          <a:xfrm>
            <a:off x="1219200" y="274637"/>
            <a:ext cx="10363200" cy="1143000"/>
          </a:xfrm>
          <a:prstGeom prst="rect">
            <a:avLst/>
          </a:prstGeom>
          <a:noFill/>
          <a:ln>
            <a:noFill/>
          </a:ln>
        </p:spPr>
        <p:txBody>
          <a:bodyPr spcFirstLastPara="1" wrap="square" lIns="91425" tIns="45700" rIns="91425" bIns="91425"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0"/>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0"/>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a:spLocks noGrp="1"/>
          </p:cNvSpPr>
          <p:nvPr>
            <p:ph type="sldNum" idx="12"/>
          </p:nvPr>
        </p:nvSpPr>
        <p:spPr>
          <a:xfrm>
            <a:off x="195262" y="6210300"/>
            <a:ext cx="609600" cy="457200"/>
          </a:xfrm>
          <a:prstGeom prst="ellipse">
            <a:avLst/>
          </a:prstGeom>
          <a:solidFill>
            <a:srgbClr val="0E58C4"/>
          </a:solidFill>
          <a:ln w="9525" cap="flat" cmpd="sng">
            <a:solidFill>
              <a:srgbClr val="0E58C4"/>
            </a:solidFill>
            <a:prstDash val="solid"/>
            <a:miter lim="800000"/>
            <a:headEnd type="none" w="sm" len="sm"/>
            <a:tailEnd type="none" w="sm" len="sm"/>
          </a:ln>
        </p:spPr>
        <p:txBody>
          <a:bodyPr spcFirstLastPara="1" wrap="square" lIns="0" tIns="0" rIns="0" bIns="0" anchor="ctr" anchorCtr="1">
            <a:noAutofit/>
          </a:bodyPr>
          <a:lstStyle>
            <a:lvl1pPr marL="0" marR="0" lvl="0"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21"/>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1"/>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a:spLocks noGrp="1"/>
          </p:cNvSpPr>
          <p:nvPr>
            <p:ph type="sldNum" idx="12"/>
          </p:nvPr>
        </p:nvSpPr>
        <p:spPr>
          <a:xfrm>
            <a:off x="195262" y="6210300"/>
            <a:ext cx="609600" cy="457200"/>
          </a:xfrm>
          <a:prstGeom prst="ellipse">
            <a:avLst/>
          </a:prstGeom>
          <a:solidFill>
            <a:srgbClr val="0E58C4"/>
          </a:solidFill>
          <a:ln w="9525" cap="flat" cmpd="sng">
            <a:solidFill>
              <a:srgbClr val="0E58C4"/>
            </a:solidFill>
            <a:prstDash val="solid"/>
            <a:miter lim="800000"/>
            <a:headEnd type="none" w="sm" len="sm"/>
            <a:tailEnd type="none" w="sm" len="sm"/>
          </a:ln>
        </p:spPr>
        <p:txBody>
          <a:bodyPr spcFirstLastPara="1" wrap="square" lIns="0" tIns="0" rIns="0" bIns="0" anchor="ctr" anchorCtr="1">
            <a:noAutofit/>
          </a:bodyPr>
          <a:lstStyle>
            <a:lvl1pPr marL="0" marR="0" lvl="0"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22"/>
          <p:cNvSpPr txBox="1">
            <a:spLocks noGrp="1"/>
          </p:cNvSpPr>
          <p:nvPr>
            <p:ph type="title"/>
          </p:nvPr>
        </p:nvSpPr>
        <p:spPr>
          <a:xfrm>
            <a:off x="1219200" y="274637"/>
            <a:ext cx="10363200" cy="1143000"/>
          </a:xfrm>
          <a:prstGeom prst="rect">
            <a:avLst/>
          </a:prstGeom>
          <a:noFill/>
          <a:ln>
            <a:noFill/>
          </a:ln>
        </p:spPr>
        <p:txBody>
          <a:bodyPr spcFirstLastPara="1" wrap="square" lIns="91425" tIns="45700" rIns="91425" bIns="91425"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2"/>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2"/>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a:spLocks noGrp="1"/>
          </p:cNvSpPr>
          <p:nvPr>
            <p:ph type="sldNum" idx="12"/>
          </p:nvPr>
        </p:nvSpPr>
        <p:spPr>
          <a:xfrm>
            <a:off x="195262" y="6210300"/>
            <a:ext cx="609600" cy="457200"/>
          </a:xfrm>
          <a:prstGeom prst="ellipse">
            <a:avLst/>
          </a:prstGeom>
          <a:solidFill>
            <a:srgbClr val="0E58C4"/>
          </a:solidFill>
          <a:ln w="9525" cap="flat" cmpd="sng">
            <a:solidFill>
              <a:srgbClr val="0E58C4"/>
            </a:solidFill>
            <a:prstDash val="solid"/>
            <a:miter lim="800000"/>
            <a:headEnd type="none" w="sm" len="sm"/>
            <a:tailEnd type="none" w="sm" len="sm"/>
          </a:ln>
        </p:spPr>
        <p:txBody>
          <a:bodyPr spcFirstLastPara="1" wrap="square" lIns="0" tIns="0" rIns="0" bIns="0" anchor="ctr" anchorCtr="1">
            <a:noAutofit/>
          </a:bodyPr>
          <a:lstStyle>
            <a:lvl1pPr marL="0" marR="0" lvl="0"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6"/>
        <p:cNvGrpSpPr/>
        <p:nvPr/>
      </p:nvGrpSpPr>
      <p:grpSpPr>
        <a:xfrm>
          <a:off x="0" y="0"/>
          <a:ext cx="0" cy="0"/>
          <a:chOff x="0" y="0"/>
          <a:chExt cx="0" cy="0"/>
        </a:xfrm>
      </p:grpSpPr>
      <p:sp>
        <p:nvSpPr>
          <p:cNvPr id="57" name="Google Shape;57;p23"/>
          <p:cNvSpPr txBox="1">
            <a:spLocks noGrp="1"/>
          </p:cNvSpPr>
          <p:nvPr>
            <p:ph type="body" idx="1"/>
          </p:nvPr>
        </p:nvSpPr>
        <p:spPr>
          <a:xfrm rot="5400000">
            <a:off x="2001838" y="-507996"/>
            <a:ext cx="5851525" cy="7416800"/>
          </a:xfrm>
          <a:prstGeom prst="rect">
            <a:avLst/>
          </a:prstGeom>
          <a:noFill/>
          <a:ln>
            <a:noFill/>
          </a:ln>
        </p:spPr>
        <p:txBody>
          <a:bodyPr spcFirstLastPara="1" wrap="square" lIns="91425" tIns="45700" rIns="91425" bIns="45700" anchor="t" anchorCtr="0">
            <a:noAutofit/>
          </a:bodyPr>
          <a:lstStyle>
            <a:lvl1pPr marL="457200" lvl="0" indent="-325755" algn="l">
              <a:lnSpc>
                <a:spcPct val="100000"/>
              </a:lnSpc>
              <a:spcBef>
                <a:spcPts val="575"/>
              </a:spcBef>
              <a:spcAft>
                <a:spcPts val="0"/>
              </a:spcAft>
              <a:buSzPts val="1530"/>
              <a:buChar char="⚫"/>
              <a:defRPr/>
            </a:lvl1pPr>
            <a:lvl2pPr marL="914400" lvl="1" indent="-325755" algn="l">
              <a:lnSpc>
                <a:spcPct val="100000"/>
              </a:lnSpc>
              <a:spcBef>
                <a:spcPts val="375"/>
              </a:spcBef>
              <a:spcAft>
                <a:spcPts val="0"/>
              </a:spcAft>
              <a:buSzPts val="1530"/>
              <a:buChar char="⚫"/>
              <a:defRPr/>
            </a:lvl2pPr>
            <a:lvl3pPr marL="1371600" lvl="2" indent="-325755" algn="l">
              <a:lnSpc>
                <a:spcPct val="100000"/>
              </a:lnSpc>
              <a:spcBef>
                <a:spcPts val="375"/>
              </a:spcBef>
              <a:spcAft>
                <a:spcPts val="0"/>
              </a:spcAft>
              <a:buSzPts val="1530"/>
              <a:buChar char="⚫"/>
              <a:defRPr/>
            </a:lvl3pPr>
            <a:lvl4pPr marL="1828800" lvl="3" indent="-320039" algn="l">
              <a:lnSpc>
                <a:spcPct val="100000"/>
              </a:lnSpc>
              <a:spcBef>
                <a:spcPts val="375"/>
              </a:spcBef>
              <a:spcAft>
                <a:spcPts val="0"/>
              </a:spcAft>
              <a:buSzPts val="1440"/>
              <a:buChar char="⚫"/>
              <a:defRPr/>
            </a:lvl4pPr>
            <a:lvl5pPr marL="2286000" lvl="4" indent="-342900" algn="l">
              <a:lnSpc>
                <a:spcPct val="100000"/>
              </a:lnSpc>
              <a:spcBef>
                <a:spcPts val="375"/>
              </a:spcBef>
              <a:spcAft>
                <a:spcPts val="0"/>
              </a:spcAft>
              <a:buSzPts val="1800"/>
              <a:buChar char="•"/>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58" name="Google Shape;58;p23"/>
          <p:cNvSpPr txBox="1">
            <a:spLocks noGrp="1"/>
          </p:cNvSpPr>
          <p:nvPr>
            <p:ph type="title"/>
          </p:nvPr>
        </p:nvSpPr>
        <p:spPr>
          <a:xfrm rot="5400000">
            <a:off x="7254558" y="1859285"/>
            <a:ext cx="5851525" cy="2682240"/>
          </a:xfrm>
          <a:prstGeom prst="rect">
            <a:avLst/>
          </a:prstGeom>
          <a:noFill/>
          <a:ln>
            <a:noFill/>
          </a:ln>
        </p:spPr>
        <p:txBody>
          <a:bodyPr spcFirstLastPara="1" wrap="square" lIns="91425" tIns="45700" rIns="91425" bIns="91425"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3"/>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3"/>
          <p:cNvSpPr>
            <a:spLocks noGrp="1"/>
          </p:cNvSpPr>
          <p:nvPr>
            <p:ph type="sldNum" idx="12"/>
          </p:nvPr>
        </p:nvSpPr>
        <p:spPr>
          <a:xfrm>
            <a:off x="195262" y="6210300"/>
            <a:ext cx="609600" cy="457200"/>
          </a:xfrm>
          <a:prstGeom prst="ellipse">
            <a:avLst/>
          </a:prstGeom>
          <a:solidFill>
            <a:srgbClr val="0E58C4"/>
          </a:solidFill>
          <a:ln w="9525" cap="flat" cmpd="sng">
            <a:solidFill>
              <a:srgbClr val="0E58C4"/>
            </a:solidFill>
            <a:prstDash val="solid"/>
            <a:miter lim="800000"/>
            <a:headEnd type="none" w="sm" len="sm"/>
            <a:tailEnd type="none" w="sm" len="sm"/>
          </a:ln>
        </p:spPr>
        <p:txBody>
          <a:bodyPr spcFirstLastPara="1" wrap="square" lIns="0" tIns="0" rIns="0" bIns="0" anchor="ctr" anchorCtr="1">
            <a:noAutofit/>
          </a:bodyPr>
          <a:lstStyle>
            <a:lvl1pPr marL="0" marR="0" lvl="0"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2"/>
        <p:cNvGrpSpPr/>
        <p:nvPr/>
      </p:nvGrpSpPr>
      <p:grpSpPr>
        <a:xfrm>
          <a:off x="0" y="0"/>
          <a:ext cx="0" cy="0"/>
          <a:chOff x="0" y="0"/>
          <a:chExt cx="0" cy="0"/>
        </a:xfrm>
      </p:grpSpPr>
      <p:sp>
        <p:nvSpPr>
          <p:cNvPr id="63" name="Google Shape;63;p24"/>
          <p:cNvSpPr txBox="1">
            <a:spLocks noGrp="1"/>
          </p:cNvSpPr>
          <p:nvPr>
            <p:ph type="body" idx="1"/>
          </p:nvPr>
        </p:nvSpPr>
        <p:spPr>
          <a:xfrm rot="5400000">
            <a:off x="4114800" y="-1447800"/>
            <a:ext cx="4572000" cy="10363200"/>
          </a:xfrm>
          <a:prstGeom prst="rect">
            <a:avLst/>
          </a:prstGeom>
          <a:noFill/>
          <a:ln>
            <a:noFill/>
          </a:ln>
        </p:spPr>
        <p:txBody>
          <a:bodyPr spcFirstLastPara="1" wrap="square" lIns="91425" tIns="45700" rIns="91425" bIns="45700" anchor="t" anchorCtr="0">
            <a:noAutofit/>
          </a:bodyPr>
          <a:lstStyle>
            <a:lvl1pPr marL="457200" lvl="0" indent="-325755" algn="l">
              <a:lnSpc>
                <a:spcPct val="100000"/>
              </a:lnSpc>
              <a:spcBef>
                <a:spcPts val="575"/>
              </a:spcBef>
              <a:spcAft>
                <a:spcPts val="0"/>
              </a:spcAft>
              <a:buSzPts val="1530"/>
              <a:buChar char="⚫"/>
              <a:defRPr/>
            </a:lvl1pPr>
            <a:lvl2pPr marL="914400" lvl="1" indent="-325755" algn="l">
              <a:lnSpc>
                <a:spcPct val="100000"/>
              </a:lnSpc>
              <a:spcBef>
                <a:spcPts val="375"/>
              </a:spcBef>
              <a:spcAft>
                <a:spcPts val="0"/>
              </a:spcAft>
              <a:buSzPts val="1530"/>
              <a:buChar char="⚫"/>
              <a:defRPr/>
            </a:lvl2pPr>
            <a:lvl3pPr marL="1371600" lvl="2" indent="-325755" algn="l">
              <a:lnSpc>
                <a:spcPct val="100000"/>
              </a:lnSpc>
              <a:spcBef>
                <a:spcPts val="375"/>
              </a:spcBef>
              <a:spcAft>
                <a:spcPts val="0"/>
              </a:spcAft>
              <a:buSzPts val="1530"/>
              <a:buChar char="⚫"/>
              <a:defRPr/>
            </a:lvl3pPr>
            <a:lvl4pPr marL="1828800" lvl="3" indent="-320039" algn="l">
              <a:lnSpc>
                <a:spcPct val="100000"/>
              </a:lnSpc>
              <a:spcBef>
                <a:spcPts val="375"/>
              </a:spcBef>
              <a:spcAft>
                <a:spcPts val="0"/>
              </a:spcAft>
              <a:buSzPts val="1440"/>
              <a:buChar char="⚫"/>
              <a:defRPr/>
            </a:lvl4pPr>
            <a:lvl5pPr marL="2286000" lvl="4" indent="-342900" algn="l">
              <a:lnSpc>
                <a:spcPct val="100000"/>
              </a:lnSpc>
              <a:spcBef>
                <a:spcPts val="375"/>
              </a:spcBef>
              <a:spcAft>
                <a:spcPts val="0"/>
              </a:spcAft>
              <a:buSzPts val="1800"/>
              <a:buChar char="•"/>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64" name="Google Shape;64;p24"/>
          <p:cNvSpPr txBox="1">
            <a:spLocks noGrp="1"/>
          </p:cNvSpPr>
          <p:nvPr>
            <p:ph type="title"/>
          </p:nvPr>
        </p:nvSpPr>
        <p:spPr>
          <a:xfrm>
            <a:off x="1219200" y="274637"/>
            <a:ext cx="10363200" cy="1143000"/>
          </a:xfrm>
          <a:prstGeom prst="rect">
            <a:avLst/>
          </a:prstGeom>
          <a:noFill/>
          <a:ln>
            <a:noFill/>
          </a:ln>
        </p:spPr>
        <p:txBody>
          <a:bodyPr spcFirstLastPara="1" wrap="square" lIns="91425" tIns="45700" rIns="91425" bIns="91425"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4"/>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4"/>
          <p:cNvSpPr>
            <a:spLocks noGrp="1"/>
          </p:cNvSpPr>
          <p:nvPr>
            <p:ph type="sldNum" idx="12"/>
          </p:nvPr>
        </p:nvSpPr>
        <p:spPr>
          <a:xfrm>
            <a:off x="195262" y="6210300"/>
            <a:ext cx="609600" cy="457200"/>
          </a:xfrm>
          <a:prstGeom prst="ellipse">
            <a:avLst/>
          </a:prstGeom>
          <a:solidFill>
            <a:srgbClr val="0E58C4"/>
          </a:solidFill>
          <a:ln w="9525" cap="flat" cmpd="sng">
            <a:solidFill>
              <a:srgbClr val="0E58C4"/>
            </a:solidFill>
            <a:prstDash val="solid"/>
            <a:miter lim="800000"/>
            <a:headEnd type="none" w="sm" len="sm"/>
            <a:tailEnd type="none" w="sm" len="sm"/>
          </a:ln>
        </p:spPr>
        <p:txBody>
          <a:bodyPr spcFirstLastPara="1" wrap="square" lIns="0" tIns="0" rIns="0" bIns="0" anchor="ctr" anchorCtr="1">
            <a:noAutofit/>
          </a:bodyPr>
          <a:lstStyle>
            <a:lvl1pPr marL="0" marR="0" lvl="0"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8"/>
        <p:cNvGrpSpPr/>
        <p:nvPr/>
      </p:nvGrpSpPr>
      <p:grpSpPr>
        <a:xfrm>
          <a:off x="0" y="0"/>
          <a:ext cx="0" cy="0"/>
          <a:chOff x="0" y="0"/>
          <a:chExt cx="0" cy="0"/>
        </a:xfrm>
      </p:grpSpPr>
      <p:sp>
        <p:nvSpPr>
          <p:cNvPr id="69" name="Google Shape;69;p25"/>
          <p:cNvSpPr txBox="1">
            <a:spLocks noGrp="1"/>
          </p:cNvSpPr>
          <p:nvPr>
            <p:ph type="body" idx="1"/>
          </p:nvPr>
        </p:nvSpPr>
        <p:spPr>
          <a:xfrm>
            <a:off x="6604000" y="2247900"/>
            <a:ext cx="4978400" cy="3886200"/>
          </a:xfrm>
          <a:prstGeom prst="rect">
            <a:avLst/>
          </a:prstGeom>
          <a:noFill/>
          <a:ln>
            <a:noFill/>
          </a:ln>
        </p:spPr>
        <p:txBody>
          <a:bodyPr spcFirstLastPara="1" wrap="square" lIns="91425" tIns="45700" rIns="91425" bIns="45700" anchor="t" anchorCtr="0">
            <a:noAutofit/>
          </a:bodyPr>
          <a:lstStyle>
            <a:lvl1pPr marL="457200" lvl="0" indent="-325755" algn="l">
              <a:lnSpc>
                <a:spcPct val="100000"/>
              </a:lnSpc>
              <a:spcBef>
                <a:spcPts val="575"/>
              </a:spcBef>
              <a:spcAft>
                <a:spcPts val="0"/>
              </a:spcAft>
              <a:buSzPts val="1530"/>
              <a:buChar char="⚫"/>
              <a:defRPr/>
            </a:lvl1pPr>
            <a:lvl2pPr marL="914400" lvl="1" indent="-325755" algn="l">
              <a:lnSpc>
                <a:spcPct val="100000"/>
              </a:lnSpc>
              <a:spcBef>
                <a:spcPts val="375"/>
              </a:spcBef>
              <a:spcAft>
                <a:spcPts val="0"/>
              </a:spcAft>
              <a:buSzPts val="1530"/>
              <a:buChar char="⚫"/>
              <a:defRPr/>
            </a:lvl2pPr>
            <a:lvl3pPr marL="1371600" lvl="2" indent="-325755" algn="l">
              <a:lnSpc>
                <a:spcPct val="100000"/>
              </a:lnSpc>
              <a:spcBef>
                <a:spcPts val="375"/>
              </a:spcBef>
              <a:spcAft>
                <a:spcPts val="0"/>
              </a:spcAft>
              <a:buSzPts val="1530"/>
              <a:buChar char="⚫"/>
              <a:defRPr/>
            </a:lvl3pPr>
            <a:lvl4pPr marL="1828800" lvl="3" indent="-320039" algn="l">
              <a:lnSpc>
                <a:spcPct val="100000"/>
              </a:lnSpc>
              <a:spcBef>
                <a:spcPts val="375"/>
              </a:spcBef>
              <a:spcAft>
                <a:spcPts val="0"/>
              </a:spcAft>
              <a:buSzPts val="1440"/>
              <a:buChar char="⚫"/>
              <a:defRPr/>
            </a:lvl4pPr>
            <a:lvl5pPr marL="2286000" lvl="4" indent="-342900" algn="l">
              <a:lnSpc>
                <a:spcPct val="100000"/>
              </a:lnSpc>
              <a:spcBef>
                <a:spcPts val="375"/>
              </a:spcBef>
              <a:spcAft>
                <a:spcPts val="0"/>
              </a:spcAft>
              <a:buSzPts val="1800"/>
              <a:buChar char="•"/>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70" name="Google Shape;70;p25"/>
          <p:cNvSpPr txBox="1">
            <a:spLocks noGrp="1"/>
          </p:cNvSpPr>
          <p:nvPr>
            <p:ph type="body" idx="2"/>
          </p:nvPr>
        </p:nvSpPr>
        <p:spPr>
          <a:xfrm>
            <a:off x="6604000" y="1447800"/>
            <a:ext cx="4978400" cy="7620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575"/>
              </a:spcBef>
              <a:spcAft>
                <a:spcPts val="0"/>
              </a:spcAft>
              <a:buSzPts val="2040"/>
              <a:buNone/>
              <a:defRPr sz="2400" b="1">
                <a:solidFill>
                  <a:schemeClr val="accent1"/>
                </a:solidFill>
                <a:latin typeface="Century Gothic"/>
                <a:ea typeface="Century Gothic"/>
                <a:cs typeface="Century Gothic"/>
                <a:sym typeface="Century Gothic"/>
              </a:defRPr>
            </a:lvl1pPr>
            <a:lvl2pPr marL="914400" lvl="1" indent="-228600" algn="l">
              <a:lnSpc>
                <a:spcPct val="100000"/>
              </a:lnSpc>
              <a:spcBef>
                <a:spcPts val="375"/>
              </a:spcBef>
              <a:spcAft>
                <a:spcPts val="0"/>
              </a:spcAft>
              <a:buSzPts val="1700"/>
              <a:buNone/>
              <a:defRPr sz="2000" b="1"/>
            </a:lvl2pPr>
            <a:lvl3pPr marL="1371600" lvl="2" indent="-228600" algn="l">
              <a:lnSpc>
                <a:spcPct val="100000"/>
              </a:lnSpc>
              <a:spcBef>
                <a:spcPts val="375"/>
              </a:spcBef>
              <a:spcAft>
                <a:spcPts val="0"/>
              </a:spcAft>
              <a:buSzPts val="1530"/>
              <a:buNone/>
              <a:defRPr sz="1800" b="1"/>
            </a:lvl3pPr>
            <a:lvl4pPr marL="1828800" lvl="3" indent="-228600" algn="l">
              <a:lnSpc>
                <a:spcPct val="100000"/>
              </a:lnSpc>
              <a:spcBef>
                <a:spcPts val="375"/>
              </a:spcBef>
              <a:spcAft>
                <a:spcPts val="0"/>
              </a:spcAft>
              <a:buSzPts val="1280"/>
              <a:buNone/>
              <a:defRPr sz="1600" b="1"/>
            </a:lvl4pPr>
            <a:lvl5pPr marL="2286000" lvl="4" indent="-228600" algn="l">
              <a:lnSpc>
                <a:spcPct val="100000"/>
              </a:lnSpc>
              <a:spcBef>
                <a:spcPts val="375"/>
              </a:spcBef>
              <a:spcAft>
                <a:spcPts val="0"/>
              </a:spcAft>
              <a:buSzPts val="1600"/>
              <a:buNone/>
              <a:defRPr sz="1600" b="1"/>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71" name="Google Shape;71;p25"/>
          <p:cNvSpPr txBox="1">
            <a:spLocks noGrp="1"/>
          </p:cNvSpPr>
          <p:nvPr>
            <p:ph type="body" idx="3"/>
          </p:nvPr>
        </p:nvSpPr>
        <p:spPr>
          <a:xfrm>
            <a:off x="1219200" y="2247900"/>
            <a:ext cx="4978400" cy="3886200"/>
          </a:xfrm>
          <a:prstGeom prst="rect">
            <a:avLst/>
          </a:prstGeom>
          <a:noFill/>
          <a:ln>
            <a:noFill/>
          </a:ln>
        </p:spPr>
        <p:txBody>
          <a:bodyPr spcFirstLastPara="1" wrap="square" lIns="91425" tIns="45700" rIns="91425" bIns="45700" anchor="t" anchorCtr="0">
            <a:noAutofit/>
          </a:bodyPr>
          <a:lstStyle>
            <a:lvl1pPr marL="457200" lvl="0" indent="-325755" algn="l">
              <a:lnSpc>
                <a:spcPct val="100000"/>
              </a:lnSpc>
              <a:spcBef>
                <a:spcPts val="575"/>
              </a:spcBef>
              <a:spcAft>
                <a:spcPts val="0"/>
              </a:spcAft>
              <a:buSzPts val="1530"/>
              <a:buChar char="⚫"/>
              <a:defRPr/>
            </a:lvl1pPr>
            <a:lvl2pPr marL="914400" lvl="1" indent="-325755" algn="l">
              <a:lnSpc>
                <a:spcPct val="100000"/>
              </a:lnSpc>
              <a:spcBef>
                <a:spcPts val="375"/>
              </a:spcBef>
              <a:spcAft>
                <a:spcPts val="0"/>
              </a:spcAft>
              <a:buSzPts val="1530"/>
              <a:buChar char="⚫"/>
              <a:defRPr/>
            </a:lvl2pPr>
            <a:lvl3pPr marL="1371600" lvl="2" indent="-325755" algn="l">
              <a:lnSpc>
                <a:spcPct val="100000"/>
              </a:lnSpc>
              <a:spcBef>
                <a:spcPts val="375"/>
              </a:spcBef>
              <a:spcAft>
                <a:spcPts val="0"/>
              </a:spcAft>
              <a:buSzPts val="1530"/>
              <a:buChar char="⚫"/>
              <a:defRPr/>
            </a:lvl3pPr>
            <a:lvl4pPr marL="1828800" lvl="3" indent="-320039" algn="l">
              <a:lnSpc>
                <a:spcPct val="100000"/>
              </a:lnSpc>
              <a:spcBef>
                <a:spcPts val="375"/>
              </a:spcBef>
              <a:spcAft>
                <a:spcPts val="0"/>
              </a:spcAft>
              <a:buSzPts val="1440"/>
              <a:buChar char="⚫"/>
              <a:defRPr/>
            </a:lvl4pPr>
            <a:lvl5pPr marL="2286000" lvl="4" indent="-342900" algn="l">
              <a:lnSpc>
                <a:spcPct val="100000"/>
              </a:lnSpc>
              <a:spcBef>
                <a:spcPts val="375"/>
              </a:spcBef>
              <a:spcAft>
                <a:spcPts val="0"/>
              </a:spcAft>
              <a:buSzPts val="1800"/>
              <a:buChar char="•"/>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72" name="Google Shape;72;p25"/>
          <p:cNvSpPr txBox="1">
            <a:spLocks noGrp="1"/>
          </p:cNvSpPr>
          <p:nvPr>
            <p:ph type="body" idx="4"/>
          </p:nvPr>
        </p:nvSpPr>
        <p:spPr>
          <a:xfrm>
            <a:off x="1219200" y="1447800"/>
            <a:ext cx="4978400" cy="7620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575"/>
              </a:spcBef>
              <a:spcAft>
                <a:spcPts val="0"/>
              </a:spcAft>
              <a:buSzPts val="2040"/>
              <a:buNone/>
              <a:defRPr sz="2400" b="1">
                <a:solidFill>
                  <a:schemeClr val="accent1"/>
                </a:solidFill>
                <a:latin typeface="Century Gothic"/>
                <a:ea typeface="Century Gothic"/>
                <a:cs typeface="Century Gothic"/>
                <a:sym typeface="Century Gothic"/>
              </a:defRPr>
            </a:lvl1pPr>
            <a:lvl2pPr marL="914400" lvl="1" indent="-228600" algn="l">
              <a:lnSpc>
                <a:spcPct val="100000"/>
              </a:lnSpc>
              <a:spcBef>
                <a:spcPts val="375"/>
              </a:spcBef>
              <a:spcAft>
                <a:spcPts val="0"/>
              </a:spcAft>
              <a:buSzPts val="1700"/>
              <a:buNone/>
              <a:defRPr sz="2000" b="1"/>
            </a:lvl2pPr>
            <a:lvl3pPr marL="1371600" lvl="2" indent="-228600" algn="l">
              <a:lnSpc>
                <a:spcPct val="100000"/>
              </a:lnSpc>
              <a:spcBef>
                <a:spcPts val="375"/>
              </a:spcBef>
              <a:spcAft>
                <a:spcPts val="0"/>
              </a:spcAft>
              <a:buSzPts val="1530"/>
              <a:buNone/>
              <a:defRPr sz="1800" b="1"/>
            </a:lvl3pPr>
            <a:lvl4pPr marL="1828800" lvl="3" indent="-228600" algn="l">
              <a:lnSpc>
                <a:spcPct val="100000"/>
              </a:lnSpc>
              <a:spcBef>
                <a:spcPts val="375"/>
              </a:spcBef>
              <a:spcAft>
                <a:spcPts val="0"/>
              </a:spcAft>
              <a:buSzPts val="1280"/>
              <a:buNone/>
              <a:defRPr sz="1600" b="1"/>
            </a:lvl4pPr>
            <a:lvl5pPr marL="2286000" lvl="4" indent="-228600" algn="l">
              <a:lnSpc>
                <a:spcPct val="100000"/>
              </a:lnSpc>
              <a:spcBef>
                <a:spcPts val="375"/>
              </a:spcBef>
              <a:spcAft>
                <a:spcPts val="0"/>
              </a:spcAft>
              <a:buSzPts val="1600"/>
              <a:buNone/>
              <a:defRPr sz="1600" b="1"/>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73" name="Google Shape;73;p25"/>
          <p:cNvSpPr txBox="1">
            <a:spLocks noGrp="1"/>
          </p:cNvSpPr>
          <p:nvPr>
            <p:ph type="title"/>
          </p:nvPr>
        </p:nvSpPr>
        <p:spPr>
          <a:xfrm>
            <a:off x="1219200" y="273050"/>
            <a:ext cx="10363200" cy="1143000"/>
          </a:xfrm>
          <a:prstGeom prst="rect">
            <a:avLst/>
          </a:prstGeom>
          <a:noFill/>
          <a:ln>
            <a:noFill/>
          </a:ln>
        </p:spPr>
        <p:txBody>
          <a:bodyPr spcFirstLastPara="1" wrap="square" lIns="91425" tIns="45700" rIns="91425" bIns="91425"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5"/>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25"/>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a:spLocks noGrp="1"/>
          </p:cNvSpPr>
          <p:nvPr>
            <p:ph type="sldNum" idx="12"/>
          </p:nvPr>
        </p:nvSpPr>
        <p:spPr>
          <a:xfrm>
            <a:off x="195262" y="6210300"/>
            <a:ext cx="609600" cy="457200"/>
          </a:xfrm>
          <a:prstGeom prst="ellipse">
            <a:avLst/>
          </a:prstGeom>
          <a:solidFill>
            <a:srgbClr val="0E58C4"/>
          </a:solidFill>
          <a:ln w="9525" cap="flat" cmpd="sng">
            <a:solidFill>
              <a:srgbClr val="0E58C4"/>
            </a:solidFill>
            <a:prstDash val="solid"/>
            <a:miter lim="800000"/>
            <a:headEnd type="none" w="sm" len="sm"/>
            <a:tailEnd type="none" w="sm" len="sm"/>
          </a:ln>
        </p:spPr>
        <p:txBody>
          <a:bodyPr spcFirstLastPara="1" wrap="square" lIns="0" tIns="0" rIns="0" bIns="0" anchor="ctr" anchorCtr="1">
            <a:noAutofit/>
          </a:bodyPr>
          <a:lstStyle>
            <a:lvl1pPr marL="0" marR="0" lvl="0"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16"/>
          <p:cNvSpPr/>
          <p:nvPr/>
        </p:nvSpPr>
        <p:spPr>
          <a:xfrm>
            <a:off x="87312" y="69850"/>
            <a:ext cx="12017375" cy="6692900"/>
          </a:xfrm>
          <a:prstGeom prst="roundRect">
            <a:avLst>
              <a:gd name="adj" fmla="val 1065"/>
            </a:avLst>
          </a:prstGeom>
          <a:blipFill rotWithShape="1">
            <a:blip r:embed="rId3">
              <a:alphaModFix/>
            </a:blip>
            <a:stretch>
              <a:fillRect/>
            </a:stretch>
          </a:blipFill>
          <a:ln w="9525"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alatino Linotype"/>
              <a:ea typeface="Palatino Linotype"/>
              <a:cs typeface="Palatino Linotype"/>
              <a:sym typeface="Palatino Linotype"/>
            </a:endParaRPr>
          </a:p>
        </p:txBody>
      </p:sp>
      <p:sp>
        <p:nvSpPr>
          <p:cNvPr id="11" name="Google Shape;11;p16"/>
          <p:cNvSpPr txBox="1"/>
          <p:nvPr/>
        </p:nvSpPr>
        <p:spPr>
          <a:xfrm>
            <a:off x="0"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alatino Linotype"/>
              <a:ea typeface="Palatino Linotype"/>
              <a:cs typeface="Palatino Linotype"/>
              <a:sym typeface="Palatino Linotype"/>
            </a:endParaRPr>
          </a:p>
        </p:txBody>
      </p:sp>
      <p:sp>
        <p:nvSpPr>
          <p:cNvPr id="12" name="Google Shape;12;p16"/>
          <p:cNvSpPr/>
          <p:nvPr/>
        </p:nvSpPr>
        <p:spPr>
          <a:xfrm>
            <a:off x="87312" y="69850"/>
            <a:ext cx="12017375" cy="6692900"/>
          </a:xfrm>
          <a:prstGeom prst="roundRect">
            <a:avLst>
              <a:gd name="adj" fmla="val 1065"/>
            </a:avLst>
          </a:prstGeom>
          <a:blipFill rotWithShape="1">
            <a:blip r:embed="rId3">
              <a:alphaModFix/>
            </a:blip>
            <a:stretch>
              <a:fillRect/>
            </a:stretch>
          </a:blipFill>
          <a:ln w="9525"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alatino Linotype"/>
              <a:ea typeface="Palatino Linotype"/>
              <a:cs typeface="Palatino Linotype"/>
              <a:sym typeface="Palatino Linotype"/>
            </a:endParaRPr>
          </a:p>
        </p:txBody>
      </p:sp>
      <p:sp>
        <p:nvSpPr>
          <p:cNvPr id="13" name="Google Shape;13;p16"/>
          <p:cNvSpPr txBox="1"/>
          <p:nvPr/>
        </p:nvSpPr>
        <p:spPr>
          <a:xfrm>
            <a:off x="84137" y="1449387"/>
            <a:ext cx="12028487" cy="1527175"/>
          </a:xfrm>
          <a:prstGeom prst="rect">
            <a:avLst/>
          </a:prstGeom>
          <a:solidFill>
            <a:srgbClr val="0E58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alatino Linotype"/>
              <a:ea typeface="Palatino Linotype"/>
              <a:cs typeface="Palatino Linotype"/>
              <a:sym typeface="Palatino Linotype"/>
            </a:endParaRPr>
          </a:p>
        </p:txBody>
      </p:sp>
      <p:sp>
        <p:nvSpPr>
          <p:cNvPr id="14" name="Google Shape;14;p16"/>
          <p:cNvSpPr txBox="1"/>
          <p:nvPr/>
        </p:nvSpPr>
        <p:spPr>
          <a:xfrm>
            <a:off x="84137" y="1397000"/>
            <a:ext cx="12028487" cy="120650"/>
          </a:xfrm>
          <a:prstGeom prst="rect">
            <a:avLst/>
          </a:prstGeom>
          <a:solidFill>
            <a:srgbClr val="4A8E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alatino Linotype"/>
              <a:ea typeface="Palatino Linotype"/>
              <a:cs typeface="Palatino Linotype"/>
              <a:sym typeface="Palatino Linotype"/>
            </a:endParaRPr>
          </a:p>
        </p:txBody>
      </p:sp>
      <p:sp>
        <p:nvSpPr>
          <p:cNvPr id="15" name="Google Shape;15;p16"/>
          <p:cNvSpPr txBox="1"/>
          <p:nvPr/>
        </p:nvSpPr>
        <p:spPr>
          <a:xfrm>
            <a:off x="84137" y="2976562"/>
            <a:ext cx="12028487" cy="111125"/>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alatino Linotype"/>
              <a:ea typeface="Palatino Linotype"/>
              <a:cs typeface="Palatino Linotype"/>
              <a:sym typeface="Palatino Linotype"/>
            </a:endParaRPr>
          </a:p>
        </p:txBody>
      </p:sp>
      <p:sp>
        <p:nvSpPr>
          <p:cNvPr id="16" name="Google Shape;16;p16"/>
          <p:cNvSpPr txBox="1">
            <a:spLocks noGrp="1"/>
          </p:cNvSpPr>
          <p:nvPr>
            <p:ph type="body" idx="1"/>
          </p:nvPr>
        </p:nvSpPr>
        <p:spPr>
          <a:xfrm>
            <a:off x="1219200" y="1447800"/>
            <a:ext cx="10363200" cy="4572000"/>
          </a:xfrm>
          <a:prstGeom prst="rect">
            <a:avLst/>
          </a:prstGeom>
          <a:noFill/>
          <a:ln>
            <a:noFill/>
          </a:ln>
        </p:spPr>
        <p:txBody>
          <a:bodyPr spcFirstLastPara="1" wrap="square" lIns="91425" tIns="45700" rIns="91425" bIns="45700" anchor="t" anchorCtr="0">
            <a:noAutofit/>
          </a:bodyPr>
          <a:lstStyle>
            <a:lvl1pPr marL="457200" marR="0" lvl="0" indent="-368935" algn="l" rtl="0">
              <a:lnSpc>
                <a:spcPct val="100000"/>
              </a:lnSpc>
              <a:spcBef>
                <a:spcPts val="575"/>
              </a:spcBef>
              <a:spcAft>
                <a:spcPts val="0"/>
              </a:spcAft>
              <a:buClr>
                <a:schemeClr val="accent1"/>
              </a:buClr>
              <a:buSzPts val="2210"/>
              <a:buFont typeface="Noto Sans Symbols"/>
              <a:buChar char="⚫"/>
              <a:defRPr sz="2600" b="0" i="0" u="none" strike="noStrike" cap="none">
                <a:solidFill>
                  <a:schemeClr val="dk1"/>
                </a:solidFill>
                <a:latin typeface="Palatino Linotype"/>
                <a:ea typeface="Palatino Linotype"/>
                <a:cs typeface="Palatino Linotype"/>
                <a:sym typeface="Palatino Linotype"/>
              </a:defRPr>
            </a:lvl1pPr>
            <a:lvl2pPr marL="914400" marR="0" lvl="1" indent="-358140" algn="l" rtl="0">
              <a:lnSpc>
                <a:spcPct val="100000"/>
              </a:lnSpc>
              <a:spcBef>
                <a:spcPts val="375"/>
              </a:spcBef>
              <a:spcAft>
                <a:spcPts val="0"/>
              </a:spcAft>
              <a:buClr>
                <a:schemeClr val="accent2"/>
              </a:buClr>
              <a:buSzPts val="2040"/>
              <a:buFont typeface="Noto Sans Symbols"/>
              <a:buChar char="⚫"/>
              <a:defRPr sz="2400" b="0" i="0" u="none" strike="noStrike" cap="none">
                <a:solidFill>
                  <a:schemeClr val="dk1"/>
                </a:solidFill>
                <a:latin typeface="Palatino Linotype"/>
                <a:ea typeface="Palatino Linotype"/>
                <a:cs typeface="Palatino Linotype"/>
                <a:sym typeface="Palatino Linotype"/>
              </a:defRPr>
            </a:lvl2pPr>
            <a:lvl3pPr marL="1371600" marR="0" lvl="2" indent="-336550" algn="l" rtl="0">
              <a:lnSpc>
                <a:spcPct val="100000"/>
              </a:lnSpc>
              <a:spcBef>
                <a:spcPts val="375"/>
              </a:spcBef>
              <a:spcAft>
                <a:spcPts val="0"/>
              </a:spcAft>
              <a:buClr>
                <a:srgbClr val="B1B8D2"/>
              </a:buClr>
              <a:buSzPts val="1700"/>
              <a:buFont typeface="Noto Sans Symbols"/>
              <a:buChar char="⚫"/>
              <a:defRPr sz="2000" b="0" i="0" u="none" strike="noStrike" cap="none">
                <a:solidFill>
                  <a:schemeClr val="dk1"/>
                </a:solidFill>
                <a:latin typeface="Palatino Linotype"/>
                <a:ea typeface="Palatino Linotype"/>
                <a:cs typeface="Palatino Linotype"/>
                <a:sym typeface="Palatino Linotype"/>
              </a:defRPr>
            </a:lvl3pPr>
            <a:lvl4pPr marL="1828800" marR="0" lvl="3" indent="-330200" algn="l" rtl="0">
              <a:lnSpc>
                <a:spcPct val="100000"/>
              </a:lnSpc>
              <a:spcBef>
                <a:spcPts val="375"/>
              </a:spcBef>
              <a:spcAft>
                <a:spcPts val="0"/>
              </a:spcAft>
              <a:buClr>
                <a:srgbClr val="297FD5"/>
              </a:buClr>
              <a:buSzPts val="1600"/>
              <a:buFont typeface="Noto Sans Symbols"/>
              <a:buChar char="⚫"/>
              <a:defRPr sz="2000" b="0" i="0" u="none" strike="noStrike" cap="none">
                <a:solidFill>
                  <a:schemeClr val="dk1"/>
                </a:solidFill>
                <a:latin typeface="Palatino Linotype"/>
                <a:ea typeface="Palatino Linotype"/>
                <a:cs typeface="Palatino Linotype"/>
                <a:sym typeface="Palatino Linotype"/>
              </a:defRPr>
            </a:lvl4pPr>
            <a:lvl5pPr marL="2286000" marR="0" lvl="4" indent="-355600" algn="l" rtl="0">
              <a:lnSpc>
                <a:spcPct val="100000"/>
              </a:lnSpc>
              <a:spcBef>
                <a:spcPts val="375"/>
              </a:spcBef>
              <a:spcAft>
                <a:spcPts val="0"/>
              </a:spcAft>
              <a:buClr>
                <a:srgbClr val="297FD5"/>
              </a:buClr>
              <a:buSzPts val="2000"/>
              <a:buFont typeface="Arial"/>
              <a:buChar char="•"/>
              <a:defRPr sz="2000" b="0" i="0" u="none" strike="noStrike" cap="none">
                <a:solidFill>
                  <a:schemeClr val="dk1"/>
                </a:solidFill>
                <a:latin typeface="Palatino Linotype"/>
                <a:ea typeface="Palatino Linotype"/>
                <a:cs typeface="Palatino Linotype"/>
                <a:sym typeface="Palatino Linotype"/>
              </a:defRPr>
            </a:lvl5pPr>
            <a:lvl6pPr marL="2743200" marR="0" lvl="5" indent="-342900" algn="l" rtl="0">
              <a:lnSpc>
                <a:spcPct val="100000"/>
              </a:lnSpc>
              <a:spcBef>
                <a:spcPts val="370"/>
              </a:spcBef>
              <a:spcAft>
                <a:spcPts val="0"/>
              </a:spcAft>
              <a:buClr>
                <a:schemeClr val="accent3"/>
              </a:buClr>
              <a:buSzPts val="1800"/>
              <a:buFont typeface="Palatino Linotype"/>
              <a:buChar char="•"/>
              <a:defRPr sz="1800" b="0" i="0" u="none" strike="noStrike" cap="none">
                <a:solidFill>
                  <a:schemeClr val="dk1"/>
                </a:solidFill>
                <a:latin typeface="Palatino Linotype"/>
                <a:ea typeface="Palatino Linotype"/>
                <a:cs typeface="Palatino Linotype"/>
                <a:sym typeface="Palatino Linotype"/>
              </a:defRPr>
            </a:lvl6pPr>
            <a:lvl7pPr marL="3200400" marR="0" lvl="6" indent="-342900" algn="l" rtl="0">
              <a:lnSpc>
                <a:spcPct val="100000"/>
              </a:lnSpc>
              <a:spcBef>
                <a:spcPts val="370"/>
              </a:spcBef>
              <a:spcAft>
                <a:spcPts val="0"/>
              </a:spcAft>
              <a:buClr>
                <a:schemeClr val="accent2"/>
              </a:buClr>
              <a:buSzPts val="1800"/>
              <a:buFont typeface="Palatino Linotype"/>
              <a:buChar char="•"/>
              <a:defRPr sz="1800" b="0" i="0" u="none" strike="noStrike" cap="none">
                <a:solidFill>
                  <a:schemeClr val="dk1"/>
                </a:solidFill>
                <a:latin typeface="Palatino Linotype"/>
                <a:ea typeface="Palatino Linotype"/>
                <a:cs typeface="Palatino Linotype"/>
                <a:sym typeface="Palatino Linotype"/>
              </a:defRPr>
            </a:lvl7pPr>
            <a:lvl8pPr marL="3657600" marR="0" lvl="7" indent="-342900" algn="l" rtl="0">
              <a:lnSpc>
                <a:spcPct val="100000"/>
              </a:lnSpc>
              <a:spcBef>
                <a:spcPts val="370"/>
              </a:spcBef>
              <a:spcAft>
                <a:spcPts val="0"/>
              </a:spcAft>
              <a:buClr>
                <a:srgbClr val="AFB7D2"/>
              </a:buClr>
              <a:buSzPts val="1800"/>
              <a:buFont typeface="Palatino Linotype"/>
              <a:buChar char="•"/>
              <a:defRPr sz="1800" b="0" i="0" u="none" strike="noStrike" cap="none">
                <a:solidFill>
                  <a:schemeClr val="dk1"/>
                </a:solidFill>
                <a:latin typeface="Palatino Linotype"/>
                <a:ea typeface="Palatino Linotype"/>
                <a:cs typeface="Palatino Linotype"/>
                <a:sym typeface="Palatino Linotype"/>
              </a:defRPr>
            </a:lvl8pPr>
            <a:lvl9pPr marL="4114800" marR="0" lvl="8" indent="-342900" algn="l" rtl="0">
              <a:lnSpc>
                <a:spcPct val="100000"/>
              </a:lnSpc>
              <a:spcBef>
                <a:spcPts val="370"/>
              </a:spcBef>
              <a:spcAft>
                <a:spcPts val="0"/>
              </a:spcAft>
              <a:buClr>
                <a:srgbClr val="B5CBE5"/>
              </a:buClr>
              <a:buSzPts val="1800"/>
              <a:buFont typeface="Palatino Linotype"/>
              <a:buChar char="•"/>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17" name="Google Shape;17;p16"/>
          <p:cNvSpPr txBox="1">
            <a:spLocks noGrp="1"/>
          </p:cNvSpPr>
          <p:nvPr>
            <p:ph type="title"/>
          </p:nvPr>
        </p:nvSpPr>
        <p:spPr>
          <a:xfrm>
            <a:off x="1219200" y="274637"/>
            <a:ext cx="10363200" cy="1143000"/>
          </a:xfrm>
          <a:prstGeom prst="rect">
            <a:avLst/>
          </a:prstGeom>
          <a:noFill/>
          <a:ln>
            <a:noFill/>
          </a:ln>
        </p:spPr>
        <p:txBody>
          <a:bodyPr spcFirstLastPara="1" wrap="square" lIns="91425" tIns="45700" rIns="91425" bIns="91425" anchor="b" anchorCtr="0">
            <a:noAutofit/>
          </a:bodyPr>
          <a:lstStyle>
            <a:lvl1pPr marR="0" lvl="0"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Century Gothic"/>
                <a:ea typeface="Century Gothic"/>
                <a:cs typeface="Century Gothic"/>
                <a:sym typeface="Century Gothic"/>
              </a:defRPr>
            </a:lvl9pPr>
          </a:lstStyle>
          <a:p>
            <a:endParaRPr/>
          </a:p>
        </p:txBody>
      </p:sp>
      <p:sp>
        <p:nvSpPr>
          <p:cNvPr id="18" name="Google Shape;18;p16"/>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Palatino Linotype"/>
                <a:ea typeface="Palatino Linotype"/>
                <a:cs typeface="Palatino Linotype"/>
                <a:sym typeface="Palatino Linotyp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19" name="Google Shape;19;p16"/>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Palatino Linotype"/>
                <a:ea typeface="Palatino Linotype"/>
                <a:cs typeface="Palatino Linotype"/>
                <a:sym typeface="Palatino Linotyp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20" name="Google Shape;20;p16"/>
          <p:cNvSpPr>
            <a:spLocks noGrp="1"/>
          </p:cNvSpPr>
          <p:nvPr>
            <p:ph type="sldNum" idx="12"/>
          </p:nvPr>
        </p:nvSpPr>
        <p:spPr>
          <a:xfrm>
            <a:off x="195262" y="6210300"/>
            <a:ext cx="609600" cy="457200"/>
          </a:xfrm>
          <a:prstGeom prst="ellipse">
            <a:avLst/>
          </a:prstGeom>
          <a:solidFill>
            <a:srgbClr val="0E58C4"/>
          </a:solidFill>
          <a:ln w="9525" cap="flat" cmpd="sng">
            <a:solidFill>
              <a:srgbClr val="0E58C4"/>
            </a:solidFill>
            <a:prstDash val="solid"/>
            <a:miter lim="800000"/>
            <a:headEnd type="none" w="sm" len="sm"/>
            <a:tailEnd type="none" w="sm" len="sm"/>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Century Gothic"/>
              <a:buNone/>
              <a:defRPr sz="1400" b="0" i="0" u="none" strike="noStrike" cap="none">
                <a:solidFill>
                  <a:srgbClr val="FFFFFF"/>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FFFFFF"/>
              </a:buClr>
              <a:buSzPts val="1400"/>
              <a:buFont typeface="Century Gothic"/>
              <a:buNone/>
              <a:defRPr sz="1400" b="0" i="0" u="none" strike="noStrike" cap="none">
                <a:solidFill>
                  <a:srgbClr val="FFFFFF"/>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FFFFFF"/>
              </a:buClr>
              <a:buSzPts val="1400"/>
              <a:buFont typeface="Century Gothic"/>
              <a:buNone/>
              <a:defRPr sz="1400" b="0" i="0" u="none" strike="noStrike" cap="none">
                <a:solidFill>
                  <a:srgbClr val="FFFFFF"/>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FFFFFF"/>
              </a:buClr>
              <a:buSzPts val="1400"/>
              <a:buFont typeface="Century Gothic"/>
              <a:buNone/>
              <a:defRPr sz="1400" b="0" i="0" u="none" strike="noStrike" cap="none">
                <a:solidFill>
                  <a:srgbClr val="FFFFFF"/>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FFFFFF"/>
              </a:buClr>
              <a:buSzPts val="1400"/>
              <a:buFont typeface="Century Gothic"/>
              <a:buNone/>
              <a:defRPr sz="1400" b="0" i="0" u="none" strike="noStrike" cap="none">
                <a:solidFill>
                  <a:srgbClr val="FFFFFF"/>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FFFFFF"/>
              </a:buClr>
              <a:buSzPts val="1400"/>
              <a:buFont typeface="Century Gothic"/>
              <a:buNone/>
              <a:defRPr sz="1400" b="0" i="0" u="none" strike="noStrike" cap="none">
                <a:solidFill>
                  <a:srgbClr val="FFFFFF"/>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FFFFFF"/>
              </a:buClr>
              <a:buSzPts val="1400"/>
              <a:buFont typeface="Century Gothic"/>
              <a:buNone/>
              <a:defRPr sz="1400" b="0" i="0" u="none" strike="noStrike" cap="none">
                <a:solidFill>
                  <a:srgbClr val="FFFFFF"/>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FFFFFF"/>
              </a:buClr>
              <a:buSzPts val="1400"/>
              <a:buFont typeface="Century Gothic"/>
              <a:buNone/>
              <a:defRPr sz="1400" b="0" i="0" u="none" strike="noStrike" cap="none">
                <a:solidFill>
                  <a:srgbClr val="FFFFFF"/>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FFFFFF"/>
              </a:buClr>
              <a:buSzPts val="1400"/>
              <a:buFont typeface="Century Gothic"/>
              <a:buNone/>
              <a:defRPr sz="1400" b="0" i="0" u="none" strike="noStrike" cap="none">
                <a:solidFill>
                  <a:srgbClr val="FFFFFF"/>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transition spd="med">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
        <p:cNvGrpSpPr/>
        <p:nvPr/>
      </p:nvGrpSpPr>
      <p:grpSpPr>
        <a:xfrm>
          <a:off x="0" y="0"/>
          <a:ext cx="0" cy="0"/>
          <a:chOff x="0" y="0"/>
          <a:chExt cx="0" cy="0"/>
        </a:xfrm>
      </p:grpSpPr>
      <p:sp>
        <p:nvSpPr>
          <p:cNvPr id="28" name="Google Shape;28;p18"/>
          <p:cNvSpPr/>
          <p:nvPr/>
        </p:nvSpPr>
        <p:spPr>
          <a:xfrm>
            <a:off x="87312" y="69850"/>
            <a:ext cx="12017375" cy="6692900"/>
          </a:xfrm>
          <a:prstGeom prst="roundRect">
            <a:avLst>
              <a:gd name="adj" fmla="val 1065"/>
            </a:avLst>
          </a:prstGeom>
          <a:solidFill>
            <a:schemeClr val="lt1"/>
          </a:solidFill>
          <a:ln w="9525"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Palatino Linotype"/>
              <a:ea typeface="Palatino Linotype"/>
              <a:cs typeface="Palatino Linotype"/>
              <a:sym typeface="Palatino Linotype"/>
            </a:endParaRPr>
          </a:p>
        </p:txBody>
      </p:sp>
      <p:sp>
        <p:nvSpPr>
          <p:cNvPr id="29" name="Google Shape;29;p18"/>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Palatino Linotype"/>
                <a:ea typeface="Palatino Linotype"/>
                <a:cs typeface="Palatino Linotype"/>
                <a:sym typeface="Palatino Linotyp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30" name="Google Shape;30;p18"/>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dk2"/>
                </a:solidFill>
                <a:latin typeface="Palatino Linotype"/>
                <a:ea typeface="Palatino Linotype"/>
                <a:cs typeface="Palatino Linotype"/>
                <a:sym typeface="Palatino Linotyp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31" name="Google Shape;31;p18"/>
          <p:cNvSpPr>
            <a:spLocks noGrp="1"/>
          </p:cNvSpPr>
          <p:nvPr>
            <p:ph type="sldNum" idx="12"/>
          </p:nvPr>
        </p:nvSpPr>
        <p:spPr>
          <a:xfrm>
            <a:off x="195262" y="6210300"/>
            <a:ext cx="609600" cy="457200"/>
          </a:xfrm>
          <a:prstGeom prst="ellipse">
            <a:avLst/>
          </a:prstGeom>
          <a:solidFill>
            <a:srgbClr val="0E58C4"/>
          </a:solidFill>
          <a:ln w="9525" cap="flat" cmpd="sng">
            <a:solidFill>
              <a:srgbClr val="0E58C4"/>
            </a:solidFill>
            <a:prstDash val="solid"/>
            <a:miter lim="800000"/>
            <a:headEnd type="none" w="sm" len="sm"/>
            <a:tailEnd type="none" w="sm" len="sm"/>
          </a:ln>
        </p:spPr>
        <p:txBody>
          <a:bodyPr spcFirstLastPara="1" wrap="square" lIns="0" tIns="0" rIns="0" bIns="0" anchor="ctr" anchorCtr="1">
            <a:noAutofit/>
          </a:bodyPr>
          <a:lstStyle>
            <a:lvl1pPr marL="0" marR="0" lvl="0" indent="0" algn="ctr" rtl="0">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chemeClr val="lt1"/>
              </a:buClr>
              <a:buSzPts val="1400"/>
              <a:buFont typeface="Century Gothic"/>
              <a:buNone/>
              <a:defRPr sz="14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
        <p:nvSpPr>
          <p:cNvPr id="32" name="Google Shape;32;p18"/>
          <p:cNvSpPr txBox="1">
            <a:spLocks noGrp="1"/>
          </p:cNvSpPr>
          <p:nvPr>
            <p:ph type="body" idx="1"/>
          </p:nvPr>
        </p:nvSpPr>
        <p:spPr>
          <a:xfrm>
            <a:off x="1219200" y="1447800"/>
            <a:ext cx="10363200" cy="4572000"/>
          </a:xfrm>
          <a:prstGeom prst="rect">
            <a:avLst/>
          </a:prstGeom>
          <a:noFill/>
          <a:ln>
            <a:noFill/>
          </a:ln>
        </p:spPr>
        <p:txBody>
          <a:bodyPr spcFirstLastPara="1" wrap="square" lIns="91425" tIns="45700" rIns="91425" bIns="45700" anchor="t" anchorCtr="0">
            <a:noAutofit/>
          </a:bodyPr>
          <a:lstStyle>
            <a:lvl1pPr marL="457200" marR="0" lvl="0" indent="-368935" algn="l" rtl="0">
              <a:lnSpc>
                <a:spcPct val="100000"/>
              </a:lnSpc>
              <a:spcBef>
                <a:spcPts val="575"/>
              </a:spcBef>
              <a:spcAft>
                <a:spcPts val="0"/>
              </a:spcAft>
              <a:buClr>
                <a:schemeClr val="accent1"/>
              </a:buClr>
              <a:buSzPts val="2210"/>
              <a:buFont typeface="Noto Sans Symbols"/>
              <a:buChar char="⚫"/>
              <a:defRPr sz="2600" b="0" i="0" u="none" strike="noStrike" cap="none">
                <a:solidFill>
                  <a:schemeClr val="dk1"/>
                </a:solidFill>
                <a:latin typeface="Palatino Linotype"/>
                <a:ea typeface="Palatino Linotype"/>
                <a:cs typeface="Palatino Linotype"/>
                <a:sym typeface="Palatino Linotype"/>
              </a:defRPr>
            </a:lvl1pPr>
            <a:lvl2pPr marL="914400" marR="0" lvl="1" indent="-358140" algn="l" rtl="0">
              <a:lnSpc>
                <a:spcPct val="100000"/>
              </a:lnSpc>
              <a:spcBef>
                <a:spcPts val="375"/>
              </a:spcBef>
              <a:spcAft>
                <a:spcPts val="0"/>
              </a:spcAft>
              <a:buClr>
                <a:schemeClr val="accent2"/>
              </a:buClr>
              <a:buSzPts val="2040"/>
              <a:buFont typeface="Noto Sans Symbols"/>
              <a:buChar char="⚫"/>
              <a:defRPr sz="2400" b="0" i="0" u="none" strike="noStrike" cap="none">
                <a:solidFill>
                  <a:schemeClr val="dk1"/>
                </a:solidFill>
                <a:latin typeface="Palatino Linotype"/>
                <a:ea typeface="Palatino Linotype"/>
                <a:cs typeface="Palatino Linotype"/>
                <a:sym typeface="Palatino Linotype"/>
              </a:defRPr>
            </a:lvl2pPr>
            <a:lvl3pPr marL="1371600" marR="0" lvl="2" indent="-336550" algn="l" rtl="0">
              <a:lnSpc>
                <a:spcPct val="100000"/>
              </a:lnSpc>
              <a:spcBef>
                <a:spcPts val="375"/>
              </a:spcBef>
              <a:spcAft>
                <a:spcPts val="0"/>
              </a:spcAft>
              <a:buClr>
                <a:srgbClr val="B1B8D2"/>
              </a:buClr>
              <a:buSzPts val="1700"/>
              <a:buFont typeface="Noto Sans Symbols"/>
              <a:buChar char="⚫"/>
              <a:defRPr sz="2000" b="0" i="0" u="none" strike="noStrike" cap="none">
                <a:solidFill>
                  <a:schemeClr val="dk1"/>
                </a:solidFill>
                <a:latin typeface="Palatino Linotype"/>
                <a:ea typeface="Palatino Linotype"/>
                <a:cs typeface="Palatino Linotype"/>
                <a:sym typeface="Palatino Linotype"/>
              </a:defRPr>
            </a:lvl3pPr>
            <a:lvl4pPr marL="1828800" marR="0" lvl="3" indent="-330200" algn="l" rtl="0">
              <a:lnSpc>
                <a:spcPct val="100000"/>
              </a:lnSpc>
              <a:spcBef>
                <a:spcPts val="375"/>
              </a:spcBef>
              <a:spcAft>
                <a:spcPts val="0"/>
              </a:spcAft>
              <a:buClr>
                <a:srgbClr val="297FD5"/>
              </a:buClr>
              <a:buSzPts val="1600"/>
              <a:buFont typeface="Noto Sans Symbols"/>
              <a:buChar char="⚫"/>
              <a:defRPr sz="2000" b="0" i="0" u="none" strike="noStrike" cap="none">
                <a:solidFill>
                  <a:schemeClr val="dk1"/>
                </a:solidFill>
                <a:latin typeface="Palatino Linotype"/>
                <a:ea typeface="Palatino Linotype"/>
                <a:cs typeface="Palatino Linotype"/>
                <a:sym typeface="Palatino Linotype"/>
              </a:defRPr>
            </a:lvl4pPr>
            <a:lvl5pPr marL="2286000" marR="0" lvl="4" indent="-355600" algn="l" rtl="0">
              <a:lnSpc>
                <a:spcPct val="100000"/>
              </a:lnSpc>
              <a:spcBef>
                <a:spcPts val="375"/>
              </a:spcBef>
              <a:spcAft>
                <a:spcPts val="0"/>
              </a:spcAft>
              <a:buClr>
                <a:srgbClr val="297FD5"/>
              </a:buClr>
              <a:buSzPts val="2000"/>
              <a:buFont typeface="Arial"/>
              <a:buChar char="•"/>
              <a:defRPr sz="2000" b="0" i="0" u="none" strike="noStrike" cap="none">
                <a:solidFill>
                  <a:schemeClr val="dk1"/>
                </a:solidFill>
                <a:latin typeface="Palatino Linotype"/>
                <a:ea typeface="Palatino Linotype"/>
                <a:cs typeface="Palatino Linotype"/>
                <a:sym typeface="Palatino Linotype"/>
              </a:defRPr>
            </a:lvl5pPr>
            <a:lvl6pPr marL="2743200" marR="0" lvl="5" indent="-342900" algn="l" rtl="0">
              <a:lnSpc>
                <a:spcPct val="100000"/>
              </a:lnSpc>
              <a:spcBef>
                <a:spcPts val="370"/>
              </a:spcBef>
              <a:spcAft>
                <a:spcPts val="0"/>
              </a:spcAft>
              <a:buClr>
                <a:schemeClr val="accent3"/>
              </a:buClr>
              <a:buSzPts val="1800"/>
              <a:buFont typeface="Palatino Linotype"/>
              <a:buChar char="•"/>
              <a:defRPr sz="1800" b="0" i="0" u="none" strike="noStrike" cap="none">
                <a:solidFill>
                  <a:schemeClr val="dk1"/>
                </a:solidFill>
                <a:latin typeface="Palatino Linotype"/>
                <a:ea typeface="Palatino Linotype"/>
                <a:cs typeface="Palatino Linotype"/>
                <a:sym typeface="Palatino Linotype"/>
              </a:defRPr>
            </a:lvl6pPr>
            <a:lvl7pPr marL="3200400" marR="0" lvl="6" indent="-342900" algn="l" rtl="0">
              <a:lnSpc>
                <a:spcPct val="100000"/>
              </a:lnSpc>
              <a:spcBef>
                <a:spcPts val="370"/>
              </a:spcBef>
              <a:spcAft>
                <a:spcPts val="0"/>
              </a:spcAft>
              <a:buClr>
                <a:schemeClr val="accent2"/>
              </a:buClr>
              <a:buSzPts val="1800"/>
              <a:buFont typeface="Palatino Linotype"/>
              <a:buChar char="•"/>
              <a:defRPr sz="1800" b="0" i="0" u="none" strike="noStrike" cap="none">
                <a:solidFill>
                  <a:schemeClr val="dk1"/>
                </a:solidFill>
                <a:latin typeface="Palatino Linotype"/>
                <a:ea typeface="Palatino Linotype"/>
                <a:cs typeface="Palatino Linotype"/>
                <a:sym typeface="Palatino Linotype"/>
              </a:defRPr>
            </a:lvl7pPr>
            <a:lvl8pPr marL="3657600" marR="0" lvl="7" indent="-342900" algn="l" rtl="0">
              <a:lnSpc>
                <a:spcPct val="100000"/>
              </a:lnSpc>
              <a:spcBef>
                <a:spcPts val="370"/>
              </a:spcBef>
              <a:spcAft>
                <a:spcPts val="0"/>
              </a:spcAft>
              <a:buClr>
                <a:srgbClr val="AFB7D2"/>
              </a:buClr>
              <a:buSzPts val="1800"/>
              <a:buFont typeface="Palatino Linotype"/>
              <a:buChar char="•"/>
              <a:defRPr sz="1800" b="0" i="0" u="none" strike="noStrike" cap="none">
                <a:solidFill>
                  <a:schemeClr val="dk1"/>
                </a:solidFill>
                <a:latin typeface="Palatino Linotype"/>
                <a:ea typeface="Palatino Linotype"/>
                <a:cs typeface="Palatino Linotype"/>
                <a:sym typeface="Palatino Linotype"/>
              </a:defRPr>
            </a:lvl8pPr>
            <a:lvl9pPr marL="4114800" marR="0" lvl="8" indent="-342900" algn="l" rtl="0">
              <a:lnSpc>
                <a:spcPct val="100000"/>
              </a:lnSpc>
              <a:spcBef>
                <a:spcPts val="370"/>
              </a:spcBef>
              <a:spcAft>
                <a:spcPts val="0"/>
              </a:spcAft>
              <a:buClr>
                <a:srgbClr val="B5CBE5"/>
              </a:buClr>
              <a:buSzPts val="1800"/>
              <a:buFont typeface="Palatino Linotype"/>
              <a:buChar char="•"/>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33" name="Google Shape;33;p18"/>
          <p:cNvSpPr txBox="1">
            <a:spLocks noGrp="1"/>
          </p:cNvSpPr>
          <p:nvPr>
            <p:ph type="title"/>
          </p:nvPr>
        </p:nvSpPr>
        <p:spPr>
          <a:xfrm>
            <a:off x="1219200" y="274637"/>
            <a:ext cx="10363200" cy="1143000"/>
          </a:xfrm>
          <a:prstGeom prst="rect">
            <a:avLst/>
          </a:prstGeom>
          <a:noFill/>
          <a:ln>
            <a:noFill/>
          </a:ln>
        </p:spPr>
        <p:txBody>
          <a:bodyPr spcFirstLastPara="1" wrap="square" lIns="91425" tIns="45700" rIns="91425" bIns="91425" anchor="b" anchorCtr="0">
            <a:noAutofit/>
          </a:bodyPr>
          <a:lstStyle>
            <a:lvl1pPr marR="0" lvl="0"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4000" b="0" i="0" u="none" strike="noStrike" cap="none">
                <a:solidFill>
                  <a:schemeClr val="dk2"/>
                </a:solidFill>
                <a:latin typeface="Century Gothic"/>
                <a:ea typeface="Century Gothic"/>
                <a:cs typeface="Century Gothic"/>
                <a:sym typeface="Century Gothic"/>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Lst>
  <p:transition spd="med">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2"/>
          <p:cNvSpPr txBox="1"/>
          <p:nvPr/>
        </p:nvSpPr>
        <p:spPr>
          <a:xfrm>
            <a:off x="98323" y="3205316"/>
            <a:ext cx="11995354" cy="3652684"/>
          </a:xfrm>
          <a:prstGeom prst="rect">
            <a:avLst/>
          </a:prstGeom>
          <a:noFill/>
          <a:ln>
            <a:noFill/>
          </a:ln>
        </p:spPr>
        <p:txBody>
          <a:bodyPr spcFirstLastPara="1" wrap="square" lIns="91425" tIns="45700" rIns="91425" bIns="45700" anchor="t" anchorCtr="0">
            <a:noAutofit/>
          </a:bodyPr>
          <a:lstStyle/>
          <a:p>
            <a:pPr lvl="0" algn="ctr">
              <a:lnSpc>
                <a:spcPct val="80000"/>
              </a:lnSpc>
              <a:spcBef>
                <a:spcPts val="500"/>
              </a:spcBef>
            </a:pPr>
            <a:r>
              <a:rPr lang="en-IN" sz="2400" dirty="0">
                <a:solidFill>
                  <a:srgbClr val="242852"/>
                </a:solidFill>
                <a:latin typeface="Times New Roman"/>
                <a:ea typeface="Times New Roman"/>
                <a:cs typeface="Times New Roman"/>
                <a:sym typeface="Times New Roman"/>
              </a:rPr>
              <a:t>TEAM NAME: NOVAMINDS</a:t>
            </a:r>
          </a:p>
          <a:p>
            <a:pPr lvl="0" algn="ctr">
              <a:lnSpc>
                <a:spcPct val="80000"/>
              </a:lnSpc>
              <a:spcBef>
                <a:spcPts val="500"/>
              </a:spcBef>
            </a:pPr>
            <a:endParaRPr lang="en-IN" sz="2400" dirty="0">
              <a:solidFill>
                <a:srgbClr val="242852"/>
              </a:solidFill>
              <a:latin typeface="Times New Roman"/>
              <a:ea typeface="Times New Roman"/>
              <a:cs typeface="Times New Roman"/>
              <a:sym typeface="Times New Roman"/>
            </a:endParaRPr>
          </a:p>
          <a:p>
            <a:pPr lvl="0">
              <a:lnSpc>
                <a:spcPct val="80000"/>
              </a:lnSpc>
              <a:spcBef>
                <a:spcPts val="500"/>
              </a:spcBef>
            </a:pPr>
            <a:r>
              <a:rPr lang="en-IN" sz="2400" dirty="0">
                <a:solidFill>
                  <a:srgbClr val="242852"/>
                </a:solidFill>
                <a:latin typeface="Times New Roman"/>
                <a:ea typeface="Times New Roman"/>
                <a:cs typeface="Times New Roman"/>
                <a:sym typeface="Times New Roman"/>
              </a:rPr>
              <a:t>TEAM MEMBERS : </a:t>
            </a:r>
          </a:p>
          <a:p>
            <a:pPr lvl="3" algn="ctr">
              <a:lnSpc>
                <a:spcPct val="80000"/>
              </a:lnSpc>
              <a:spcBef>
                <a:spcPts val="500"/>
              </a:spcBef>
            </a:pPr>
            <a:endParaRPr lang="en-IN" sz="2400" dirty="0">
              <a:solidFill>
                <a:srgbClr val="242852"/>
              </a:solidFill>
              <a:latin typeface="Times New Roman"/>
              <a:ea typeface="Times New Roman"/>
              <a:cs typeface="Times New Roman"/>
              <a:sym typeface="Times New Roman"/>
            </a:endParaRPr>
          </a:p>
          <a:p>
            <a:pPr marL="457200" lvl="6" indent="-457200">
              <a:lnSpc>
                <a:spcPct val="80000"/>
              </a:lnSpc>
              <a:spcBef>
                <a:spcPts val="500"/>
              </a:spcBef>
              <a:buAutoNum type="arabicPeriod"/>
            </a:pPr>
            <a:r>
              <a:rPr lang="en-IN" sz="2000" dirty="0">
                <a:solidFill>
                  <a:srgbClr val="242852"/>
                </a:solidFill>
                <a:latin typeface="Times New Roman"/>
                <a:ea typeface="Times New Roman"/>
                <a:cs typeface="Times New Roman"/>
                <a:sym typeface="Times New Roman"/>
              </a:rPr>
              <a:t>CHANDRIKA VULAPU-[22491A4240] – Backend Developer</a:t>
            </a:r>
          </a:p>
          <a:p>
            <a:pPr marL="457200" lvl="6" indent="-457200">
              <a:lnSpc>
                <a:spcPct val="80000"/>
              </a:lnSpc>
              <a:spcBef>
                <a:spcPts val="500"/>
              </a:spcBef>
              <a:buAutoNum type="arabicPeriod"/>
            </a:pPr>
            <a:r>
              <a:rPr lang="en-IN" sz="2000" dirty="0">
                <a:solidFill>
                  <a:srgbClr val="242852"/>
                </a:solidFill>
                <a:latin typeface="Times New Roman"/>
                <a:ea typeface="Times New Roman"/>
                <a:cs typeface="Times New Roman"/>
                <a:sym typeface="Times New Roman"/>
              </a:rPr>
              <a:t>JAGADEESH CHITTIBOINA -[22491A4209] – System Architect</a:t>
            </a:r>
          </a:p>
          <a:p>
            <a:pPr marL="457200" lvl="6" indent="-457200">
              <a:lnSpc>
                <a:spcPct val="80000"/>
              </a:lnSpc>
              <a:spcBef>
                <a:spcPts val="500"/>
              </a:spcBef>
              <a:buAutoNum type="arabicPeriod"/>
            </a:pPr>
            <a:r>
              <a:rPr lang="en-IN" sz="2000" dirty="0">
                <a:solidFill>
                  <a:srgbClr val="242852"/>
                </a:solidFill>
                <a:latin typeface="Times New Roman"/>
                <a:ea typeface="Times New Roman"/>
                <a:cs typeface="Times New Roman"/>
                <a:sym typeface="Times New Roman"/>
              </a:rPr>
              <a:t>JHANSI YEJARLA-[22491A4243] – Testing &amp; Deployment Engineer</a:t>
            </a:r>
          </a:p>
          <a:p>
            <a:pPr marL="457200" lvl="6" indent="-457200">
              <a:lnSpc>
                <a:spcPct val="80000"/>
              </a:lnSpc>
              <a:spcBef>
                <a:spcPts val="500"/>
              </a:spcBef>
              <a:buAutoNum type="arabicPeriod"/>
            </a:pPr>
            <a:r>
              <a:rPr lang="en-IN" sz="2000" dirty="0">
                <a:solidFill>
                  <a:srgbClr val="242852"/>
                </a:solidFill>
                <a:latin typeface="Times New Roman"/>
                <a:ea typeface="Times New Roman"/>
                <a:cs typeface="Times New Roman"/>
                <a:sym typeface="Times New Roman"/>
              </a:rPr>
              <a:t>MAHENDRA VARMA CHINTHARABOINA-[22491A5408] – Frontend Developer</a:t>
            </a:r>
          </a:p>
          <a:p>
            <a:pPr marL="457200" lvl="6" indent="-457200">
              <a:lnSpc>
                <a:spcPct val="80000"/>
              </a:lnSpc>
              <a:spcBef>
                <a:spcPts val="500"/>
              </a:spcBef>
              <a:buAutoNum type="arabicPeriod"/>
            </a:pPr>
            <a:r>
              <a:rPr lang="en-IN" sz="2000" dirty="0">
                <a:solidFill>
                  <a:srgbClr val="242852"/>
                </a:solidFill>
                <a:latin typeface="Times New Roman"/>
                <a:ea typeface="Times New Roman"/>
                <a:cs typeface="Times New Roman"/>
                <a:sym typeface="Times New Roman"/>
              </a:rPr>
              <a:t>BHUMIKA KESANAPALLI-[22491A1218] – AI &amp; NLP Engineer</a:t>
            </a:r>
          </a:p>
          <a:p>
            <a:pPr lvl="0" algn="ctr">
              <a:lnSpc>
                <a:spcPct val="80000"/>
              </a:lnSpc>
              <a:spcBef>
                <a:spcPts val="500"/>
              </a:spcBef>
            </a:pPr>
            <a:endParaRPr lang="en-IN" sz="2400" dirty="0">
              <a:solidFill>
                <a:srgbClr val="242852"/>
              </a:solidFill>
              <a:latin typeface="Times New Roman"/>
              <a:ea typeface="Times New Roman"/>
              <a:cs typeface="Times New Roman"/>
              <a:sym typeface="Times New Roman"/>
            </a:endParaRPr>
          </a:p>
          <a:p>
            <a:pPr lvl="0" algn="ctr">
              <a:lnSpc>
                <a:spcPct val="80000"/>
              </a:lnSpc>
              <a:spcBef>
                <a:spcPts val="500"/>
              </a:spcBef>
            </a:pPr>
            <a:endParaRPr lang="en-IN" sz="2400" dirty="0">
              <a:solidFill>
                <a:srgbClr val="242852"/>
              </a:solidFill>
              <a:latin typeface="Times New Roman"/>
              <a:ea typeface="Times New Roman"/>
              <a:cs typeface="Times New Roman"/>
              <a:sym typeface="Times New Roman"/>
            </a:endParaRPr>
          </a:p>
          <a:p>
            <a:pPr lvl="0" algn="ctr">
              <a:lnSpc>
                <a:spcPct val="80000"/>
              </a:lnSpc>
              <a:spcBef>
                <a:spcPts val="500"/>
              </a:spcBef>
            </a:pPr>
            <a:endParaRPr sz="2400" dirty="0">
              <a:solidFill>
                <a:srgbClr val="242852"/>
              </a:solidFill>
              <a:latin typeface="Times New Roman"/>
              <a:ea typeface="Times New Roman"/>
              <a:cs typeface="Times New Roman"/>
              <a:sym typeface="Times New Roman"/>
            </a:endParaRPr>
          </a:p>
        </p:txBody>
      </p:sp>
      <p:sp>
        <p:nvSpPr>
          <p:cNvPr id="83" name="Google Shape;83;p2"/>
          <p:cNvSpPr txBox="1"/>
          <p:nvPr/>
        </p:nvSpPr>
        <p:spPr>
          <a:xfrm>
            <a:off x="0" y="1484671"/>
            <a:ext cx="11609400" cy="1450664"/>
          </a:xfrm>
          <a:prstGeom prst="rect">
            <a:avLst/>
          </a:prstGeom>
          <a:noFill/>
          <a:ln>
            <a:noFill/>
          </a:ln>
        </p:spPr>
        <p:txBody>
          <a:bodyPr spcFirstLastPara="1" wrap="square" lIns="91425" tIns="45700" rIns="91425" bIns="91425" anchor="ctr" anchorCtr="0">
            <a:noAutofit/>
          </a:bodyPr>
          <a:lstStyle/>
          <a:p>
            <a:pPr marL="0" lvl="0" indent="0" algn="ctr" rtl="0">
              <a:spcBef>
                <a:spcPts val="0"/>
              </a:spcBef>
              <a:spcAft>
                <a:spcPts val="0"/>
              </a:spcAft>
              <a:buNone/>
            </a:pPr>
            <a:r>
              <a:rPr lang="en-US" sz="3200" b="1" dirty="0">
                <a:solidFill>
                  <a:srgbClr val="FFFFFF"/>
                </a:solidFill>
                <a:latin typeface="Times New Roman"/>
                <a:ea typeface="Times New Roman"/>
                <a:cs typeface="Times New Roman"/>
                <a:sym typeface="Times New Roman"/>
              </a:rPr>
              <a:t>WEBPILOT AI AGENT </a:t>
            </a:r>
          </a:p>
          <a:p>
            <a:pPr marL="0" lvl="0" indent="0" algn="ctr" rtl="0">
              <a:spcBef>
                <a:spcPts val="0"/>
              </a:spcBef>
              <a:spcAft>
                <a:spcPts val="0"/>
              </a:spcAft>
              <a:buNone/>
            </a:pPr>
            <a:r>
              <a:rPr lang="en-US" sz="3200" b="1" dirty="0">
                <a:solidFill>
                  <a:srgbClr val="FFFFFF"/>
                </a:solidFill>
                <a:latin typeface="Times New Roman"/>
                <a:ea typeface="Times New Roman"/>
                <a:cs typeface="Times New Roman"/>
                <a:sym typeface="Times New Roman"/>
              </a:rPr>
              <a:t> YOUR AI COPILOT FOR THE WEB </a:t>
            </a:r>
          </a:p>
          <a:p>
            <a:pPr lvl="0" algn="ctr"/>
            <a:r>
              <a:rPr lang="en-US" sz="2000" i="1" dirty="0">
                <a:solidFill>
                  <a:srgbClr val="D4D4D1"/>
                </a:solidFill>
                <a:latin typeface="Times New Roman" panose="02020603050405020304" pitchFamily="18" charset="0"/>
                <a:ea typeface="Roboto" pitchFamily="34" charset="-122"/>
                <a:cs typeface="Times New Roman" panose="02020603050405020304" pitchFamily="18" charset="0"/>
              </a:rPr>
              <a:t>From Instructions to Action – AI that navigates the web for you</a:t>
            </a:r>
            <a:endParaRPr sz="2000" dirty="0">
              <a:solidFill>
                <a:srgbClr val="FFFFFF"/>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34aa503be09_0_50"/>
          <p:cNvSpPr/>
          <p:nvPr/>
        </p:nvSpPr>
        <p:spPr>
          <a:xfrm>
            <a:off x="195262" y="6210300"/>
            <a:ext cx="609600" cy="457200"/>
          </a:xfrm>
          <a:prstGeom prst="ellipse">
            <a:avLst/>
          </a:prstGeom>
          <a:solidFill>
            <a:srgbClr val="0E58C4"/>
          </a:solidFill>
          <a:ln w="9525" cap="flat" cmpd="sng">
            <a:solidFill>
              <a:srgbClr val="0E58C4"/>
            </a:solidFill>
            <a:prstDash val="solid"/>
            <a:miter lim="800000"/>
            <a:headEnd type="none" w="sm" len="sm"/>
            <a:tailEnd type="none" w="sm" len="sm"/>
          </a:ln>
        </p:spPr>
        <p:txBody>
          <a:bodyPr spcFirstLastPara="1" wrap="square" lIns="0" tIns="0" rIns="0" bIns="0" anchor="ctr" anchorCtr="1">
            <a:noAutofit/>
          </a:bodyPr>
          <a:lstStyle/>
          <a:p>
            <a:pPr marL="0" marR="0" lvl="0" indent="0" algn="ctr" rtl="0">
              <a:lnSpc>
                <a:spcPct val="100000"/>
              </a:lnSpc>
              <a:spcBef>
                <a:spcPts val="0"/>
              </a:spcBef>
              <a:spcAft>
                <a:spcPts val="0"/>
              </a:spcAft>
              <a:buClr>
                <a:schemeClr val="lt1"/>
              </a:buClr>
              <a:buSzPts val="1400"/>
              <a:buFont typeface="Century Gothic"/>
              <a:buNone/>
            </a:pPr>
            <a:fld id="{00000000-1234-1234-1234-123412341234}" type="slidenum">
              <a:rPr lang="en-US" sz="1400" b="0" i="0" u="none" strike="noStrike" cap="none">
                <a:solidFill>
                  <a:schemeClr val="lt1"/>
                </a:solidFill>
                <a:latin typeface="Century Gothic"/>
                <a:ea typeface="Century Gothic"/>
                <a:cs typeface="Century Gothic"/>
                <a:sym typeface="Century Gothic"/>
              </a:rPr>
              <a:t>10</a:t>
            </a:fld>
            <a:endParaRPr sz="1400" b="0" i="0" u="none" strike="noStrike" cap="none">
              <a:solidFill>
                <a:srgbClr val="000000"/>
              </a:solidFill>
              <a:latin typeface="Arial"/>
              <a:ea typeface="Arial"/>
              <a:cs typeface="Arial"/>
              <a:sym typeface="Arial"/>
            </a:endParaRPr>
          </a:p>
        </p:txBody>
      </p:sp>
      <p:sp>
        <p:nvSpPr>
          <p:cNvPr id="157" name="Google Shape;157;g34aa503be09_0_50"/>
          <p:cNvSpPr txBox="1"/>
          <p:nvPr/>
        </p:nvSpPr>
        <p:spPr>
          <a:xfrm>
            <a:off x="993775" y="0"/>
            <a:ext cx="10363200" cy="845575"/>
          </a:xfrm>
          <a:prstGeom prst="rect">
            <a:avLst/>
          </a:prstGeom>
          <a:noFill/>
          <a:ln>
            <a:noFill/>
          </a:ln>
        </p:spPr>
        <p:txBody>
          <a:bodyPr spcFirstLastPara="1" wrap="square" lIns="91425" tIns="45700" rIns="91425" bIns="91425" anchor="b" anchorCtr="0">
            <a:noAutofit/>
          </a:bodyPr>
          <a:lstStyle/>
          <a:p>
            <a:pPr marL="0" marR="0" lvl="0" indent="0" algn="ctr" rtl="0">
              <a:lnSpc>
                <a:spcPct val="100000"/>
              </a:lnSpc>
              <a:spcBef>
                <a:spcPts val="0"/>
              </a:spcBef>
              <a:spcAft>
                <a:spcPts val="0"/>
              </a:spcAft>
              <a:buClr>
                <a:srgbClr val="0E58C4"/>
              </a:buClr>
              <a:buSzPts val="4000"/>
              <a:buFont typeface="Times New Roman"/>
              <a:buNone/>
            </a:pPr>
            <a:r>
              <a:rPr lang="en-US" sz="4000" dirty="0">
                <a:solidFill>
                  <a:srgbClr val="0E58C4"/>
                </a:solidFill>
                <a:latin typeface="Times New Roman"/>
                <a:cs typeface="Times New Roman"/>
                <a:sym typeface="Times New Roman"/>
              </a:rPr>
              <a:t>Data Handling</a:t>
            </a:r>
            <a:endParaRPr sz="1400" b="0" i="0" u="none" strike="noStrike" cap="none" dirty="0">
              <a:solidFill>
                <a:srgbClr val="000000"/>
              </a:solidFill>
              <a:latin typeface="Arial"/>
              <a:ea typeface="Arial"/>
              <a:cs typeface="Arial"/>
              <a:sym typeface="Arial"/>
            </a:endParaRPr>
          </a:p>
        </p:txBody>
      </p:sp>
      <p:sp>
        <p:nvSpPr>
          <p:cNvPr id="5" name="TextBox 4">
            <a:extLst>
              <a:ext uri="{FF2B5EF4-FFF2-40B4-BE49-F238E27FC236}">
                <a16:creationId xmlns:a16="http://schemas.microsoft.com/office/drawing/2014/main" id="{3CD6A1E6-6FE5-26DF-DB5B-B6C851B6B19D}"/>
              </a:ext>
            </a:extLst>
          </p:cNvPr>
          <p:cNvSpPr txBox="1"/>
          <p:nvPr/>
        </p:nvSpPr>
        <p:spPr>
          <a:xfrm>
            <a:off x="629265" y="845575"/>
            <a:ext cx="10058400" cy="5293757"/>
          </a:xfrm>
          <a:prstGeom prst="rect">
            <a:avLst/>
          </a:prstGeom>
          <a:noFill/>
        </p:spPr>
        <p:txBody>
          <a:bodyPr wrap="square">
            <a:spAutoFit/>
          </a:bodyPr>
          <a:lstStyle/>
          <a:p>
            <a:pPr marL="342900" indent="-342900">
              <a:buAutoNum type="arabicPeriod"/>
            </a:pPr>
            <a:r>
              <a:rPr lang="en-IN" sz="1800" b="1" dirty="0">
                <a:latin typeface="Times New Roman" panose="02020603050405020304" pitchFamily="18" charset="0"/>
                <a:cs typeface="Times New Roman" panose="02020603050405020304" pitchFamily="18" charset="0"/>
              </a:rPr>
              <a:t>Data Sources :</a:t>
            </a:r>
            <a:endParaRPr lang="en-IN" sz="1800" dirty="0">
              <a:latin typeface="Times New Roman" panose="02020603050405020304" pitchFamily="18" charset="0"/>
              <a:cs typeface="Times New Roman" panose="02020603050405020304" pitchFamily="18" charset="0"/>
            </a:endParaRPr>
          </a:p>
          <a:p>
            <a:pPr lvl="2"/>
            <a:r>
              <a:rPr lang="en-IN" sz="1800" b="1"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Live Websites: </a:t>
            </a:r>
            <a:r>
              <a:rPr lang="en-IN" sz="1800" dirty="0">
                <a:latin typeface="Times New Roman" panose="02020603050405020304" pitchFamily="18" charset="0"/>
                <a:cs typeface="Times New Roman" panose="02020603050405020304" pitchFamily="18" charset="0"/>
              </a:rPr>
              <a:t>Real-time data from e-commerce, flight booking, news portals.</a:t>
            </a:r>
          </a:p>
          <a:p>
            <a:pPr lvl="2"/>
            <a:r>
              <a:rPr lang="en-IN" sz="1800" b="1"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APIs </a:t>
            </a:r>
            <a:r>
              <a:rPr lang="en-IN" sz="1800" b="1"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Structured data from site APIs for faster access.</a:t>
            </a:r>
          </a:p>
          <a:p>
            <a:pPr lvl="2"/>
            <a:r>
              <a:rPr lang="en-IN" sz="1800" b="1"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User Input: </a:t>
            </a:r>
            <a:r>
              <a:rPr lang="en-IN" sz="1800" dirty="0">
                <a:latin typeface="Times New Roman" panose="02020603050405020304" pitchFamily="18" charset="0"/>
                <a:cs typeface="Times New Roman" panose="02020603050405020304" pitchFamily="18" charset="0"/>
              </a:rPr>
              <a:t>Commands (voice) guide the AI’s actions.</a:t>
            </a:r>
          </a:p>
          <a:p>
            <a:pPr lvl="2"/>
            <a:endParaRPr lang="en-IN"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2. Preprocessing Methods :</a:t>
            </a:r>
            <a:endParaRPr lang="en-IN"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Text Normalization: </a:t>
            </a:r>
            <a:r>
              <a:rPr lang="en-IN" sz="1800" dirty="0">
                <a:latin typeface="Times New Roman" panose="02020603050405020304" pitchFamily="18" charset="0"/>
                <a:cs typeface="Times New Roman" panose="02020603050405020304" pitchFamily="18" charset="0"/>
              </a:rPr>
              <a:t>Converts user input into clean text for the LLM.</a:t>
            </a:r>
          </a:p>
          <a:p>
            <a:r>
              <a:rPr lang="en-IN" sz="1800" b="1"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Command Parsing</a:t>
            </a:r>
            <a:r>
              <a:rPr lang="en-IN" sz="1800" b="1"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Extracts actionable steps (e.g., site → search → filter → target page).</a:t>
            </a:r>
          </a:p>
          <a:p>
            <a:r>
              <a:rPr lang="en-IN" sz="1800" b="1"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Dynamic Page Analysis: </a:t>
            </a:r>
            <a:r>
              <a:rPr lang="en-IN" sz="1800" dirty="0">
                <a:latin typeface="Times New Roman" panose="02020603050405020304" pitchFamily="18" charset="0"/>
                <a:cs typeface="Times New Roman" panose="02020603050405020304" pitchFamily="18" charset="0"/>
              </a:rPr>
              <a:t>Detects buttons, input fields, and product listings from live pages.</a:t>
            </a:r>
          </a:p>
          <a:p>
            <a:endParaRPr lang="en-IN"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3. Storage &amp; Pipeline Flow : </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	Local Storage (SQLite): Stores session data, commands, and context.</a:t>
            </a:r>
          </a:p>
          <a:p>
            <a:r>
              <a:rPr lang="en-IN" sz="1800" b="1" dirty="0">
                <a:latin typeface="Times New Roman" panose="02020603050405020304" pitchFamily="18" charset="0"/>
                <a:cs typeface="Times New Roman" panose="02020603050405020304" pitchFamily="18" charset="0"/>
              </a:rPr>
              <a:t>	Pipeline Steps:</a:t>
            </a:r>
            <a:endParaRPr lang="en-IN" sz="1800" dirty="0">
              <a:latin typeface="Times New Roman" panose="02020603050405020304" pitchFamily="18" charset="0"/>
              <a:cs typeface="Times New Roman" panose="02020603050405020304" pitchFamily="18" charset="0"/>
            </a:endParaRPr>
          </a:p>
          <a:p>
            <a:pPr lvl="1"/>
            <a:r>
              <a:rPr lang="en-IN" sz="1800" dirty="0">
                <a:latin typeface="Times New Roman" panose="02020603050405020304" pitchFamily="18" charset="0"/>
                <a:cs typeface="Times New Roman" panose="02020603050405020304" pitchFamily="18" charset="0"/>
              </a:rPr>
              <a:t>	User command → Frontend (voice/text input)</a:t>
            </a:r>
          </a:p>
          <a:p>
            <a:pPr lvl="1"/>
            <a:r>
              <a:rPr lang="en-IN" sz="1800" dirty="0">
                <a:latin typeface="Times New Roman" panose="02020603050405020304" pitchFamily="18" charset="0"/>
                <a:cs typeface="Times New Roman" panose="02020603050405020304" pitchFamily="18" charset="0"/>
              </a:rPr>
              <a:t>	Frontend → Backend (Flask API)</a:t>
            </a:r>
          </a:p>
          <a:p>
            <a:pPr lvl="1"/>
            <a:r>
              <a:rPr lang="en-IN" sz="1800" dirty="0">
                <a:latin typeface="Times New Roman" panose="02020603050405020304" pitchFamily="18" charset="0"/>
                <a:cs typeface="Times New Roman" panose="02020603050405020304" pitchFamily="18" charset="0"/>
              </a:rPr>
              <a:t>	Backend → LLM (understand &amp; plan steps)</a:t>
            </a:r>
          </a:p>
          <a:p>
            <a:pPr lvl="1"/>
            <a:r>
              <a:rPr lang="en-IN" sz="1800" dirty="0">
                <a:latin typeface="Times New Roman" panose="02020603050405020304" pitchFamily="18" charset="0"/>
                <a:cs typeface="Times New Roman" panose="02020603050405020304" pitchFamily="18" charset="0"/>
              </a:rPr>
              <a:t>	Backend → Automation Layer (Playwright) → Execute on live site</a:t>
            </a:r>
          </a:p>
          <a:p>
            <a:pPr lvl="1"/>
            <a:r>
              <a:rPr lang="en-IN" sz="1800" dirty="0">
                <a:latin typeface="Times New Roman" panose="02020603050405020304" pitchFamily="18" charset="0"/>
                <a:cs typeface="Times New Roman" panose="02020603050405020304" pitchFamily="18" charset="0"/>
              </a:rPr>
              <a:t>	Direct navigation → User lands on exact webpage</a:t>
            </a:r>
          </a:p>
          <a:p>
            <a:endParaRPr lang="en-IN" dirty="0"/>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g34aa503be09_0_57"/>
          <p:cNvSpPr/>
          <p:nvPr/>
        </p:nvSpPr>
        <p:spPr>
          <a:xfrm>
            <a:off x="195262" y="6210300"/>
            <a:ext cx="609600" cy="457200"/>
          </a:xfrm>
          <a:prstGeom prst="ellipse">
            <a:avLst/>
          </a:prstGeom>
          <a:solidFill>
            <a:srgbClr val="0E58C4"/>
          </a:solidFill>
          <a:ln w="9525" cap="flat" cmpd="sng">
            <a:solidFill>
              <a:srgbClr val="0E58C4"/>
            </a:solidFill>
            <a:prstDash val="solid"/>
            <a:miter lim="800000"/>
            <a:headEnd type="none" w="sm" len="sm"/>
            <a:tailEnd type="none" w="sm" len="sm"/>
          </a:ln>
        </p:spPr>
        <p:txBody>
          <a:bodyPr spcFirstLastPara="1" wrap="square" lIns="0" tIns="0" rIns="0" bIns="0" anchor="ctr" anchorCtr="1">
            <a:noAutofit/>
          </a:bodyPr>
          <a:lstStyle/>
          <a:p>
            <a:pPr marL="0" marR="0" lvl="0" indent="0" algn="ctr" rtl="0">
              <a:lnSpc>
                <a:spcPct val="100000"/>
              </a:lnSpc>
              <a:spcBef>
                <a:spcPts val="0"/>
              </a:spcBef>
              <a:spcAft>
                <a:spcPts val="0"/>
              </a:spcAft>
              <a:buClr>
                <a:schemeClr val="lt1"/>
              </a:buClr>
              <a:buSzPts val="1400"/>
              <a:buFont typeface="Century Gothic"/>
              <a:buNone/>
            </a:pPr>
            <a:fld id="{00000000-1234-1234-1234-123412341234}" type="slidenum">
              <a:rPr lang="en-US" sz="1400" b="0" i="0" u="none" strike="noStrike" cap="none">
                <a:solidFill>
                  <a:schemeClr val="lt1"/>
                </a:solidFill>
                <a:latin typeface="Century Gothic"/>
                <a:ea typeface="Century Gothic"/>
                <a:cs typeface="Century Gothic"/>
                <a:sym typeface="Century Gothic"/>
              </a:rPr>
              <a:t>11</a:t>
            </a:fld>
            <a:endParaRPr sz="1400" b="0" i="0" u="none" strike="noStrike" cap="none">
              <a:solidFill>
                <a:srgbClr val="000000"/>
              </a:solidFill>
              <a:latin typeface="Arial"/>
              <a:ea typeface="Arial"/>
              <a:cs typeface="Arial"/>
              <a:sym typeface="Arial"/>
            </a:endParaRPr>
          </a:p>
        </p:txBody>
      </p:sp>
      <p:sp>
        <p:nvSpPr>
          <p:cNvPr id="165" name="Google Shape;165;g34aa503be09_0_57"/>
          <p:cNvSpPr txBox="1"/>
          <p:nvPr/>
        </p:nvSpPr>
        <p:spPr>
          <a:xfrm>
            <a:off x="285135" y="190500"/>
            <a:ext cx="10363200" cy="844500"/>
          </a:xfrm>
          <a:prstGeom prst="rect">
            <a:avLst/>
          </a:prstGeom>
          <a:noFill/>
          <a:ln>
            <a:noFill/>
          </a:ln>
        </p:spPr>
        <p:txBody>
          <a:bodyPr spcFirstLastPara="1" wrap="square" lIns="91425" tIns="45700" rIns="91425" bIns="91425" anchor="b" anchorCtr="0">
            <a:noAutofit/>
          </a:bodyPr>
          <a:lstStyle/>
          <a:p>
            <a:pPr marL="0" marR="0" lvl="0" indent="0" algn="ctr" rtl="0">
              <a:lnSpc>
                <a:spcPct val="100000"/>
              </a:lnSpc>
              <a:spcBef>
                <a:spcPts val="0"/>
              </a:spcBef>
              <a:spcAft>
                <a:spcPts val="0"/>
              </a:spcAft>
              <a:buClr>
                <a:srgbClr val="0E58C4"/>
              </a:buClr>
              <a:buSzPts val="4000"/>
              <a:buFont typeface="Times New Roman"/>
              <a:buNone/>
            </a:pPr>
            <a:r>
              <a:rPr lang="en-US" sz="4000" dirty="0">
                <a:solidFill>
                  <a:srgbClr val="0E58C4"/>
                </a:solidFill>
                <a:latin typeface="Times New Roman"/>
                <a:cs typeface="Times New Roman"/>
                <a:sym typeface="Times New Roman"/>
              </a:rPr>
              <a:t>Implementation Plan</a:t>
            </a:r>
            <a:endParaRPr sz="1400" b="0" i="0" u="none" strike="noStrike" cap="none" dirty="0">
              <a:solidFill>
                <a:srgbClr val="000000"/>
              </a:solidFill>
              <a:latin typeface="Arial"/>
              <a:ea typeface="Arial"/>
              <a:cs typeface="Arial"/>
              <a:sym typeface="Arial"/>
            </a:endParaRPr>
          </a:p>
        </p:txBody>
      </p:sp>
      <p:sp>
        <p:nvSpPr>
          <p:cNvPr id="3" name="Text Placeholder 2">
            <a:extLst>
              <a:ext uri="{FF2B5EF4-FFF2-40B4-BE49-F238E27FC236}">
                <a16:creationId xmlns:a16="http://schemas.microsoft.com/office/drawing/2014/main" id="{2F897C3C-3E38-1D7B-F990-954E2FB7D927}"/>
              </a:ext>
            </a:extLst>
          </p:cNvPr>
          <p:cNvSpPr>
            <a:spLocks noGrp="1"/>
          </p:cNvSpPr>
          <p:nvPr>
            <p:ph type="body" idx="1"/>
          </p:nvPr>
        </p:nvSpPr>
        <p:spPr/>
        <p:style>
          <a:lnRef idx="2">
            <a:schemeClr val="accent6"/>
          </a:lnRef>
          <a:fillRef idx="1">
            <a:schemeClr val="lt1"/>
          </a:fillRef>
          <a:effectRef idx="0">
            <a:schemeClr val="accent6"/>
          </a:effectRef>
          <a:fontRef idx="minor">
            <a:schemeClr val="dk1"/>
          </a:fontRef>
        </p:style>
        <p:txBody>
          <a:bodyPr/>
          <a:lstStyle/>
          <a:p>
            <a:pPr marL="131445" indent="0">
              <a:buNone/>
            </a:pPr>
            <a:r>
              <a:rPr lang="en-IN" sz="2000" b="1" dirty="0">
                <a:latin typeface="Times New Roman" panose="02020603050405020304" pitchFamily="18" charset="0"/>
                <a:cs typeface="Times New Roman" panose="02020603050405020304" pitchFamily="18" charset="0"/>
              </a:rPr>
              <a:t>2. </a:t>
            </a:r>
            <a:r>
              <a:rPr lang="en-IN" sz="1800" b="1" dirty="0">
                <a:latin typeface="Times New Roman" panose="02020603050405020304" pitchFamily="18" charset="0"/>
                <a:cs typeface="Times New Roman" panose="02020603050405020304" pitchFamily="18" charset="0"/>
              </a:rPr>
              <a:t>Core Module Development</a:t>
            </a:r>
            <a:endParaRPr lang="en-IN" sz="1800" dirty="0">
              <a:latin typeface="Times New Roman" panose="02020603050405020304" pitchFamily="18" charset="0"/>
              <a:cs typeface="Times New Roman" panose="02020603050405020304" pitchFamily="18" charset="0"/>
            </a:endParaRPr>
          </a:p>
          <a:p>
            <a:pPr marL="131445" indent="0">
              <a:buNone/>
            </a:pPr>
            <a:r>
              <a:rPr lang="en-IN" sz="1800" b="1" dirty="0">
                <a:latin typeface="Times New Roman" panose="02020603050405020304" pitchFamily="18" charset="0"/>
                <a:cs typeface="Times New Roman" panose="02020603050405020304" pitchFamily="18" charset="0"/>
              </a:rPr>
              <a:t>Goal:</a:t>
            </a:r>
            <a:r>
              <a:rPr lang="en-IN" sz="18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Build main AI agent components.</a:t>
            </a:r>
          </a:p>
          <a:p>
            <a:pPr marL="131445" indent="0">
              <a:buNone/>
            </a:pPr>
            <a:r>
              <a:rPr lang="en-IN" sz="1800" b="1" dirty="0">
                <a:latin typeface="Times New Roman" panose="02020603050405020304" pitchFamily="18" charset="0"/>
                <a:cs typeface="Times New Roman" panose="02020603050405020304" pitchFamily="18" charset="0"/>
              </a:rPr>
              <a:t>Modules:</a:t>
            </a:r>
            <a:endParaRPr lang="en-IN" sz="18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r>
              <a:rPr lang="en-IN" sz="1800" b="1" dirty="0">
                <a:latin typeface="Times New Roman" panose="02020603050405020304" pitchFamily="18" charset="0"/>
                <a:cs typeface="Times New Roman" panose="02020603050405020304" pitchFamily="18" charset="0"/>
              </a:rPr>
              <a:t>Frontend:</a:t>
            </a:r>
            <a:r>
              <a:rPr lang="en-IN" sz="1800" dirty="0">
                <a:latin typeface="Times New Roman" panose="02020603050405020304" pitchFamily="18" charset="0"/>
                <a:cs typeface="Times New Roman" panose="02020603050405020304" pitchFamily="18" charset="0"/>
              </a:rPr>
              <a:t> Captures voice/text commands, provides feedback, shows progress.</a:t>
            </a:r>
          </a:p>
          <a:p>
            <a:pPr lvl="1">
              <a:buFont typeface="Wingdings" panose="05000000000000000000" pitchFamily="2" charset="2"/>
              <a:buChar char="q"/>
            </a:pPr>
            <a:r>
              <a:rPr lang="en-IN" sz="1800" b="1" dirty="0">
                <a:latin typeface="Times New Roman" panose="02020603050405020304" pitchFamily="18" charset="0"/>
                <a:cs typeface="Times New Roman" panose="02020603050405020304" pitchFamily="18" charset="0"/>
              </a:rPr>
              <a:t>LLM:</a:t>
            </a:r>
            <a:r>
              <a:rPr lang="en-IN" sz="1800" dirty="0">
                <a:latin typeface="Times New Roman" panose="02020603050405020304" pitchFamily="18" charset="0"/>
                <a:cs typeface="Times New Roman" panose="02020603050405020304" pitchFamily="18" charset="0"/>
              </a:rPr>
              <a:t> Understands intent, plans steps, maintains context.</a:t>
            </a:r>
          </a:p>
          <a:p>
            <a:pPr lvl="1">
              <a:buFont typeface="Wingdings" panose="05000000000000000000" pitchFamily="2" charset="2"/>
              <a:buChar char="q"/>
            </a:pPr>
            <a:r>
              <a:rPr lang="en-IN" sz="1800" b="1" dirty="0">
                <a:latin typeface="Times New Roman" panose="02020603050405020304" pitchFamily="18" charset="0"/>
                <a:cs typeface="Times New Roman" panose="02020603050405020304" pitchFamily="18" charset="0"/>
              </a:rPr>
              <a:t>Automation (Playwright):</a:t>
            </a:r>
            <a:r>
              <a:rPr lang="en-IN" sz="1800" dirty="0">
                <a:latin typeface="Times New Roman" panose="02020603050405020304" pitchFamily="18" charset="0"/>
                <a:cs typeface="Times New Roman" panose="02020603050405020304" pitchFamily="18" charset="0"/>
              </a:rPr>
              <a:t> Executes steps on live websites like a human.</a:t>
            </a:r>
          </a:p>
          <a:p>
            <a:pPr lvl="1">
              <a:buFont typeface="Wingdings" panose="05000000000000000000" pitchFamily="2" charset="2"/>
              <a:buChar char="q"/>
            </a:pPr>
            <a:r>
              <a:rPr lang="en-IN" sz="1800" b="1" dirty="0">
                <a:latin typeface="Times New Roman" panose="02020603050405020304" pitchFamily="18" charset="0"/>
                <a:cs typeface="Times New Roman" panose="02020603050405020304" pitchFamily="18" charset="0"/>
              </a:rPr>
              <a:t>Backend (Flask):</a:t>
            </a:r>
            <a:r>
              <a:rPr lang="en-IN" sz="1800" dirty="0">
                <a:latin typeface="Times New Roman" panose="02020603050405020304" pitchFamily="18" charset="0"/>
                <a:cs typeface="Times New Roman" panose="02020603050405020304" pitchFamily="18" charset="0"/>
              </a:rPr>
              <a:t> Connects modules, orchestrates data flow.</a:t>
            </a:r>
          </a:p>
          <a:p>
            <a:endParaRPr lang="en-IN" dirty="0"/>
          </a:p>
        </p:txBody>
      </p:sp>
      <p:sp>
        <p:nvSpPr>
          <p:cNvPr id="4" name="Text Placeholder 3">
            <a:extLst>
              <a:ext uri="{FF2B5EF4-FFF2-40B4-BE49-F238E27FC236}">
                <a16:creationId xmlns:a16="http://schemas.microsoft.com/office/drawing/2014/main" id="{2F982DC7-FCD7-6BFD-0D42-2FC32F4959D7}"/>
              </a:ext>
            </a:extLst>
          </p:cNvPr>
          <p:cNvSpPr>
            <a:spLocks noGrp="1"/>
          </p:cNvSpPr>
          <p:nvPr>
            <p:ph type="body" idx="2"/>
          </p:nvPr>
        </p:nvSpPr>
        <p:spPr/>
        <p:style>
          <a:lnRef idx="2">
            <a:schemeClr val="accent6"/>
          </a:lnRef>
          <a:fillRef idx="1">
            <a:schemeClr val="lt1"/>
          </a:fillRef>
          <a:effectRef idx="0">
            <a:schemeClr val="accent6"/>
          </a:effectRef>
          <a:fontRef idx="minor">
            <a:schemeClr val="dk1"/>
          </a:fontRef>
        </p:style>
        <p:txBody>
          <a:bodyPr/>
          <a:lstStyle/>
          <a:p>
            <a:pPr marL="131445" indent="0">
              <a:buNone/>
            </a:pPr>
            <a:r>
              <a:rPr lang="en-IN" sz="1800" b="1" dirty="0">
                <a:latin typeface="Times New Roman" panose="02020603050405020304" pitchFamily="18" charset="0"/>
                <a:cs typeface="Times New Roman" panose="02020603050405020304" pitchFamily="18" charset="0"/>
              </a:rPr>
              <a:t>1. Initial Setup &amp; Environment</a:t>
            </a:r>
            <a:endParaRPr lang="en-IN" sz="1800" dirty="0">
              <a:latin typeface="Times New Roman" panose="02020603050405020304" pitchFamily="18" charset="0"/>
              <a:cs typeface="Times New Roman" panose="02020603050405020304" pitchFamily="18" charset="0"/>
            </a:endParaRPr>
          </a:p>
          <a:p>
            <a:pPr marL="131445" indent="0">
              <a:buNone/>
            </a:pPr>
            <a:r>
              <a:rPr lang="en-IN" sz="1800" b="1" dirty="0">
                <a:latin typeface="Times New Roman" panose="02020603050405020304" pitchFamily="18" charset="0"/>
                <a:cs typeface="Times New Roman" panose="02020603050405020304" pitchFamily="18" charset="0"/>
              </a:rPr>
              <a:t>Goal:</a:t>
            </a:r>
            <a:r>
              <a:rPr lang="en-IN" sz="18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Prepare all tools and environments for smooth development.</a:t>
            </a:r>
          </a:p>
          <a:p>
            <a:pPr marL="131445" indent="0">
              <a:buNone/>
            </a:pPr>
            <a:r>
              <a:rPr lang="en-IN" sz="1800" b="1" dirty="0">
                <a:latin typeface="Times New Roman" panose="02020603050405020304" pitchFamily="18" charset="0"/>
                <a:cs typeface="Times New Roman" panose="02020603050405020304" pitchFamily="18" charset="0"/>
              </a:rPr>
              <a:t>Key Steps:</a:t>
            </a:r>
            <a:endParaRPr lang="en-IN" sz="18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Install Python, Flask, Playwright, and required libraries.</a:t>
            </a:r>
          </a:p>
          <a:p>
            <a:pPr lvl="1">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Set up LLM (</a:t>
            </a:r>
            <a:r>
              <a:rPr lang="en-IN" sz="1800" dirty="0" err="1">
                <a:latin typeface="Times New Roman" panose="02020603050405020304" pitchFamily="18" charset="0"/>
                <a:cs typeface="Times New Roman" panose="02020603050405020304" pitchFamily="18" charset="0"/>
              </a:rPr>
              <a:t>Ollama</a:t>
            </a:r>
            <a:r>
              <a:rPr lang="en-IN" sz="1800" dirty="0">
                <a:latin typeface="Times New Roman" panose="02020603050405020304" pitchFamily="18" charset="0"/>
                <a:cs typeface="Times New Roman" panose="02020603050405020304" pitchFamily="18" charset="0"/>
              </a:rPr>
              <a:t> + </a:t>
            </a:r>
            <a:r>
              <a:rPr lang="en-IN" sz="1800" dirty="0" err="1">
                <a:latin typeface="Times New Roman" panose="02020603050405020304" pitchFamily="18" charset="0"/>
                <a:cs typeface="Times New Roman" panose="02020603050405020304" pitchFamily="18" charset="0"/>
              </a:rPr>
              <a:t>LangChain</a:t>
            </a:r>
            <a:r>
              <a:rPr lang="en-IN" sz="1800" dirty="0">
                <a:latin typeface="Times New Roman" panose="02020603050405020304" pitchFamily="18" charset="0"/>
                <a:cs typeface="Times New Roman" panose="02020603050405020304" pitchFamily="18" charset="0"/>
              </a:rPr>
              <a:t>) locally.</a:t>
            </a:r>
          </a:p>
          <a:p>
            <a:pPr lvl="1">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Configure frontend (HTML, JS, Tailwind CSS).</a:t>
            </a:r>
          </a:p>
          <a:p>
            <a:pPr lvl="1">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Test voice input/output (</a:t>
            </a:r>
            <a:r>
              <a:rPr lang="en-IN" sz="1800" dirty="0" err="1">
                <a:latin typeface="Times New Roman" panose="02020603050405020304" pitchFamily="18" charset="0"/>
                <a:cs typeface="Times New Roman" panose="02020603050405020304" pitchFamily="18" charset="0"/>
              </a:rPr>
              <a:t>SpeechRecognition</a:t>
            </a:r>
            <a:r>
              <a:rPr lang="en-IN" sz="1800" dirty="0">
                <a:latin typeface="Times New Roman" panose="02020603050405020304" pitchFamily="18" charset="0"/>
                <a:cs typeface="Times New Roman" panose="02020603050405020304" pitchFamily="18" charset="0"/>
              </a:rPr>
              <a:t> &amp; </a:t>
            </a:r>
            <a:r>
              <a:rPr lang="en-IN" sz="1800" dirty="0" err="1">
                <a:latin typeface="Times New Roman" panose="02020603050405020304" pitchFamily="18" charset="0"/>
                <a:cs typeface="Times New Roman" panose="02020603050405020304" pitchFamily="18" charset="0"/>
              </a:rPr>
              <a:t>SpeechSynthesis</a:t>
            </a:r>
            <a:r>
              <a:rPr lang="en-IN" sz="1800" dirty="0">
                <a:latin typeface="Times New Roman" panose="02020603050405020304" pitchFamily="18" charset="0"/>
                <a:cs typeface="Times New Roman" panose="02020603050405020304" pitchFamily="18" charset="0"/>
              </a:rPr>
              <a:t>).</a:t>
            </a:r>
          </a:p>
          <a:p>
            <a:pPr marL="131445" indent="0">
              <a:buNone/>
            </a:pPr>
            <a:endParaRPr lang="en-IN" sz="1200" dirty="0">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7D628B-4DFE-4902-D835-636D47069C24}"/>
              </a:ext>
            </a:extLst>
          </p:cNvPr>
          <p:cNvSpPr>
            <a:spLocks noGrp="1"/>
          </p:cNvSpPr>
          <p:nvPr>
            <p:ph type="body" idx="1"/>
          </p:nvPr>
        </p:nvSpPr>
        <p:spPr/>
        <p:style>
          <a:lnRef idx="2">
            <a:schemeClr val="accent6"/>
          </a:lnRef>
          <a:fillRef idx="1">
            <a:schemeClr val="lt1"/>
          </a:fillRef>
          <a:effectRef idx="0">
            <a:schemeClr val="accent6"/>
          </a:effectRef>
          <a:fontRef idx="minor">
            <a:schemeClr val="dk1"/>
          </a:fontRef>
        </p:style>
        <p:txBody>
          <a:bodyPr/>
          <a:lstStyle/>
          <a:p>
            <a:pPr marL="131445" indent="0">
              <a:buNone/>
            </a:pPr>
            <a:r>
              <a:rPr lang="en-US" sz="1800" b="1" dirty="0">
                <a:latin typeface="Times New Roman" panose="02020603050405020304" pitchFamily="18" charset="0"/>
                <a:cs typeface="Times New Roman" panose="02020603050405020304" pitchFamily="18" charset="0"/>
              </a:rPr>
              <a:t>4.Final Deployment-ready Build</a:t>
            </a:r>
            <a:endParaRPr lang="en-US" sz="1800" dirty="0">
              <a:latin typeface="Times New Roman" panose="02020603050405020304" pitchFamily="18" charset="0"/>
              <a:cs typeface="Times New Roman" panose="02020603050405020304" pitchFamily="18" charset="0"/>
            </a:endParaRPr>
          </a:p>
          <a:p>
            <a:pPr marL="131445" indent="0">
              <a:buNone/>
            </a:pPr>
            <a:r>
              <a:rPr lang="en-US" sz="1800" b="1" dirty="0">
                <a:latin typeface="Times New Roman" panose="02020603050405020304" pitchFamily="18" charset="0"/>
                <a:cs typeface="Times New Roman" panose="02020603050405020304" pitchFamily="18" charset="0"/>
              </a:rPr>
              <a:t>Goal:</a:t>
            </a:r>
            <a:r>
              <a:rPr lang="en-US" sz="18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Prepare a fully functional, user-ready system.</a:t>
            </a:r>
          </a:p>
          <a:p>
            <a:pPr marL="131445" indent="0">
              <a:buNone/>
            </a:pPr>
            <a:r>
              <a:rPr lang="en-US" sz="1800" b="1" dirty="0">
                <a:latin typeface="Times New Roman" panose="02020603050405020304" pitchFamily="18" charset="0"/>
                <a:cs typeface="Times New Roman" panose="02020603050405020304" pitchFamily="18" charset="0"/>
              </a:rPr>
              <a:t>Key Steps:</a:t>
            </a:r>
            <a:endParaRPr lang="en-US" sz="18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Optimize backend and automation scripts.</a:t>
            </a:r>
          </a:p>
          <a:p>
            <a:pPr lvl="1">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Ensure responsive frontend and smooth voice interaction.</a:t>
            </a:r>
          </a:p>
          <a:p>
            <a:pPr lvl="1">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Package for local execution without external servers.</a:t>
            </a:r>
          </a:p>
          <a:p>
            <a:pPr lvl="1">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End-to-end testing: AI lands user directly on target page/product.</a:t>
            </a:r>
          </a:p>
          <a:p>
            <a:pPr marL="131445" indent="0">
              <a:buNone/>
            </a:pPr>
            <a:endParaRPr lang="en-IN" dirty="0"/>
          </a:p>
        </p:txBody>
      </p:sp>
      <p:sp>
        <p:nvSpPr>
          <p:cNvPr id="3" name="Text Placeholder 2">
            <a:extLst>
              <a:ext uri="{FF2B5EF4-FFF2-40B4-BE49-F238E27FC236}">
                <a16:creationId xmlns:a16="http://schemas.microsoft.com/office/drawing/2014/main" id="{24768AC6-05B0-FA88-F99B-833271ECE3E1}"/>
              </a:ext>
            </a:extLst>
          </p:cNvPr>
          <p:cNvSpPr>
            <a:spLocks noGrp="1"/>
          </p:cNvSpPr>
          <p:nvPr>
            <p:ph type="body" idx="2"/>
          </p:nvPr>
        </p:nvSpPr>
        <p:spPr/>
        <p:style>
          <a:lnRef idx="2">
            <a:schemeClr val="accent6"/>
          </a:lnRef>
          <a:fillRef idx="1">
            <a:schemeClr val="lt1"/>
          </a:fillRef>
          <a:effectRef idx="0">
            <a:schemeClr val="accent6"/>
          </a:effectRef>
          <a:fontRef idx="minor">
            <a:schemeClr val="dk1"/>
          </a:fontRef>
        </p:style>
        <p:txBody>
          <a:bodyPr/>
          <a:lstStyle/>
          <a:p>
            <a:pPr marL="131445" indent="0">
              <a:buNone/>
            </a:pPr>
            <a:r>
              <a:rPr lang="en-IN" sz="1800" b="1" dirty="0">
                <a:latin typeface="Times New Roman" panose="02020603050405020304" pitchFamily="18" charset="0"/>
                <a:cs typeface="Times New Roman" panose="02020603050405020304" pitchFamily="18" charset="0"/>
              </a:rPr>
              <a:t>3. Integration &amp; Testing</a:t>
            </a:r>
            <a:endParaRPr lang="en-IN" sz="1800" dirty="0">
              <a:latin typeface="Times New Roman" panose="02020603050405020304" pitchFamily="18" charset="0"/>
              <a:cs typeface="Times New Roman" panose="02020603050405020304" pitchFamily="18" charset="0"/>
            </a:endParaRPr>
          </a:p>
          <a:p>
            <a:pPr marL="131445" indent="0">
              <a:buNone/>
            </a:pPr>
            <a:r>
              <a:rPr lang="en-IN" sz="1800" b="1" dirty="0">
                <a:latin typeface="Times New Roman" panose="02020603050405020304" pitchFamily="18" charset="0"/>
                <a:cs typeface="Times New Roman" panose="02020603050405020304" pitchFamily="18" charset="0"/>
              </a:rPr>
              <a:t>Goal:</a:t>
            </a:r>
            <a:r>
              <a:rPr lang="en-IN" sz="18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Ensure seamless operation of all modules.</a:t>
            </a:r>
          </a:p>
          <a:p>
            <a:pPr marL="131445" indent="0">
              <a:buNone/>
            </a:pPr>
            <a:r>
              <a:rPr lang="en-IN" sz="1800" b="1" dirty="0">
                <a:latin typeface="Times New Roman" panose="02020603050405020304" pitchFamily="18" charset="0"/>
                <a:cs typeface="Times New Roman" panose="02020603050405020304" pitchFamily="18" charset="0"/>
              </a:rPr>
              <a:t>Key Steps:</a:t>
            </a:r>
            <a:endParaRPr lang="en-IN" sz="18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Connect frontend → backend → LLM → automation.</a:t>
            </a:r>
          </a:p>
          <a:p>
            <a:pPr lvl="1">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Test real-life commands (e.g., product searches).</a:t>
            </a:r>
          </a:p>
          <a:p>
            <a:pPr lvl="1">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Handle edge cases: ambiguous commands, dynamic sites, network delays.</a:t>
            </a:r>
          </a:p>
          <a:p>
            <a:pPr lvl="1">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Fine-tune error handling, retries, and memory.</a:t>
            </a:r>
          </a:p>
          <a:p>
            <a:pPr marL="131445" indent="0">
              <a:buNone/>
            </a:pPr>
            <a:endParaRPr lang="en-IN" dirty="0"/>
          </a:p>
        </p:txBody>
      </p:sp>
      <p:sp>
        <p:nvSpPr>
          <p:cNvPr id="5" name="Slide Number Placeholder 4">
            <a:extLst>
              <a:ext uri="{FF2B5EF4-FFF2-40B4-BE49-F238E27FC236}">
                <a16:creationId xmlns:a16="http://schemas.microsoft.com/office/drawing/2014/main" id="{0509C100-92F0-D5C9-39AA-D53E85C8942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4268610698"/>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F2106F-0677-13E3-BF20-2DBEA749495E}"/>
              </a:ext>
            </a:extLst>
          </p:cNvPr>
          <p:cNvSpPr>
            <a:spLocks noGrp="1"/>
          </p:cNvSpPr>
          <p:nvPr>
            <p:ph type="body" idx="1"/>
          </p:nvPr>
        </p:nvSpPr>
        <p:spPr>
          <a:xfrm>
            <a:off x="894735" y="1447800"/>
            <a:ext cx="10682585" cy="4572000"/>
          </a:xfrm>
        </p:spPr>
        <p:txBody>
          <a:bodyPr/>
          <a:lstStyle/>
          <a:p>
            <a:pPr marL="131445" indent="0">
              <a:buNone/>
            </a:pPr>
            <a:r>
              <a:rPr lang="en-IN" sz="2000" b="1" dirty="0">
                <a:latin typeface="Times New Roman" panose="02020603050405020304" pitchFamily="18" charset="0"/>
                <a:cs typeface="Times New Roman" panose="02020603050405020304" pitchFamily="18" charset="0"/>
              </a:rPr>
              <a:t>Evolution Metrics (Planned):</a:t>
            </a:r>
          </a:p>
          <a:p>
            <a:pPr>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Task Completion </a:t>
            </a:r>
            <a:r>
              <a:rPr lang="en-IN" sz="1800">
                <a:latin typeface="Times New Roman" panose="02020603050405020304" pitchFamily="18" charset="0"/>
                <a:cs typeface="Times New Roman" panose="02020603050405020304" pitchFamily="18" charset="0"/>
              </a:rPr>
              <a:t>Rate Percentage </a:t>
            </a:r>
            <a:r>
              <a:rPr lang="en-IN" sz="1800" dirty="0">
                <a:latin typeface="Times New Roman" panose="02020603050405020304" pitchFamily="18" charset="0"/>
                <a:cs typeface="Times New Roman" panose="02020603050405020304" pitchFamily="18" charset="0"/>
              </a:rPr>
              <a:t>of times Al lands on exact requested page.</a:t>
            </a:r>
          </a:p>
          <a:p>
            <a:pPr>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Command Understanding Accuracy of Interpreting user commands.</a:t>
            </a:r>
          </a:p>
          <a:p>
            <a:pPr>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Navigation Efficiency Fewer steps and faster results.</a:t>
            </a:r>
          </a:p>
          <a:p>
            <a:pPr>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Error Recovery - Ability to retry if a page falls.</a:t>
            </a:r>
          </a:p>
          <a:p>
            <a:pPr>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Response Time How quickly results are delivered.</a:t>
            </a:r>
          </a:p>
          <a:p>
            <a:pPr marL="131445" indent="0">
              <a:buNone/>
            </a:pPr>
            <a:endParaRPr lang="en-IN" sz="1800" dirty="0">
              <a:latin typeface="Times New Roman" panose="02020603050405020304" pitchFamily="18" charset="0"/>
              <a:cs typeface="Times New Roman" panose="02020603050405020304" pitchFamily="18" charset="0"/>
            </a:endParaRPr>
          </a:p>
          <a:p>
            <a:pPr marL="131445" indent="0">
              <a:buNone/>
            </a:pPr>
            <a:r>
              <a:rPr lang="en-IN" sz="2000" b="1" dirty="0">
                <a:latin typeface="Times New Roman" panose="02020603050405020304" pitchFamily="18" charset="0"/>
                <a:cs typeface="Times New Roman" panose="02020603050405020304" pitchFamily="18" charset="0"/>
              </a:rPr>
              <a:t> Testing Strategy :</a:t>
            </a:r>
          </a:p>
          <a:p>
            <a:pPr>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Functional &amp; Contextual Testing with sample user commands.</a:t>
            </a:r>
          </a:p>
          <a:p>
            <a:pPr>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Edge Case Testing for slow pages &amp; ambiguous inputs.</a:t>
            </a:r>
          </a:p>
          <a:p>
            <a:pPr>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User Feedback to improve experience and reliability</a:t>
            </a:r>
          </a:p>
        </p:txBody>
      </p:sp>
      <p:sp>
        <p:nvSpPr>
          <p:cNvPr id="4" name="Title 3">
            <a:extLst>
              <a:ext uri="{FF2B5EF4-FFF2-40B4-BE49-F238E27FC236}">
                <a16:creationId xmlns:a16="http://schemas.microsoft.com/office/drawing/2014/main" id="{AA48F438-258D-369C-FF19-39C84A74D1A0}"/>
              </a:ext>
            </a:extLst>
          </p:cNvPr>
          <p:cNvSpPr>
            <a:spLocks noGrp="1"/>
          </p:cNvSpPr>
          <p:nvPr>
            <p:ph type="title"/>
          </p:nvPr>
        </p:nvSpPr>
        <p:spPr>
          <a:xfrm>
            <a:off x="1219200" y="274637"/>
            <a:ext cx="10363200" cy="747918"/>
          </a:xfrm>
        </p:spPr>
        <p:txBody>
          <a:bodyPr/>
          <a:lstStyle/>
          <a:p>
            <a:pPr lvl="0" algn="ctr">
              <a:buClr>
                <a:srgbClr val="0E58C4"/>
              </a:buClr>
              <a:buSzPts val="4000"/>
            </a:pPr>
            <a:r>
              <a:rPr lang="en-US" dirty="0">
                <a:solidFill>
                  <a:srgbClr val="0E58C4"/>
                </a:solidFill>
                <a:latin typeface="Times New Roman"/>
                <a:cs typeface="Times New Roman"/>
                <a:sym typeface="Times New Roman"/>
              </a:rPr>
              <a:t>Performance &amp; Validation </a:t>
            </a:r>
            <a:endParaRPr lang="en-US" sz="1400" dirty="0">
              <a:solidFill>
                <a:srgbClr val="000000"/>
              </a:solidFill>
              <a:latin typeface="Arial"/>
              <a:ea typeface="Arial"/>
              <a:cs typeface="Arial"/>
              <a:sym typeface="Arial"/>
            </a:endParaRPr>
          </a:p>
        </p:txBody>
      </p:sp>
      <p:sp>
        <p:nvSpPr>
          <p:cNvPr id="5" name="Slide Number Placeholder 4">
            <a:extLst>
              <a:ext uri="{FF2B5EF4-FFF2-40B4-BE49-F238E27FC236}">
                <a16:creationId xmlns:a16="http://schemas.microsoft.com/office/drawing/2014/main" id="{1F7F4C9A-556D-64C4-9545-614B5EDC28F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3361521084"/>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6A2F5E-6686-A71E-1CBE-0EF0272CA2A7}"/>
              </a:ext>
            </a:extLst>
          </p:cNvPr>
          <p:cNvSpPr>
            <a:spLocks noGrp="1"/>
          </p:cNvSpPr>
          <p:nvPr>
            <p:ph type="body" idx="1"/>
          </p:nvPr>
        </p:nvSpPr>
        <p:spPr>
          <a:xfrm>
            <a:off x="727587" y="1189703"/>
            <a:ext cx="10849733" cy="5299587"/>
          </a:xfrm>
        </p:spPr>
        <p:txBody>
          <a:bodyPr/>
          <a:lstStyle/>
          <a:p>
            <a:pPr>
              <a:buFont typeface="Wingdings" panose="05000000000000000000" pitchFamily="2" charset="2"/>
              <a:buChar char="q"/>
            </a:pPr>
            <a:r>
              <a:rPr lang="en-US" sz="1800" b="1" dirty="0">
                <a:latin typeface="Times New Roman" panose="02020603050405020304" pitchFamily="18" charset="0"/>
                <a:cs typeface="Times New Roman" panose="02020603050405020304" pitchFamily="18" charset="0"/>
              </a:rPr>
              <a:t>Current Setup : </a:t>
            </a:r>
          </a:p>
          <a:p>
            <a:pPr marL="131445" indent="0">
              <a:buNone/>
            </a:pPr>
            <a:r>
              <a:rPr lang="en-US" sz="1800" dirty="0">
                <a:latin typeface="Times New Roman" panose="02020603050405020304" pitchFamily="18" charset="0"/>
                <a:cs typeface="Times New Roman" panose="02020603050405020304" pitchFamily="18" charset="0"/>
              </a:rPr>
              <a:t>Right now, everything runs </a:t>
            </a:r>
            <a:r>
              <a:rPr lang="en-US" sz="1800" b="1" dirty="0">
                <a:latin typeface="Times New Roman" panose="02020603050405020304" pitchFamily="18" charset="0"/>
                <a:cs typeface="Times New Roman" panose="02020603050405020304" pitchFamily="18" charset="0"/>
              </a:rPr>
              <a:t>locally</a:t>
            </a:r>
            <a:r>
              <a:rPr lang="en-US" sz="1800" dirty="0">
                <a:latin typeface="Times New Roman" panose="02020603050405020304" pitchFamily="18" charset="0"/>
                <a:cs typeface="Times New Roman" panose="02020603050405020304" pitchFamily="18" charset="0"/>
              </a:rPr>
              <a:t> on the user’s computer.</a:t>
            </a:r>
          </a:p>
          <a:p>
            <a:pPr marL="131445" indent="0">
              <a:buNone/>
            </a:pPr>
            <a:r>
              <a:rPr lang="en-US" sz="1800" dirty="0">
                <a:latin typeface="Times New Roman" panose="02020603050405020304" pitchFamily="18" charset="0"/>
                <a:cs typeface="Times New Roman" panose="02020603050405020304" pitchFamily="18" charset="0"/>
              </a:rPr>
              <a:t>The system includes the </a:t>
            </a:r>
            <a:r>
              <a:rPr lang="en-US" sz="1800" b="1" dirty="0">
                <a:latin typeface="Times New Roman" panose="02020603050405020304" pitchFamily="18" charset="0"/>
                <a:cs typeface="Times New Roman" panose="02020603050405020304" pitchFamily="18" charset="0"/>
              </a:rPr>
              <a:t>Flask backend, </a:t>
            </a:r>
            <a:r>
              <a:rPr lang="en-US" sz="1800" b="1" dirty="0" err="1">
                <a:latin typeface="Times New Roman" panose="02020603050405020304" pitchFamily="18" charset="0"/>
                <a:cs typeface="Times New Roman" panose="02020603050405020304" pitchFamily="18" charset="0"/>
              </a:rPr>
              <a:t>Ollama</a:t>
            </a:r>
            <a:r>
              <a:rPr lang="en-US" sz="1800" b="1" dirty="0">
                <a:latin typeface="Times New Roman" panose="02020603050405020304" pitchFamily="18" charset="0"/>
                <a:cs typeface="Times New Roman" panose="02020603050405020304" pitchFamily="18" charset="0"/>
              </a:rPr>
              <a:t> LLM, Playwright scripts, and UI</a:t>
            </a:r>
            <a:r>
              <a:rPr lang="en-US" sz="1800" dirty="0">
                <a:latin typeface="Times New Roman" panose="02020603050405020304" pitchFamily="18" charset="0"/>
                <a:cs typeface="Times New Roman" panose="02020603050405020304" pitchFamily="18" charset="0"/>
              </a:rPr>
              <a:t> — all packaged together.</a:t>
            </a:r>
          </a:p>
          <a:p>
            <a:pPr marL="131445" indent="0">
              <a:buNone/>
            </a:pPr>
            <a:r>
              <a:rPr lang="en-US" sz="1800" dirty="0">
                <a:latin typeface="Times New Roman" panose="02020603050405020304" pitchFamily="18" charset="0"/>
                <a:cs typeface="Times New Roman" panose="02020603050405020304" pitchFamily="18" charset="0"/>
              </a:rPr>
              <a:t>Users just open it,  speak commands, and the AI navigates to the correct live webpage automatically.</a:t>
            </a:r>
          </a:p>
          <a:p>
            <a:pPr marL="131445" indent="0">
              <a:buNone/>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800" b="1" dirty="0">
                <a:latin typeface="Times New Roman" panose="02020603050405020304" pitchFamily="18" charset="0"/>
                <a:cs typeface="Times New Roman" panose="02020603050405020304" pitchFamily="18" charset="0"/>
              </a:rPr>
              <a:t>Future Deployment Plans : </a:t>
            </a:r>
            <a:endParaRPr lang="en-US" sz="1800" dirty="0">
              <a:latin typeface="Times New Roman" panose="02020603050405020304" pitchFamily="18" charset="0"/>
              <a:cs typeface="Times New Roman" panose="02020603050405020304" pitchFamily="18" charset="0"/>
            </a:endParaRPr>
          </a:p>
          <a:p>
            <a:pPr marL="131445" indent="0">
              <a:buNone/>
            </a:pPr>
            <a:r>
              <a:rPr lang="en-US" sz="1800" b="1" dirty="0">
                <a:latin typeface="Times New Roman" panose="02020603050405020304" pitchFamily="18" charset="0"/>
                <a:cs typeface="Times New Roman" panose="02020603050405020304" pitchFamily="18" charset="0"/>
              </a:rPr>
              <a:t>Server Hosting</a:t>
            </a:r>
            <a:r>
              <a:rPr lang="en-US" sz="1800" dirty="0">
                <a:latin typeface="Times New Roman" panose="02020603050405020304" pitchFamily="18" charset="0"/>
                <a:cs typeface="Times New Roman" panose="02020603050405020304" pitchFamily="18" charset="0"/>
              </a:rPr>
              <a:t> – Put the system online so multiple users can access it from anywhere.</a:t>
            </a:r>
          </a:p>
          <a:p>
            <a:pPr marL="131445" indent="0">
              <a:buNone/>
            </a:pPr>
            <a:r>
              <a:rPr lang="en-US" sz="1800" b="1" dirty="0">
                <a:latin typeface="Times New Roman" panose="02020603050405020304" pitchFamily="18" charset="0"/>
                <a:cs typeface="Times New Roman" panose="02020603050405020304" pitchFamily="18" charset="0"/>
              </a:rPr>
              <a:t>Standalone App</a:t>
            </a:r>
            <a:r>
              <a:rPr lang="en-US" sz="1800" dirty="0">
                <a:latin typeface="Times New Roman" panose="02020603050405020304" pitchFamily="18" charset="0"/>
                <a:cs typeface="Times New Roman" panose="02020603050405020304" pitchFamily="18" charset="0"/>
              </a:rPr>
              <a:t> – Make it a simple installable app (.exe/.app) for one-click use.</a:t>
            </a:r>
          </a:p>
          <a:p>
            <a:pPr marL="131445" indent="0">
              <a:buNone/>
            </a:pPr>
            <a:r>
              <a:rPr lang="en-US" sz="1800" b="1" dirty="0">
                <a:latin typeface="Times New Roman" panose="02020603050405020304" pitchFamily="18" charset="0"/>
                <a:cs typeface="Times New Roman" panose="02020603050405020304" pitchFamily="18" charset="0"/>
              </a:rPr>
              <a:t>Cloud Option</a:t>
            </a:r>
            <a:r>
              <a:rPr lang="en-US" sz="1800" dirty="0">
                <a:latin typeface="Times New Roman" panose="02020603050405020304" pitchFamily="18" charset="0"/>
                <a:cs typeface="Times New Roman" panose="02020603050405020304" pitchFamily="18" charset="0"/>
              </a:rPr>
              <a:t> – Run the AI model in the cloud if local computers don’t have enough power.</a:t>
            </a:r>
          </a:p>
          <a:p>
            <a:pPr marL="131445" indent="0">
              <a:buNone/>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800" b="1" dirty="0">
                <a:latin typeface="Times New Roman" panose="02020603050405020304" pitchFamily="18" charset="0"/>
                <a:cs typeface="Times New Roman" panose="02020603050405020304" pitchFamily="18" charset="0"/>
              </a:rPr>
              <a:t> Scalability for Growth : </a:t>
            </a:r>
            <a:endParaRPr lang="en-US" sz="1800" dirty="0">
              <a:latin typeface="Times New Roman" panose="02020603050405020304" pitchFamily="18" charset="0"/>
              <a:cs typeface="Times New Roman" panose="02020603050405020304" pitchFamily="18" charset="0"/>
            </a:endParaRPr>
          </a:p>
          <a:p>
            <a:pPr marL="131445" indent="0">
              <a:buNone/>
            </a:pPr>
            <a:r>
              <a:rPr lang="en-US" sz="1800" dirty="0">
                <a:latin typeface="Times New Roman" panose="02020603050405020304" pitchFamily="18" charset="0"/>
                <a:cs typeface="Times New Roman" panose="02020603050405020304" pitchFamily="18" charset="0"/>
              </a:rPr>
              <a:t>Easily add support for </a:t>
            </a:r>
            <a:r>
              <a:rPr lang="en-US" sz="1800" b="1" dirty="0">
                <a:latin typeface="Times New Roman" panose="02020603050405020304" pitchFamily="18" charset="0"/>
                <a:cs typeface="Times New Roman" panose="02020603050405020304" pitchFamily="18" charset="0"/>
              </a:rPr>
              <a:t>new websites</a:t>
            </a:r>
            <a:r>
              <a:rPr lang="en-US" sz="1800" dirty="0">
                <a:latin typeface="Times New Roman" panose="02020603050405020304" pitchFamily="18" charset="0"/>
                <a:cs typeface="Times New Roman" panose="02020603050405020304" pitchFamily="18" charset="0"/>
              </a:rPr>
              <a:t> with extra automation scripts.</a:t>
            </a:r>
          </a:p>
          <a:p>
            <a:pPr marL="131445" indent="0">
              <a:buNone/>
            </a:pPr>
            <a:r>
              <a:rPr lang="en-US" sz="1800" dirty="0">
                <a:latin typeface="Times New Roman" panose="02020603050405020304" pitchFamily="18" charset="0"/>
                <a:cs typeface="Times New Roman" panose="02020603050405020304" pitchFamily="18" charset="0"/>
              </a:rPr>
              <a:t>Handle </a:t>
            </a:r>
            <a:r>
              <a:rPr lang="en-US" sz="1800" b="1" dirty="0">
                <a:latin typeface="Times New Roman" panose="02020603050405020304" pitchFamily="18" charset="0"/>
                <a:cs typeface="Times New Roman" panose="02020603050405020304" pitchFamily="18" charset="0"/>
              </a:rPr>
              <a:t>longer, smarter commands</a:t>
            </a:r>
            <a:r>
              <a:rPr lang="en-US" sz="1800" dirty="0">
                <a:latin typeface="Times New Roman" panose="02020603050405020304" pitchFamily="18" charset="0"/>
                <a:cs typeface="Times New Roman" panose="02020603050405020304" pitchFamily="18" charset="0"/>
              </a:rPr>
              <a:t> using improved memory and planning.</a:t>
            </a:r>
          </a:p>
          <a:p>
            <a:pPr marL="131445" indent="0">
              <a:buNone/>
            </a:pPr>
            <a:r>
              <a:rPr lang="en-US" sz="1800" b="1" dirty="0">
                <a:latin typeface="Times New Roman" panose="02020603050405020304" pitchFamily="18" charset="0"/>
                <a:cs typeface="Times New Roman" panose="02020603050405020304" pitchFamily="18" charset="0"/>
              </a:rPr>
              <a:t>Multi-user support</a:t>
            </a:r>
            <a:r>
              <a:rPr lang="en-US" sz="1800" dirty="0">
                <a:latin typeface="Times New Roman" panose="02020603050405020304" pitchFamily="18" charset="0"/>
                <a:cs typeface="Times New Roman" panose="02020603050405020304" pitchFamily="18" charset="0"/>
              </a:rPr>
              <a:t> for teams when hosted on a server.</a:t>
            </a:r>
          </a:p>
          <a:p>
            <a:pPr marL="131445" indent="0">
              <a:buNone/>
            </a:pPr>
            <a:endParaRPr lang="en-IN" dirty="0"/>
          </a:p>
        </p:txBody>
      </p:sp>
      <p:sp>
        <p:nvSpPr>
          <p:cNvPr id="4" name="Title 3">
            <a:extLst>
              <a:ext uri="{FF2B5EF4-FFF2-40B4-BE49-F238E27FC236}">
                <a16:creationId xmlns:a16="http://schemas.microsoft.com/office/drawing/2014/main" id="{7B1FA4BC-6E51-61E6-1D63-DC257A257D62}"/>
              </a:ext>
            </a:extLst>
          </p:cNvPr>
          <p:cNvSpPr>
            <a:spLocks noGrp="1"/>
          </p:cNvSpPr>
          <p:nvPr>
            <p:ph type="title"/>
          </p:nvPr>
        </p:nvSpPr>
        <p:spPr>
          <a:xfrm>
            <a:off x="1219200" y="274637"/>
            <a:ext cx="10363200" cy="757750"/>
          </a:xfrm>
        </p:spPr>
        <p:txBody>
          <a:bodyPr/>
          <a:lstStyle/>
          <a:p>
            <a:r>
              <a:rPr lang="en-US" dirty="0">
                <a:solidFill>
                  <a:srgbClr val="0E58C4"/>
                </a:solidFill>
                <a:latin typeface="Times New Roman"/>
                <a:cs typeface="Times New Roman"/>
                <a:sym typeface="Times New Roman"/>
              </a:rPr>
              <a:t>                Deployment &amp; Scalability</a:t>
            </a:r>
            <a:endParaRPr lang="en-IN" dirty="0"/>
          </a:p>
        </p:txBody>
      </p:sp>
      <p:sp>
        <p:nvSpPr>
          <p:cNvPr id="5" name="Slide Number Placeholder 4">
            <a:extLst>
              <a:ext uri="{FF2B5EF4-FFF2-40B4-BE49-F238E27FC236}">
                <a16:creationId xmlns:a16="http://schemas.microsoft.com/office/drawing/2014/main" id="{47848887-EA25-9673-B3CD-8A75D4C9F41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3002469320"/>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CAD8764-B368-2F06-4E3F-CE9A5D64929A}"/>
              </a:ext>
            </a:extLst>
          </p:cNvPr>
          <p:cNvSpPr>
            <a:spLocks noGrp="1"/>
          </p:cNvSpPr>
          <p:nvPr>
            <p:ph type="body" idx="1"/>
          </p:nvPr>
        </p:nvSpPr>
        <p:spPr>
          <a:xfrm>
            <a:off x="285135" y="2153265"/>
            <a:ext cx="11292185" cy="3866534"/>
          </a:xfrm>
        </p:spPr>
        <p:txBody>
          <a:bodyPr/>
          <a:lstStyle/>
          <a:p>
            <a:pPr marL="131445" indent="0" algn="just">
              <a:buNone/>
            </a:pPr>
            <a:r>
              <a:rPr lang="en-US" sz="2000" dirty="0">
                <a:latin typeface="Times New Roman" panose="02020603050405020304" pitchFamily="18" charset="0"/>
                <a:cs typeface="Times New Roman" panose="02020603050405020304" pitchFamily="18" charset="0"/>
              </a:rPr>
              <a:t>Our project bridges the gap between natural user commands and real-time web actions. By combining advanced language understanding (LLM + </a:t>
            </a:r>
            <a:r>
              <a:rPr lang="en-US" sz="2000" dirty="0" err="1">
                <a:latin typeface="Times New Roman" panose="02020603050405020304" pitchFamily="18" charset="0"/>
                <a:cs typeface="Times New Roman" panose="02020603050405020304" pitchFamily="18" charset="0"/>
              </a:rPr>
              <a:t>LangChain</a:t>
            </a:r>
            <a:r>
              <a:rPr lang="en-US" sz="2000" dirty="0">
                <a:latin typeface="Times New Roman" panose="02020603050405020304" pitchFamily="18" charset="0"/>
                <a:cs typeface="Times New Roman" panose="02020603050405020304" pitchFamily="18" charset="0"/>
              </a:rPr>
              <a:t>) with intelligent browser automation (Playwright), the system interprets voice or text commands, plans actionable steps, and executes them seamlessly on live websites. It delivers an interactive, efficient, and user-friendly experience, allowing users to find products, information, or services instantly without manual navigation. This approach demonstrates how AI can simplify online interactions, making digital tasks faster, smarter, and more accessible.</a:t>
            </a:r>
            <a:endParaRPr lang="en-IN" sz="2000"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414ACE06-F78C-05A9-2873-AC69AEB25DD1}"/>
              </a:ext>
            </a:extLst>
          </p:cNvPr>
          <p:cNvSpPr>
            <a:spLocks noGrp="1"/>
          </p:cNvSpPr>
          <p:nvPr>
            <p:ph type="title"/>
          </p:nvPr>
        </p:nvSpPr>
        <p:spPr>
          <a:xfrm>
            <a:off x="1219200" y="0"/>
            <a:ext cx="10363200" cy="1337187"/>
          </a:xfrm>
        </p:spPr>
        <p:txBody>
          <a:bodyPr/>
          <a:lstStyle/>
          <a:p>
            <a:r>
              <a:rPr lang="en-US" dirty="0">
                <a:solidFill>
                  <a:srgbClr val="0E58C4"/>
                </a:solidFill>
                <a:latin typeface="Times New Roman"/>
                <a:cs typeface="Times New Roman"/>
                <a:sym typeface="Times New Roman"/>
              </a:rPr>
              <a:t>                       Conclusion </a:t>
            </a:r>
            <a:endParaRPr lang="en-IN" dirty="0"/>
          </a:p>
        </p:txBody>
      </p:sp>
      <p:sp>
        <p:nvSpPr>
          <p:cNvPr id="5" name="Slide Number Placeholder 4">
            <a:extLst>
              <a:ext uri="{FF2B5EF4-FFF2-40B4-BE49-F238E27FC236}">
                <a16:creationId xmlns:a16="http://schemas.microsoft.com/office/drawing/2014/main" id="{4E861ADD-7D69-8EE7-5BC8-73DAD86E293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3977753343"/>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15"/>
          <p:cNvSpPr/>
          <p:nvPr/>
        </p:nvSpPr>
        <p:spPr>
          <a:xfrm>
            <a:off x="195262" y="6210300"/>
            <a:ext cx="609600" cy="457200"/>
          </a:xfrm>
          <a:prstGeom prst="ellipse">
            <a:avLst/>
          </a:prstGeom>
          <a:solidFill>
            <a:srgbClr val="0E58C4"/>
          </a:solidFill>
          <a:ln w="9525" cap="flat" cmpd="sng">
            <a:solidFill>
              <a:srgbClr val="0E58C4"/>
            </a:solidFill>
            <a:prstDash val="solid"/>
            <a:miter lim="800000"/>
            <a:headEnd type="none" w="sm" len="sm"/>
            <a:tailEnd type="none" w="sm" len="sm"/>
          </a:ln>
        </p:spPr>
        <p:txBody>
          <a:bodyPr spcFirstLastPara="1" wrap="square" lIns="0" tIns="0" rIns="0" bIns="0" anchor="ctr" anchorCtr="1">
            <a:noAutofit/>
          </a:bodyPr>
          <a:lstStyle/>
          <a:p>
            <a:pPr marL="0" marR="0" lvl="0" indent="0" algn="ctr" rtl="0">
              <a:lnSpc>
                <a:spcPct val="100000"/>
              </a:lnSpc>
              <a:spcBef>
                <a:spcPts val="0"/>
              </a:spcBef>
              <a:spcAft>
                <a:spcPts val="0"/>
              </a:spcAft>
              <a:buClr>
                <a:schemeClr val="lt1"/>
              </a:buClr>
              <a:buSzPts val="1400"/>
              <a:buFont typeface="Century Gothic"/>
              <a:buNone/>
            </a:pPr>
            <a:fld id="{00000000-1234-1234-1234-123412341234}" type="slidenum">
              <a:rPr lang="en-US" sz="1400" b="0" i="0" u="none" strike="noStrike" cap="none">
                <a:solidFill>
                  <a:schemeClr val="lt1"/>
                </a:solidFill>
                <a:latin typeface="Century Gothic"/>
                <a:ea typeface="Century Gothic"/>
                <a:cs typeface="Century Gothic"/>
                <a:sym typeface="Century Gothic"/>
              </a:rPr>
              <a:t>16</a:t>
            </a:fld>
            <a:endParaRPr sz="1400" b="0" i="0" u="none" strike="noStrike" cap="none">
              <a:solidFill>
                <a:srgbClr val="000000"/>
              </a:solidFill>
              <a:latin typeface="Arial"/>
              <a:ea typeface="Arial"/>
              <a:cs typeface="Arial"/>
              <a:sym typeface="Arial"/>
            </a:endParaRPr>
          </a:p>
        </p:txBody>
      </p:sp>
      <p:sp>
        <p:nvSpPr>
          <p:cNvPr id="294" name="Google Shape;294;p15"/>
          <p:cNvSpPr txBox="1">
            <a:spLocks noGrp="1"/>
          </p:cNvSpPr>
          <p:nvPr>
            <p:ph type="title"/>
          </p:nvPr>
        </p:nvSpPr>
        <p:spPr>
          <a:xfrm>
            <a:off x="1774825" y="2708275"/>
            <a:ext cx="9144000" cy="1066800"/>
          </a:xfrm>
          <a:prstGeom prst="rect">
            <a:avLst/>
          </a:prstGeom>
          <a:noFill/>
          <a:ln>
            <a:noFill/>
          </a:ln>
        </p:spPr>
        <p:txBody>
          <a:bodyPr spcFirstLastPara="1" wrap="square" lIns="91425" tIns="45700" rIns="91425" bIns="91425" anchor="b" anchorCtr="0">
            <a:normAutofit/>
          </a:bodyPr>
          <a:lstStyle/>
          <a:p>
            <a:pPr marL="0" lvl="0" indent="0" algn="ctr" rtl="0">
              <a:lnSpc>
                <a:spcPct val="100000"/>
              </a:lnSpc>
              <a:spcBef>
                <a:spcPts val="0"/>
              </a:spcBef>
              <a:spcAft>
                <a:spcPts val="0"/>
              </a:spcAft>
              <a:buClr>
                <a:srgbClr val="0E58C4"/>
              </a:buClr>
              <a:buSzPts val="4000"/>
              <a:buFont typeface="Times New Roman"/>
              <a:buNone/>
            </a:pPr>
            <a:r>
              <a:rPr lang="en-US" sz="4000" b="0" i="0" u="none">
                <a:solidFill>
                  <a:srgbClr val="0E58C4"/>
                </a:solidFill>
                <a:latin typeface="Times New Roman"/>
                <a:ea typeface="Times New Roman"/>
                <a:cs typeface="Times New Roman"/>
                <a:sym typeface="Times New Roman"/>
              </a:rPr>
              <a:t>THANK YOU</a:t>
            </a:r>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3"/>
          <p:cNvSpPr/>
          <p:nvPr/>
        </p:nvSpPr>
        <p:spPr>
          <a:xfrm>
            <a:off x="195262" y="6210300"/>
            <a:ext cx="609600" cy="457200"/>
          </a:xfrm>
          <a:prstGeom prst="ellipse">
            <a:avLst/>
          </a:prstGeom>
          <a:solidFill>
            <a:srgbClr val="0E58C4"/>
          </a:solidFill>
          <a:ln w="9525" cap="flat" cmpd="sng">
            <a:solidFill>
              <a:srgbClr val="0E58C4"/>
            </a:solidFill>
            <a:prstDash val="solid"/>
            <a:miter lim="800000"/>
            <a:headEnd type="none" w="sm" len="sm"/>
            <a:tailEnd type="none" w="sm" len="sm"/>
          </a:ln>
        </p:spPr>
        <p:txBody>
          <a:bodyPr spcFirstLastPara="1" wrap="square" lIns="0" tIns="0" rIns="0" bIns="0" anchor="ctr" anchorCtr="1">
            <a:noAutofit/>
          </a:bodyPr>
          <a:lstStyle/>
          <a:p>
            <a:pPr marL="0" marR="0" lvl="0" indent="0" algn="ctr" rtl="0">
              <a:lnSpc>
                <a:spcPct val="100000"/>
              </a:lnSpc>
              <a:spcBef>
                <a:spcPts val="0"/>
              </a:spcBef>
              <a:spcAft>
                <a:spcPts val="0"/>
              </a:spcAft>
              <a:buClr>
                <a:schemeClr val="lt1"/>
              </a:buClr>
              <a:buSzPts val="1400"/>
              <a:buFont typeface="Century Gothic"/>
              <a:buNone/>
            </a:pPr>
            <a:fld id="{00000000-1234-1234-1234-123412341234}" type="slidenum">
              <a:rPr lang="en-US" sz="1400" b="0" i="0" u="none" strike="noStrike" cap="none">
                <a:solidFill>
                  <a:schemeClr val="lt1"/>
                </a:solidFill>
                <a:latin typeface="Century Gothic"/>
                <a:ea typeface="Century Gothic"/>
                <a:cs typeface="Century Gothic"/>
                <a:sym typeface="Century Gothic"/>
              </a:rPr>
              <a:t>2</a:t>
            </a:fld>
            <a:endParaRPr sz="1400" b="0" i="0" u="none" strike="noStrike" cap="none">
              <a:solidFill>
                <a:srgbClr val="000000"/>
              </a:solidFill>
              <a:latin typeface="Arial"/>
              <a:ea typeface="Arial"/>
              <a:cs typeface="Arial"/>
              <a:sym typeface="Arial"/>
            </a:endParaRPr>
          </a:p>
        </p:txBody>
      </p:sp>
      <p:sp>
        <p:nvSpPr>
          <p:cNvPr id="91" name="Google Shape;91;p3"/>
          <p:cNvSpPr txBox="1">
            <a:spLocks noGrp="1"/>
          </p:cNvSpPr>
          <p:nvPr>
            <p:ph type="body" idx="1"/>
          </p:nvPr>
        </p:nvSpPr>
        <p:spPr>
          <a:xfrm>
            <a:off x="1248696" y="1602658"/>
            <a:ext cx="9466929" cy="4550490"/>
          </a:xfrm>
          <a:prstGeom prst="rect">
            <a:avLst/>
          </a:prstGeom>
          <a:noFill/>
          <a:ln>
            <a:noFill/>
          </a:ln>
        </p:spPr>
        <p:txBody>
          <a:bodyPr spcFirstLastPara="1" wrap="square" lIns="91425" tIns="45700" rIns="91425" bIns="45700" anchor="t" anchorCtr="0">
            <a:normAutofit/>
          </a:bodyPr>
          <a:lstStyle/>
          <a:p>
            <a:pPr marL="273050" marR="0" lvl="0" indent="-213677" algn="l" rtl="0">
              <a:lnSpc>
                <a:spcPct val="100000"/>
              </a:lnSpc>
              <a:spcBef>
                <a:spcPts val="0"/>
              </a:spcBef>
              <a:spcAft>
                <a:spcPts val="0"/>
              </a:spcAft>
              <a:buClr>
                <a:schemeClr val="accent1"/>
              </a:buClr>
              <a:buSzPts val="935"/>
              <a:buFont typeface="Noto Sans Symbols"/>
              <a:buNone/>
            </a:pPr>
            <a:endParaRPr sz="1100" b="0" i="0" u="none" strike="noStrike" cap="none" dirty="0">
              <a:solidFill>
                <a:schemeClr val="dk1"/>
              </a:solidFill>
              <a:latin typeface="Times New Roman"/>
              <a:ea typeface="Times New Roman"/>
              <a:cs typeface="Times New Roman"/>
              <a:sym typeface="Times New Roman"/>
            </a:endParaRP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Problem Statement Chosen</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Solution Overview</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System Architecture</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Technology Stack </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Algorithms &amp; Models</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Data Handling</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Implementation Plan</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Performance &amp; Validation</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Deployment &amp; Scalability</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Conclusion</a:t>
            </a:r>
          </a:p>
          <a:p>
            <a:pPr marL="131445" indent="0">
              <a:buNone/>
            </a:pPr>
            <a:endParaRPr lang="en-US" sz="1800" dirty="0">
              <a:latin typeface="Times New Roman" panose="02020603050405020304" pitchFamily="18" charset="0"/>
              <a:cs typeface="Times New Roman" panose="02020603050405020304" pitchFamily="18" charset="0"/>
            </a:endParaRPr>
          </a:p>
          <a:p>
            <a:pPr marL="131445" indent="0">
              <a:buNone/>
            </a:pPr>
            <a:endParaRPr lang="en-US" sz="1800" dirty="0">
              <a:latin typeface="Times New Roman" panose="02020603050405020304" pitchFamily="18" charset="0"/>
              <a:cs typeface="Times New Roman" panose="02020603050405020304" pitchFamily="18" charset="0"/>
            </a:endParaRPr>
          </a:p>
          <a:p>
            <a:pPr marL="131445" indent="0">
              <a:buNone/>
            </a:pPr>
            <a:endParaRPr lang="en-US" sz="1800" dirty="0">
              <a:latin typeface="Times New Roman" panose="02020603050405020304" pitchFamily="18" charset="0"/>
              <a:cs typeface="Times New Roman" panose="02020603050405020304" pitchFamily="18" charset="0"/>
            </a:endParaRPr>
          </a:p>
        </p:txBody>
      </p:sp>
      <p:sp>
        <p:nvSpPr>
          <p:cNvPr id="92" name="Google Shape;92;p3"/>
          <p:cNvSpPr txBox="1">
            <a:spLocks noGrp="1"/>
          </p:cNvSpPr>
          <p:nvPr>
            <p:ph type="title"/>
          </p:nvPr>
        </p:nvSpPr>
        <p:spPr>
          <a:xfrm>
            <a:off x="358775" y="176212"/>
            <a:ext cx="11553825" cy="1426446"/>
          </a:xfrm>
          <a:prstGeom prst="rect">
            <a:avLst/>
          </a:prstGeom>
          <a:noFill/>
          <a:ln>
            <a:noFill/>
          </a:ln>
        </p:spPr>
        <p:txBody>
          <a:bodyPr spcFirstLastPara="1" wrap="square" lIns="91425" tIns="45700" rIns="91425" bIns="91425" anchor="b" anchorCtr="0">
            <a:normAutofit/>
          </a:bodyPr>
          <a:lstStyle/>
          <a:p>
            <a:pPr marL="0" lvl="0" indent="0" algn="ctr" rtl="0">
              <a:lnSpc>
                <a:spcPct val="100000"/>
              </a:lnSpc>
              <a:spcBef>
                <a:spcPts val="0"/>
              </a:spcBef>
              <a:spcAft>
                <a:spcPts val="0"/>
              </a:spcAft>
              <a:buClr>
                <a:srgbClr val="0E58C4"/>
              </a:buClr>
              <a:buSzPts val="4000"/>
              <a:buFont typeface="Times New Roman"/>
              <a:buNone/>
            </a:pPr>
            <a:r>
              <a:rPr lang="en-US" sz="4000" b="0" i="0" u="none" dirty="0">
                <a:solidFill>
                  <a:srgbClr val="0E58C4"/>
                </a:solidFill>
                <a:latin typeface="Times New Roman"/>
                <a:ea typeface="Times New Roman"/>
                <a:cs typeface="Times New Roman"/>
                <a:sym typeface="Times New Roman"/>
              </a:rPr>
              <a:t>Outline</a:t>
            </a:r>
            <a:endParaRPr dirty="0"/>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4"/>
          <p:cNvSpPr txBox="1"/>
          <p:nvPr/>
        </p:nvSpPr>
        <p:spPr>
          <a:xfrm>
            <a:off x="1080760" y="1471200"/>
            <a:ext cx="9701100" cy="4967700"/>
          </a:xfrm>
          <a:prstGeom prst="rect">
            <a:avLst/>
          </a:prstGeom>
          <a:noFill/>
          <a:ln>
            <a:noFill/>
          </a:ln>
        </p:spPr>
        <p:txBody>
          <a:bodyPr spcFirstLastPara="1" wrap="square" lIns="91425" tIns="45700" rIns="91425" bIns="45700" anchor="t" anchorCtr="0">
            <a:noAutofit/>
          </a:bodyPr>
          <a:lstStyle/>
          <a:p>
            <a:endParaRPr lang="en-IN"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Problem Statement Chosen : </a:t>
            </a:r>
          </a:p>
          <a:p>
            <a:pPr algn="just"/>
            <a:r>
              <a:rPr lang="en-IN" sz="1800" dirty="0">
                <a:latin typeface="Times New Roman" panose="02020603050405020304" pitchFamily="18" charset="0"/>
                <a:cs typeface="Times New Roman" panose="02020603050405020304" pitchFamily="18" charset="0"/>
              </a:rPr>
              <a:t>An AI system that understands natural language commands, autonomously browses real websites, and takes the user directly to the exact product or page they want, eliminating the need for manual searching and clicking.</a:t>
            </a: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Reason to Choose the Problem Statement :</a:t>
            </a:r>
          </a:p>
          <a:p>
            <a:pPr algn="just"/>
            <a:r>
              <a:rPr lang="en-US" sz="1800" dirty="0">
                <a:latin typeface="Times New Roman" panose="02020603050405020304" pitchFamily="18" charset="0"/>
                <a:cs typeface="Times New Roman" panose="02020603050405020304" pitchFamily="18" charset="0"/>
              </a:rPr>
              <a:t>We chose this problem because we all face it every day. Finding the right flight, course, or product online isn’t hard it’s just </a:t>
            </a:r>
            <a:r>
              <a:rPr lang="en-US" sz="1800" b="1" dirty="0">
                <a:latin typeface="Times New Roman" panose="02020603050405020304" pitchFamily="18" charset="0"/>
                <a:cs typeface="Times New Roman" panose="02020603050405020304" pitchFamily="18" charset="0"/>
              </a:rPr>
              <a:t>tedious</a:t>
            </a:r>
            <a:r>
              <a:rPr lang="en-US" sz="1800" dirty="0">
                <a:latin typeface="Times New Roman" panose="02020603050405020304" pitchFamily="18" charset="0"/>
                <a:cs typeface="Times New Roman" panose="02020603050405020304" pitchFamily="18" charset="0"/>
              </a:rPr>
              <a:t>. You spend more time clicking filters and comparing results than actually deciding.</a:t>
            </a:r>
          </a:p>
          <a:p>
            <a:pPr algn="just"/>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Existing AI assistants only give you links — </a:t>
            </a:r>
            <a:r>
              <a:rPr lang="en-US" sz="1800" b="1" dirty="0">
                <a:latin typeface="Times New Roman" panose="02020603050405020304" pitchFamily="18" charset="0"/>
                <a:cs typeface="Times New Roman" panose="02020603050405020304" pitchFamily="18" charset="0"/>
              </a:rPr>
              <a:t>you still do all the work</a:t>
            </a:r>
            <a:r>
              <a:rPr lang="en-US" sz="1800" dirty="0">
                <a:latin typeface="Times New Roman" panose="02020603050405020304" pitchFamily="18" charset="0"/>
                <a:cs typeface="Times New Roman" panose="02020603050405020304" pitchFamily="18" charset="0"/>
              </a:rPr>
              <a:t>.</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Our idea solves this by making the AI do the boring part:</a:t>
            </a:r>
          </a:p>
          <a:p>
            <a:pPr lvl="4"/>
            <a:r>
              <a:rPr lang="en-US" sz="1800" dirty="0">
                <a:latin typeface="Times New Roman" panose="02020603050405020304" pitchFamily="18" charset="0"/>
                <a:cs typeface="Times New Roman" panose="02020603050405020304" pitchFamily="18" charset="0"/>
              </a:rPr>
              <a:t>		1. It understands what you want,</a:t>
            </a:r>
          </a:p>
          <a:p>
            <a:pPr lvl="2"/>
            <a:r>
              <a:rPr lang="en-US" sz="1800" dirty="0">
                <a:latin typeface="Times New Roman" panose="02020603050405020304" pitchFamily="18" charset="0"/>
                <a:cs typeface="Times New Roman" panose="02020603050405020304" pitchFamily="18" charset="0"/>
              </a:rPr>
              <a:t>		2. Opens the site, applies filters,</a:t>
            </a:r>
          </a:p>
          <a:p>
            <a:pPr lvl="2"/>
            <a:r>
              <a:rPr lang="en-US" sz="1800" dirty="0">
                <a:latin typeface="Times New Roman" panose="02020603050405020304" pitchFamily="18" charset="0"/>
                <a:cs typeface="Times New Roman" panose="02020603050405020304" pitchFamily="18" charset="0"/>
              </a:rPr>
              <a:t>		3. And takes you straight to the right and trusted page.</a:t>
            </a:r>
          </a:p>
          <a:p>
            <a:endParaRPr lang="en-US" sz="2400" b="1"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p:txBody>
      </p:sp>
      <p:sp>
        <p:nvSpPr>
          <p:cNvPr id="99" name="Google Shape;99;p4"/>
          <p:cNvSpPr txBox="1"/>
          <p:nvPr/>
        </p:nvSpPr>
        <p:spPr>
          <a:xfrm>
            <a:off x="1080760" y="699100"/>
            <a:ext cx="9701100" cy="696000"/>
          </a:xfrm>
          <a:prstGeom prst="rect">
            <a:avLst/>
          </a:prstGeom>
          <a:noFill/>
          <a:ln>
            <a:noFill/>
          </a:ln>
        </p:spPr>
        <p:txBody>
          <a:bodyPr spcFirstLastPara="1" wrap="square" lIns="91425" tIns="45700" rIns="91425" bIns="91425" anchor="b" anchorCtr="0">
            <a:noAutofit/>
          </a:bodyPr>
          <a:lstStyle/>
          <a:p>
            <a:pPr marL="0" lvl="0" indent="0" algn="ctr" rtl="0">
              <a:spcBef>
                <a:spcPts val="0"/>
              </a:spcBef>
              <a:spcAft>
                <a:spcPts val="0"/>
              </a:spcAft>
              <a:buNone/>
            </a:pPr>
            <a:r>
              <a:rPr lang="en-US" sz="4000" dirty="0">
                <a:solidFill>
                  <a:srgbClr val="0E58C4"/>
                </a:solidFill>
                <a:latin typeface="Times New Roman"/>
                <a:ea typeface="Century Gothic"/>
                <a:cs typeface="Times New Roman"/>
                <a:sym typeface="Times New Roman"/>
              </a:rPr>
              <a:t>Problem Statement Reference</a:t>
            </a:r>
            <a:endParaRPr sz="4000" dirty="0">
              <a:solidFill>
                <a:srgbClr val="242852"/>
              </a:solidFill>
              <a:latin typeface="Century Gothic"/>
              <a:ea typeface="Century Gothic"/>
              <a:cs typeface="Century Gothic"/>
              <a:sym typeface="Century Gothic"/>
            </a:endParaRPr>
          </a:p>
        </p:txBody>
      </p:sp>
      <p:sp>
        <p:nvSpPr>
          <p:cNvPr id="100" name="Google Shape;100;p4"/>
          <p:cNvSpPr/>
          <p:nvPr/>
        </p:nvSpPr>
        <p:spPr>
          <a:xfrm>
            <a:off x="195262" y="6210300"/>
            <a:ext cx="609600" cy="457200"/>
          </a:xfrm>
          <a:prstGeom prst="ellipse">
            <a:avLst/>
          </a:prstGeom>
          <a:solidFill>
            <a:srgbClr val="0E58C4"/>
          </a:solidFill>
          <a:ln w="9525" cap="flat" cmpd="sng">
            <a:solidFill>
              <a:srgbClr val="0E58C4"/>
            </a:solidFill>
            <a:prstDash val="solid"/>
            <a:miter lim="800000"/>
            <a:headEnd type="none" w="sm" len="sm"/>
            <a:tailEnd type="none" w="sm" len="sm"/>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400"/>
              <a:buFont typeface="Century Gothic"/>
              <a:buNone/>
            </a:pPr>
            <a:fld id="{00000000-1234-1234-1234-123412341234}" type="slidenum">
              <a:rPr lang="en-US" sz="1400" b="0" i="0" u="none" strike="noStrike" cap="none">
                <a:solidFill>
                  <a:srgbClr val="FFFFFF"/>
                </a:solidFill>
                <a:latin typeface="Century Gothic"/>
                <a:ea typeface="Century Gothic"/>
                <a:cs typeface="Century Gothic"/>
                <a:sym typeface="Century Gothic"/>
              </a:rPr>
              <a:t>3</a:t>
            </a:fld>
            <a:endParaRPr sz="1400" b="0" i="0" u="none" strike="noStrike" cap="none">
              <a:solidFill>
                <a:srgbClr val="000000"/>
              </a:solidFill>
              <a:latin typeface="Arial"/>
              <a:ea typeface="Arial"/>
              <a:cs typeface="Arial"/>
              <a:sym typeface="Arial"/>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5"/>
          <p:cNvSpPr/>
          <p:nvPr/>
        </p:nvSpPr>
        <p:spPr>
          <a:xfrm>
            <a:off x="195262" y="6210300"/>
            <a:ext cx="609600" cy="457200"/>
          </a:xfrm>
          <a:prstGeom prst="ellipse">
            <a:avLst/>
          </a:prstGeom>
          <a:solidFill>
            <a:srgbClr val="0E58C4"/>
          </a:solidFill>
          <a:ln w="9525" cap="flat" cmpd="sng">
            <a:solidFill>
              <a:srgbClr val="0E58C4"/>
            </a:solidFill>
            <a:prstDash val="solid"/>
            <a:miter lim="800000"/>
            <a:headEnd type="none" w="sm" len="sm"/>
            <a:tailEnd type="none" w="sm" len="sm"/>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FFFFFF"/>
              </a:buClr>
              <a:buSzPts val="1400"/>
              <a:buFont typeface="Century Gothic"/>
              <a:buNone/>
            </a:pPr>
            <a:fld id="{00000000-1234-1234-1234-123412341234}" type="slidenum">
              <a:rPr lang="en-US" sz="1400" b="0" i="0" u="none" strike="noStrike" cap="none">
                <a:solidFill>
                  <a:srgbClr val="FFFFFF"/>
                </a:solidFill>
                <a:latin typeface="Century Gothic"/>
                <a:ea typeface="Century Gothic"/>
                <a:cs typeface="Century Gothic"/>
                <a:sym typeface="Century Gothic"/>
              </a:rPr>
              <a:t>4</a:t>
            </a:fld>
            <a:endParaRPr sz="1400" b="0" i="0" u="none" strike="noStrike" cap="none">
              <a:solidFill>
                <a:srgbClr val="000000"/>
              </a:solidFill>
              <a:latin typeface="Arial"/>
              <a:ea typeface="Arial"/>
              <a:cs typeface="Arial"/>
              <a:sym typeface="Arial"/>
            </a:endParaRPr>
          </a:p>
        </p:txBody>
      </p:sp>
      <p:sp>
        <p:nvSpPr>
          <p:cNvPr id="108" name="Google Shape;108;p5"/>
          <p:cNvSpPr txBox="1"/>
          <p:nvPr/>
        </p:nvSpPr>
        <p:spPr>
          <a:xfrm>
            <a:off x="804861" y="1676400"/>
            <a:ext cx="11043009" cy="4773561"/>
          </a:xfrm>
          <a:prstGeom prst="rect">
            <a:avLst/>
          </a:prstGeom>
          <a:noFill/>
          <a:ln>
            <a:noFill/>
          </a:ln>
        </p:spPr>
        <p:txBody>
          <a:bodyPr spcFirstLastPara="1" wrap="square" lIns="91425" tIns="45700" rIns="91425" bIns="45700" anchor="t" anchorCtr="0">
            <a:noAutofit/>
          </a:bodyPr>
          <a:lstStyle/>
          <a:p>
            <a:r>
              <a:rPr lang="en-US" sz="2000" b="1" dirty="0">
                <a:latin typeface="Times New Roman" panose="02020603050405020304" pitchFamily="18" charset="0"/>
                <a:cs typeface="Times New Roman" panose="02020603050405020304" pitchFamily="18" charset="0"/>
              </a:rPr>
              <a:t>Existing Approach : </a:t>
            </a:r>
          </a:p>
          <a:p>
            <a:endParaRPr lang="en-US" dirty="0"/>
          </a:p>
          <a:p>
            <a:pPr algn="just"/>
            <a:r>
              <a:rPr lang="en-US" sz="1800" dirty="0">
                <a:latin typeface="Times New Roman" panose="02020603050405020304" pitchFamily="18" charset="0"/>
                <a:cs typeface="Times New Roman" panose="02020603050405020304" pitchFamily="18" charset="0"/>
              </a:rPr>
              <a:t>Current search engines and AI assistants </a:t>
            </a:r>
            <a:r>
              <a:rPr lang="en-US" sz="1800" b="1" dirty="0">
                <a:latin typeface="Times New Roman" panose="02020603050405020304" pitchFamily="18" charset="0"/>
                <a:cs typeface="Times New Roman" panose="02020603050405020304" pitchFamily="18" charset="0"/>
              </a:rPr>
              <a:t>only give you a list of links or summaries</a:t>
            </a:r>
            <a:r>
              <a:rPr lang="en-US" sz="1800" dirty="0">
                <a:latin typeface="Times New Roman" panose="02020603050405020304" pitchFamily="18" charset="0"/>
                <a:cs typeface="Times New Roman" panose="02020603050405020304" pitchFamily="18" charset="0"/>
              </a:rPr>
              <a:t>.</a:t>
            </a:r>
          </a:p>
          <a:p>
            <a:pPr algn="just"/>
            <a:r>
              <a:rPr lang="en-US" sz="1800" dirty="0">
                <a:latin typeface="Times New Roman" panose="02020603050405020304" pitchFamily="18" charset="0"/>
                <a:cs typeface="Times New Roman" panose="02020603050405020304" pitchFamily="18" charset="0"/>
              </a:rPr>
              <a:t>You still have to: Open each link manually , Apply filters yourself ,Compare results ,Finally land on the page you need.</a:t>
            </a:r>
          </a:p>
          <a:p>
            <a:pPr algn="just"/>
            <a:r>
              <a:rPr lang="en-US" sz="1800" dirty="0">
                <a:latin typeface="Times New Roman" panose="02020603050405020304" pitchFamily="18" charset="0"/>
                <a:cs typeface="Times New Roman" panose="02020603050405020304" pitchFamily="18" charset="0"/>
              </a:rPr>
              <a:t>This process is </a:t>
            </a:r>
            <a:r>
              <a:rPr lang="en-US" sz="1800" b="1" dirty="0">
                <a:latin typeface="Times New Roman" panose="02020603050405020304" pitchFamily="18" charset="0"/>
                <a:cs typeface="Times New Roman" panose="02020603050405020304" pitchFamily="18" charset="0"/>
              </a:rPr>
              <a:t>slow, repetitive, and frustrating</a:t>
            </a:r>
            <a:r>
              <a:rPr lang="en-US" sz="1800" dirty="0">
                <a:latin typeface="Times New Roman" panose="02020603050405020304" pitchFamily="18" charset="0"/>
                <a:cs typeface="Times New Roman" panose="02020603050405020304" pitchFamily="18" charset="0"/>
              </a:rPr>
              <a:t>  most of the work is still on the user.</a:t>
            </a:r>
          </a:p>
          <a:p>
            <a:endParaRPr lang="en-US" sz="1800" dirty="0">
              <a:latin typeface="Times New Roman" panose="02020603050405020304" pitchFamily="18" charset="0"/>
              <a:cs typeface="Times New Roman" panose="02020603050405020304" pitchFamily="18" charset="0"/>
            </a:endParaRPr>
          </a:p>
          <a:p>
            <a:r>
              <a:rPr lang="en-IN" sz="2000" b="1" dirty="0">
                <a:solidFill>
                  <a:srgbClr val="000000"/>
                </a:solidFill>
                <a:latin typeface="Times New Roman"/>
                <a:ea typeface="Times New Roman"/>
                <a:cs typeface="Times New Roman"/>
                <a:sym typeface="Times New Roman"/>
              </a:rPr>
              <a:t>Proposed Approach : </a:t>
            </a:r>
          </a:p>
          <a:p>
            <a:pPr marL="171450">
              <a:lnSpc>
                <a:spcPct val="115000"/>
              </a:lnSpc>
              <a:spcBef>
                <a:spcPts val="500"/>
              </a:spcBef>
              <a:buClr>
                <a:srgbClr val="4A66AC"/>
              </a:buClr>
              <a:buSzPts val="900"/>
            </a:pPr>
            <a:r>
              <a:rPr lang="en-IN" sz="2000" b="1" dirty="0">
                <a:latin typeface="Times New Roman"/>
                <a:ea typeface="Times New Roman"/>
                <a:cs typeface="Times New Roman"/>
                <a:sym typeface="Times New Roman"/>
              </a:rPr>
              <a:t>	</a:t>
            </a:r>
            <a:r>
              <a:rPr lang="en-IN" sz="1800" dirty="0">
                <a:latin typeface="Times New Roman" panose="02020603050405020304" pitchFamily="18" charset="0"/>
                <a:cs typeface="Times New Roman" panose="02020603050405020304" pitchFamily="18" charset="0"/>
              </a:rPr>
              <a:t>Our solution is a </a:t>
            </a:r>
            <a:r>
              <a:rPr lang="en-IN" sz="1800" b="1" dirty="0" err="1">
                <a:latin typeface="Times New Roman" panose="02020603050405020304" pitchFamily="18" charset="0"/>
                <a:cs typeface="Times New Roman" panose="02020603050405020304" pitchFamily="18" charset="0"/>
              </a:rPr>
              <a:t>WebPilot</a:t>
            </a:r>
            <a:r>
              <a:rPr lang="en-IN" sz="1800" b="1" dirty="0">
                <a:latin typeface="Times New Roman" panose="02020603050405020304" pitchFamily="18" charset="0"/>
                <a:cs typeface="Times New Roman" panose="02020603050405020304" pitchFamily="18" charset="0"/>
              </a:rPr>
              <a:t> AI Agent</a:t>
            </a:r>
            <a:r>
              <a:rPr lang="en-IN" sz="1800" dirty="0">
                <a:latin typeface="Times New Roman" panose="02020603050405020304" pitchFamily="18" charset="0"/>
                <a:cs typeface="Times New Roman" panose="02020603050405020304" pitchFamily="18" charset="0"/>
              </a:rPr>
              <a:t> that doesn’t just suggest or summarize — it actually takes action on the internet. The agent understands natural language, plans the task, and then browses real websites like a human to land the user directly on the exact product or page they need, removing the pain of endless clicks and filters , reduces the human efforts and saves the time .</a:t>
            </a:r>
          </a:p>
          <a:p>
            <a:pPr marL="171450">
              <a:lnSpc>
                <a:spcPct val="115000"/>
              </a:lnSpc>
              <a:spcBef>
                <a:spcPts val="500"/>
              </a:spcBef>
              <a:buClr>
                <a:srgbClr val="4A66AC"/>
              </a:buClr>
              <a:buSzPts val="900"/>
            </a:pPr>
            <a:endParaRPr lang="en-IN" sz="1800" dirty="0">
              <a:latin typeface="Times New Roman" panose="02020603050405020304" pitchFamily="18" charset="0"/>
              <a:cs typeface="Times New Roman" panose="02020603050405020304" pitchFamily="18" charset="0"/>
            </a:endParaRPr>
          </a:p>
          <a:p>
            <a:pPr marL="171450">
              <a:lnSpc>
                <a:spcPct val="115000"/>
              </a:lnSpc>
              <a:spcBef>
                <a:spcPts val="500"/>
              </a:spcBef>
              <a:buClr>
                <a:srgbClr val="4A66AC"/>
              </a:buClr>
              <a:buSzPts val="900"/>
            </a:pPr>
            <a:endParaRPr lang="en-IN" sz="1800" dirty="0">
              <a:latin typeface="Times New Roman" panose="02020603050405020304" pitchFamily="18" charset="0"/>
              <a:cs typeface="Times New Roman" panose="02020603050405020304" pitchFamily="18" charset="0"/>
            </a:endParaRPr>
          </a:p>
          <a:p>
            <a:pPr marL="171450" lvl="0" algn="just" rtl="0">
              <a:lnSpc>
                <a:spcPct val="115000"/>
              </a:lnSpc>
              <a:spcBef>
                <a:spcPts val="500"/>
              </a:spcBef>
              <a:spcAft>
                <a:spcPts val="0"/>
              </a:spcAft>
              <a:buClr>
                <a:srgbClr val="4A66AC"/>
              </a:buClr>
              <a:buSzPts val="900"/>
            </a:pPr>
            <a:endParaRPr sz="2000" b="1" dirty="0">
              <a:solidFill>
                <a:srgbClr val="000000"/>
              </a:solidFill>
              <a:latin typeface="Times New Roman"/>
              <a:ea typeface="Times New Roman"/>
              <a:cs typeface="Times New Roman"/>
              <a:sym typeface="Times New Roman"/>
            </a:endParaRPr>
          </a:p>
        </p:txBody>
      </p:sp>
      <p:sp>
        <p:nvSpPr>
          <p:cNvPr id="109" name="Google Shape;109;p5"/>
          <p:cNvSpPr txBox="1"/>
          <p:nvPr/>
        </p:nvSpPr>
        <p:spPr>
          <a:xfrm>
            <a:off x="715962" y="648930"/>
            <a:ext cx="10363200" cy="747252"/>
          </a:xfrm>
          <a:prstGeom prst="rect">
            <a:avLst/>
          </a:prstGeom>
          <a:noFill/>
          <a:ln>
            <a:noFill/>
          </a:ln>
        </p:spPr>
        <p:txBody>
          <a:bodyPr spcFirstLastPara="1" wrap="square" lIns="91425" tIns="45700" rIns="91425" bIns="91425" anchor="b" anchorCtr="0">
            <a:normAutofit/>
          </a:bodyPr>
          <a:lstStyle/>
          <a:p>
            <a:pPr marL="0" lvl="0" indent="0" algn="ctr" rtl="0">
              <a:spcBef>
                <a:spcPts val="0"/>
              </a:spcBef>
              <a:spcAft>
                <a:spcPts val="0"/>
              </a:spcAft>
              <a:buNone/>
            </a:pPr>
            <a:r>
              <a:rPr lang="en-US" sz="4000" dirty="0">
                <a:solidFill>
                  <a:srgbClr val="0E58C4"/>
                </a:solidFill>
                <a:latin typeface="Times New Roman"/>
                <a:ea typeface="Century Gothic"/>
                <a:cs typeface="Times New Roman"/>
                <a:sym typeface="Times New Roman"/>
              </a:rPr>
              <a:t>Solution Overview</a:t>
            </a:r>
            <a:endParaRPr sz="4000" dirty="0">
              <a:solidFill>
                <a:srgbClr val="242852"/>
              </a:solidFill>
              <a:latin typeface="Century Gothic"/>
              <a:ea typeface="Century Gothic"/>
              <a:cs typeface="Century Gothic"/>
              <a:sym typeface="Century Gothic"/>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34aa503be09_0_14"/>
          <p:cNvSpPr/>
          <p:nvPr/>
        </p:nvSpPr>
        <p:spPr>
          <a:xfrm>
            <a:off x="195262" y="6210300"/>
            <a:ext cx="609600" cy="457200"/>
          </a:xfrm>
          <a:prstGeom prst="ellipse">
            <a:avLst/>
          </a:prstGeom>
          <a:solidFill>
            <a:srgbClr val="0E58C4"/>
          </a:solidFill>
          <a:ln w="9525" cap="flat" cmpd="sng">
            <a:solidFill>
              <a:srgbClr val="0E58C4"/>
            </a:solidFill>
            <a:prstDash val="solid"/>
            <a:miter lim="800000"/>
            <a:headEnd type="none" w="sm" len="sm"/>
            <a:tailEnd type="none" w="sm" len="sm"/>
          </a:ln>
        </p:spPr>
        <p:txBody>
          <a:bodyPr spcFirstLastPara="1" wrap="square" lIns="0" tIns="0" rIns="0" bIns="0" anchor="ctr" anchorCtr="1">
            <a:noAutofit/>
          </a:bodyPr>
          <a:lstStyle/>
          <a:p>
            <a:pPr marL="0" marR="0" lvl="0" indent="0" algn="ctr" rtl="0">
              <a:lnSpc>
                <a:spcPct val="100000"/>
              </a:lnSpc>
              <a:spcBef>
                <a:spcPts val="0"/>
              </a:spcBef>
              <a:spcAft>
                <a:spcPts val="0"/>
              </a:spcAft>
              <a:buClr>
                <a:schemeClr val="lt1"/>
              </a:buClr>
              <a:buSzPts val="1400"/>
              <a:buFont typeface="Century Gothic"/>
              <a:buNone/>
            </a:pPr>
            <a:fld id="{00000000-1234-1234-1234-123412341234}" type="slidenum">
              <a:rPr lang="en-US" sz="1400" b="0" i="0" u="none" strike="noStrike" cap="none">
                <a:solidFill>
                  <a:schemeClr val="lt1"/>
                </a:solidFill>
                <a:latin typeface="Century Gothic"/>
                <a:ea typeface="Century Gothic"/>
                <a:cs typeface="Century Gothic"/>
                <a:sym typeface="Century Gothic"/>
              </a:rPr>
              <a:t>5</a:t>
            </a:fld>
            <a:endParaRPr sz="1400" b="0" i="0" u="none" strike="noStrike" cap="none">
              <a:solidFill>
                <a:srgbClr val="000000"/>
              </a:solidFill>
              <a:latin typeface="Arial"/>
              <a:ea typeface="Arial"/>
              <a:cs typeface="Arial"/>
              <a:sym typeface="Arial"/>
            </a:endParaRPr>
          </a:p>
        </p:txBody>
      </p:sp>
      <p:sp>
        <p:nvSpPr>
          <p:cNvPr id="116" name="Google Shape;116;g34aa503be09_0_14"/>
          <p:cNvSpPr txBox="1"/>
          <p:nvPr/>
        </p:nvSpPr>
        <p:spPr>
          <a:xfrm>
            <a:off x="993775" y="176212"/>
            <a:ext cx="10363200" cy="844500"/>
          </a:xfrm>
          <a:prstGeom prst="rect">
            <a:avLst/>
          </a:prstGeom>
          <a:noFill/>
          <a:ln>
            <a:noFill/>
          </a:ln>
        </p:spPr>
        <p:txBody>
          <a:bodyPr spcFirstLastPara="1" wrap="square" lIns="91425" tIns="45700" rIns="91425" bIns="91425" anchor="b" anchorCtr="0">
            <a:noAutofit/>
          </a:bodyPr>
          <a:lstStyle/>
          <a:p>
            <a:pPr marL="0" marR="0" lvl="0" indent="0" algn="ctr" rtl="0">
              <a:lnSpc>
                <a:spcPct val="100000"/>
              </a:lnSpc>
              <a:spcBef>
                <a:spcPts val="0"/>
              </a:spcBef>
              <a:spcAft>
                <a:spcPts val="0"/>
              </a:spcAft>
              <a:buClr>
                <a:srgbClr val="0E58C4"/>
              </a:buClr>
              <a:buSzPts val="4000"/>
              <a:buFont typeface="Times New Roman"/>
              <a:buNone/>
            </a:pPr>
            <a:r>
              <a:rPr lang="en-US" sz="4000" dirty="0">
                <a:solidFill>
                  <a:srgbClr val="0E58C4"/>
                </a:solidFill>
                <a:latin typeface="Times New Roman"/>
                <a:cs typeface="Times New Roman"/>
                <a:sym typeface="Times New Roman"/>
              </a:rPr>
              <a:t>Key Features / Modules</a:t>
            </a:r>
            <a:endParaRPr sz="1400" b="0" i="0" u="none" strike="noStrike" cap="none" dirty="0">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4304D2EC-7146-0A4E-88E3-1F7242D4962F}"/>
              </a:ext>
            </a:extLst>
          </p:cNvPr>
          <p:cNvSpPr txBox="1"/>
          <p:nvPr/>
        </p:nvSpPr>
        <p:spPr>
          <a:xfrm>
            <a:off x="804862" y="1612490"/>
            <a:ext cx="8339138" cy="4154984"/>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1. Natural Language Command Interpreter :</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Understands everyday instructions (e.g., </a:t>
            </a:r>
            <a:r>
              <a:rPr lang="en-US" sz="1800" i="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Book me the cheapest flight from Hyderabad to Bangalore this weekend”)</a:t>
            </a:r>
          </a:p>
          <a:p>
            <a:endParaRPr lang="en-US" sz="16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2. AI Task Planner :</a:t>
            </a:r>
            <a:endParaRPr lang="en-US"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Uses a local LLM to plan the browsing steps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Decides which site to open, what to search, and what filters to apply</a:t>
            </a:r>
          </a:p>
          <a:p>
            <a:pPr>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3. Autonomous Web Navigator :</a:t>
            </a:r>
            <a:endParaRPr lang="en-US"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Uses Playwright to open websites, apply filters, click buttons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Navigates completely without manual effort</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4. Direct Page Landing : </a:t>
            </a:r>
            <a:endParaRPr lang="en-US"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Takes the user directly to the final product or booking page</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No extra JSON output or clicking required  ready for immediate action</a:t>
            </a: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g34aa503be09_0_22"/>
          <p:cNvSpPr/>
          <p:nvPr/>
        </p:nvSpPr>
        <p:spPr>
          <a:xfrm>
            <a:off x="195262" y="6210300"/>
            <a:ext cx="609600" cy="457200"/>
          </a:xfrm>
          <a:prstGeom prst="ellipse">
            <a:avLst/>
          </a:prstGeom>
          <a:solidFill>
            <a:srgbClr val="0E58C4"/>
          </a:solidFill>
          <a:ln w="9525" cap="flat" cmpd="sng">
            <a:solidFill>
              <a:srgbClr val="0E58C4"/>
            </a:solidFill>
            <a:prstDash val="solid"/>
            <a:miter lim="800000"/>
            <a:headEnd type="none" w="sm" len="sm"/>
            <a:tailEnd type="none" w="sm" len="sm"/>
          </a:ln>
        </p:spPr>
        <p:txBody>
          <a:bodyPr spcFirstLastPara="1" wrap="square" lIns="0" tIns="0" rIns="0" bIns="0" anchor="ctr" anchorCtr="1">
            <a:noAutofit/>
          </a:bodyPr>
          <a:lstStyle/>
          <a:p>
            <a:pPr marL="0" marR="0" lvl="0" indent="0" algn="ctr" rtl="0">
              <a:lnSpc>
                <a:spcPct val="100000"/>
              </a:lnSpc>
              <a:spcBef>
                <a:spcPts val="0"/>
              </a:spcBef>
              <a:spcAft>
                <a:spcPts val="0"/>
              </a:spcAft>
              <a:buClr>
                <a:schemeClr val="lt1"/>
              </a:buClr>
              <a:buSzPts val="1400"/>
              <a:buFont typeface="Century Gothic"/>
              <a:buNone/>
            </a:pPr>
            <a:fld id="{00000000-1234-1234-1234-123412341234}" type="slidenum">
              <a:rPr lang="en-US" sz="1400" b="0" i="0" u="none" strike="noStrike" cap="none">
                <a:solidFill>
                  <a:schemeClr val="lt1"/>
                </a:solidFill>
                <a:latin typeface="Century Gothic"/>
                <a:ea typeface="Century Gothic"/>
                <a:cs typeface="Century Gothic"/>
                <a:sym typeface="Century Gothic"/>
              </a:rPr>
              <a:t>6</a:t>
            </a:fld>
            <a:endParaRPr sz="1400" b="0" i="0" u="none" strike="noStrike" cap="none">
              <a:solidFill>
                <a:srgbClr val="000000"/>
              </a:solidFill>
              <a:latin typeface="Arial"/>
              <a:ea typeface="Arial"/>
              <a:cs typeface="Arial"/>
              <a:sym typeface="Arial"/>
            </a:endParaRPr>
          </a:p>
        </p:txBody>
      </p:sp>
      <p:sp>
        <p:nvSpPr>
          <p:cNvPr id="125" name="Google Shape;125;g34aa503be09_0_22"/>
          <p:cNvSpPr txBox="1"/>
          <p:nvPr/>
        </p:nvSpPr>
        <p:spPr>
          <a:xfrm>
            <a:off x="993775" y="176211"/>
            <a:ext cx="10363200" cy="1013491"/>
          </a:xfrm>
          <a:prstGeom prst="rect">
            <a:avLst/>
          </a:prstGeom>
          <a:noFill/>
          <a:ln>
            <a:noFill/>
          </a:ln>
        </p:spPr>
        <p:txBody>
          <a:bodyPr spcFirstLastPara="1" wrap="square" lIns="91425" tIns="45700" rIns="91425" bIns="91425" anchor="b" anchorCtr="0">
            <a:noAutofit/>
          </a:bodyPr>
          <a:lstStyle/>
          <a:p>
            <a:pPr marL="0" marR="0" lvl="0" indent="0" algn="ctr" rtl="0">
              <a:lnSpc>
                <a:spcPct val="100000"/>
              </a:lnSpc>
              <a:spcBef>
                <a:spcPts val="0"/>
              </a:spcBef>
              <a:spcAft>
                <a:spcPts val="0"/>
              </a:spcAft>
              <a:buClr>
                <a:srgbClr val="0E58C4"/>
              </a:buClr>
              <a:buSzPts val="4000"/>
              <a:buFont typeface="Times New Roman"/>
              <a:buNone/>
            </a:pPr>
            <a:r>
              <a:rPr lang="en-US" sz="4000" dirty="0">
                <a:solidFill>
                  <a:srgbClr val="0E58C4"/>
                </a:solidFill>
                <a:latin typeface="Times New Roman"/>
                <a:cs typeface="Times New Roman"/>
                <a:sym typeface="Times New Roman"/>
              </a:rPr>
              <a:t>System Architecture </a:t>
            </a:r>
            <a:endParaRPr sz="1400" b="0" i="0" u="none" strike="noStrike" cap="none" dirty="0">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9112CEC6-6E33-622C-8343-810546226215}"/>
              </a:ext>
            </a:extLst>
          </p:cNvPr>
          <p:cNvPicPr>
            <a:picLocks noChangeAspect="1"/>
          </p:cNvPicPr>
          <p:nvPr/>
        </p:nvPicPr>
        <p:blipFill>
          <a:blip r:embed="rId3"/>
          <a:stretch>
            <a:fillRect/>
          </a:stretch>
        </p:blipFill>
        <p:spPr>
          <a:xfrm>
            <a:off x="1185973" y="1504335"/>
            <a:ext cx="9285381" cy="5177453"/>
          </a:xfrm>
          <a:prstGeom prst="rect">
            <a:avLst/>
          </a:prstGeom>
        </p:spPr>
      </p:pic>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34aa503be09_0_29"/>
          <p:cNvSpPr/>
          <p:nvPr/>
        </p:nvSpPr>
        <p:spPr>
          <a:xfrm>
            <a:off x="195262" y="6210300"/>
            <a:ext cx="609600" cy="457200"/>
          </a:xfrm>
          <a:prstGeom prst="ellipse">
            <a:avLst/>
          </a:prstGeom>
          <a:solidFill>
            <a:srgbClr val="0E58C4"/>
          </a:solidFill>
          <a:ln w="9525" cap="flat" cmpd="sng">
            <a:solidFill>
              <a:srgbClr val="0E58C4"/>
            </a:solidFill>
            <a:prstDash val="solid"/>
            <a:miter lim="800000"/>
            <a:headEnd type="none" w="sm" len="sm"/>
            <a:tailEnd type="none" w="sm" len="sm"/>
          </a:ln>
        </p:spPr>
        <p:txBody>
          <a:bodyPr spcFirstLastPara="1" wrap="square" lIns="0" tIns="0" rIns="0" bIns="0" anchor="ctr" anchorCtr="1">
            <a:noAutofit/>
          </a:bodyPr>
          <a:lstStyle/>
          <a:p>
            <a:pPr marL="0" marR="0" lvl="0" indent="0" algn="ctr" rtl="0">
              <a:lnSpc>
                <a:spcPct val="100000"/>
              </a:lnSpc>
              <a:spcBef>
                <a:spcPts val="0"/>
              </a:spcBef>
              <a:spcAft>
                <a:spcPts val="0"/>
              </a:spcAft>
              <a:buClr>
                <a:schemeClr val="lt1"/>
              </a:buClr>
              <a:buSzPts val="1400"/>
              <a:buFont typeface="Century Gothic"/>
              <a:buNone/>
            </a:pPr>
            <a:fld id="{00000000-1234-1234-1234-123412341234}" type="slidenum">
              <a:rPr lang="en-US" sz="1400" b="0" i="0" u="none" strike="noStrike" cap="none">
                <a:solidFill>
                  <a:schemeClr val="lt1"/>
                </a:solidFill>
                <a:latin typeface="Century Gothic"/>
                <a:ea typeface="Century Gothic"/>
                <a:cs typeface="Century Gothic"/>
                <a:sym typeface="Century Gothic"/>
              </a:rPr>
              <a:t>7</a:t>
            </a:fld>
            <a:endParaRPr sz="1400" b="0" i="0" u="none" strike="noStrike" cap="none">
              <a:solidFill>
                <a:srgbClr val="000000"/>
              </a:solidFill>
              <a:latin typeface="Arial"/>
              <a:ea typeface="Arial"/>
              <a:cs typeface="Arial"/>
              <a:sym typeface="Arial"/>
            </a:endParaRPr>
          </a:p>
        </p:txBody>
      </p:sp>
      <p:sp>
        <p:nvSpPr>
          <p:cNvPr id="133" name="Google Shape;133;g34aa503be09_0_29"/>
          <p:cNvSpPr txBox="1"/>
          <p:nvPr/>
        </p:nvSpPr>
        <p:spPr>
          <a:xfrm>
            <a:off x="993775" y="-403123"/>
            <a:ext cx="10363200" cy="1423835"/>
          </a:xfrm>
          <a:prstGeom prst="rect">
            <a:avLst/>
          </a:prstGeom>
          <a:noFill/>
          <a:ln>
            <a:noFill/>
          </a:ln>
        </p:spPr>
        <p:txBody>
          <a:bodyPr spcFirstLastPara="1" wrap="square" lIns="91425" tIns="45700" rIns="91425" bIns="91425" anchor="b" anchorCtr="0">
            <a:noAutofit/>
          </a:bodyPr>
          <a:lstStyle/>
          <a:p>
            <a:pPr marL="0" marR="0" lvl="0" indent="0" algn="ctr" rtl="0">
              <a:lnSpc>
                <a:spcPct val="100000"/>
              </a:lnSpc>
              <a:spcBef>
                <a:spcPts val="0"/>
              </a:spcBef>
              <a:spcAft>
                <a:spcPts val="0"/>
              </a:spcAft>
              <a:buClr>
                <a:srgbClr val="0E58C4"/>
              </a:buClr>
              <a:buSzPts val="4000"/>
              <a:buFont typeface="Times New Roman"/>
              <a:buNone/>
            </a:pPr>
            <a:r>
              <a:rPr lang="en-US" sz="4000" dirty="0">
                <a:solidFill>
                  <a:srgbClr val="0E58C4"/>
                </a:solidFill>
                <a:latin typeface="Times New Roman"/>
                <a:cs typeface="Times New Roman"/>
                <a:sym typeface="Times New Roman"/>
              </a:rPr>
              <a:t>Data Flow Explanation</a:t>
            </a:r>
            <a:endParaRPr lang="en-US" sz="1400" b="0" i="0" u="none" strike="noStrike" cap="none" dirty="0">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33D4F942-5AC5-211F-A6B1-87D75ACAC1C0}"/>
              </a:ext>
            </a:extLst>
          </p:cNvPr>
          <p:cNvSpPr txBox="1"/>
          <p:nvPr/>
        </p:nvSpPr>
        <p:spPr>
          <a:xfrm>
            <a:off x="1318239" y="1366684"/>
            <a:ext cx="10539464" cy="5293757"/>
          </a:xfrm>
          <a:prstGeom prst="rect">
            <a:avLst/>
          </a:prstGeom>
          <a:noFill/>
        </p:spPr>
        <p:txBody>
          <a:bodyPr wrap="square">
            <a:spAutoFit/>
          </a:bodyPr>
          <a:lstStyle/>
          <a:p>
            <a:pPr algn="just"/>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1. User Input </a:t>
            </a:r>
            <a:r>
              <a:rPr lang="en-US" sz="1800" dirty="0">
                <a:latin typeface="Times New Roman" panose="02020603050405020304" pitchFamily="18" charset="0"/>
                <a:cs typeface="Times New Roman" panose="02020603050405020304" pitchFamily="18" charset="0"/>
              </a:rPr>
              <a:t>: User speaks or types a request into the interface.</a:t>
            </a:r>
          </a:p>
          <a:p>
            <a:pPr algn="just"/>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2. Speech-to-Text (Browser)</a:t>
            </a:r>
            <a:r>
              <a:rPr lang="en-US" sz="1800" dirty="0">
                <a:latin typeface="Times New Roman" panose="02020603050405020304" pitchFamily="18" charset="0"/>
                <a:cs typeface="Times New Roman" panose="02020603050405020304" pitchFamily="18" charset="0"/>
              </a:rPr>
              <a:t> : Browser converts spoken words into text using Web Speech API.</a:t>
            </a:r>
          </a:p>
          <a:p>
            <a:pPr algn="just"/>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3</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UI Confirmation</a:t>
            </a:r>
            <a:r>
              <a:rPr lang="en-US" sz="1800" dirty="0">
                <a:latin typeface="Times New Roman" panose="02020603050405020304" pitchFamily="18" charset="0"/>
                <a:cs typeface="Times New Roman" panose="02020603050405020304" pitchFamily="18" charset="0"/>
              </a:rPr>
              <a:t> : Text is displayed for user review and possible editing.</a:t>
            </a:r>
          </a:p>
          <a:p>
            <a:pPr algn="just"/>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4</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Send to Backend</a:t>
            </a:r>
            <a:r>
              <a:rPr lang="en-US" sz="1800" dirty="0">
                <a:latin typeface="Times New Roman" panose="02020603050405020304" pitchFamily="18" charset="0"/>
                <a:cs typeface="Times New Roman" panose="02020603050405020304" pitchFamily="18" charset="0"/>
              </a:rPr>
              <a:t> : Final text is sent to the server for processing.</a:t>
            </a:r>
          </a:p>
          <a:p>
            <a:pPr algn="just"/>
            <a:br>
              <a:rPr lang="en-US" sz="18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 5. Decision Engine</a:t>
            </a:r>
            <a:r>
              <a:rPr lang="en-US" sz="1800" dirty="0">
                <a:latin typeface="Times New Roman" panose="02020603050405020304" pitchFamily="18" charset="0"/>
                <a:cs typeface="Times New Roman" panose="02020603050405020304" pitchFamily="18" charset="0"/>
              </a:rPr>
              <a:t> : Backend determines the type of action requested using keywords or classifiers.</a:t>
            </a:r>
          </a:p>
          <a:p>
            <a:pPr algn="just"/>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6</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LLM Processing (If Needed)</a:t>
            </a:r>
            <a:r>
              <a:rPr lang="en-US" sz="1800" dirty="0">
                <a:latin typeface="Times New Roman" panose="02020603050405020304" pitchFamily="18" charset="0"/>
                <a:cs typeface="Times New Roman" panose="02020603050405020304" pitchFamily="18" charset="0"/>
              </a:rPr>
              <a:t> : LLM refines intent and extracts key details for precise automation.</a:t>
            </a:r>
          </a:p>
          <a:p>
            <a:pPr algn="just"/>
            <a:br>
              <a:rPr lang="en-US" sz="18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7</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Playwright Automation</a:t>
            </a:r>
            <a:r>
              <a:rPr lang="en-US" sz="1800" dirty="0">
                <a:latin typeface="Times New Roman" panose="02020603050405020304" pitchFamily="18" charset="0"/>
                <a:cs typeface="Times New Roman" panose="02020603050405020304" pitchFamily="18" charset="0"/>
              </a:rPr>
              <a:t> : Automation performs browsing tasks like searching, filtering </a:t>
            </a:r>
            <a:r>
              <a:rPr lang="en-US" sz="1800" dirty="0" err="1">
                <a:latin typeface="Times New Roman" panose="02020603050405020304" pitchFamily="18" charset="0"/>
                <a:cs typeface="Times New Roman" panose="02020603050405020304" pitchFamily="18" charset="0"/>
              </a:rPr>
              <a:t>etc</a:t>
            </a:r>
            <a:r>
              <a:rPr lang="en-US" sz="1800" dirty="0">
                <a:latin typeface="Times New Roman" panose="02020603050405020304" pitchFamily="18" charset="0"/>
                <a:cs typeface="Times New Roman" panose="02020603050405020304" pitchFamily="18" charset="0"/>
              </a:rPr>
              <a:t>,.</a:t>
            </a:r>
          </a:p>
          <a:p>
            <a:pPr algn="just"/>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8.  Text-to-Speech Response</a:t>
            </a:r>
            <a:r>
              <a:rPr lang="en-US" sz="1800" dirty="0">
                <a:latin typeface="Times New Roman" panose="02020603050405020304" pitchFamily="18" charset="0"/>
                <a:cs typeface="Times New Roman" panose="02020603050405020304" pitchFamily="18" charset="0"/>
              </a:rPr>
              <a:t> : System verbally confirms the action to the user that I am navigating to that page.</a:t>
            </a:r>
          </a:p>
          <a:p>
            <a:pPr algn="just"/>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9. User Taken to The Result page : </a:t>
            </a:r>
            <a:r>
              <a:rPr lang="en-US" sz="1800" dirty="0">
                <a:latin typeface="Times New Roman" panose="02020603050405020304" pitchFamily="18" charset="0"/>
                <a:cs typeface="Times New Roman" panose="02020603050405020304" pitchFamily="18" charset="0"/>
              </a:rPr>
              <a:t>The user is directly shown the exact page they need, without any manual interaction.</a:t>
            </a:r>
          </a:p>
          <a:p>
            <a:endParaRPr lang="en-IN" dirty="0"/>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34aa503be09_0_36"/>
          <p:cNvSpPr/>
          <p:nvPr/>
        </p:nvSpPr>
        <p:spPr>
          <a:xfrm>
            <a:off x="195262" y="6210300"/>
            <a:ext cx="609600" cy="457200"/>
          </a:xfrm>
          <a:prstGeom prst="ellipse">
            <a:avLst/>
          </a:prstGeom>
          <a:solidFill>
            <a:srgbClr val="0E58C4"/>
          </a:solidFill>
          <a:ln w="9525" cap="flat" cmpd="sng">
            <a:solidFill>
              <a:srgbClr val="0E58C4"/>
            </a:solidFill>
            <a:prstDash val="solid"/>
            <a:miter lim="800000"/>
            <a:headEnd type="none" w="sm" len="sm"/>
            <a:tailEnd type="none" w="sm" len="sm"/>
          </a:ln>
        </p:spPr>
        <p:txBody>
          <a:bodyPr spcFirstLastPara="1" wrap="square" lIns="0" tIns="0" rIns="0" bIns="0" anchor="ctr" anchorCtr="1">
            <a:noAutofit/>
          </a:bodyPr>
          <a:lstStyle/>
          <a:p>
            <a:pPr marL="0" marR="0" lvl="0" indent="0" algn="ctr" rtl="0">
              <a:lnSpc>
                <a:spcPct val="100000"/>
              </a:lnSpc>
              <a:spcBef>
                <a:spcPts val="0"/>
              </a:spcBef>
              <a:spcAft>
                <a:spcPts val="0"/>
              </a:spcAft>
              <a:buClr>
                <a:schemeClr val="lt1"/>
              </a:buClr>
              <a:buSzPts val="1400"/>
              <a:buFont typeface="Century Gothic"/>
              <a:buNone/>
            </a:pPr>
            <a:fld id="{00000000-1234-1234-1234-123412341234}" type="slidenum">
              <a:rPr lang="en-US" sz="1400" b="0" i="0" u="none" strike="noStrike" cap="none">
                <a:solidFill>
                  <a:schemeClr val="lt1"/>
                </a:solidFill>
                <a:latin typeface="Century Gothic"/>
                <a:ea typeface="Century Gothic"/>
                <a:cs typeface="Century Gothic"/>
                <a:sym typeface="Century Gothic"/>
              </a:rPr>
              <a:t>8</a:t>
            </a:fld>
            <a:endParaRPr sz="1400" b="0" i="0" u="none" strike="noStrike" cap="none">
              <a:solidFill>
                <a:srgbClr val="000000"/>
              </a:solidFill>
              <a:latin typeface="Arial"/>
              <a:ea typeface="Arial"/>
              <a:cs typeface="Arial"/>
              <a:sym typeface="Arial"/>
            </a:endParaRPr>
          </a:p>
        </p:txBody>
      </p:sp>
      <p:sp>
        <p:nvSpPr>
          <p:cNvPr id="141" name="Google Shape;141;g34aa503be09_0_36"/>
          <p:cNvSpPr txBox="1"/>
          <p:nvPr/>
        </p:nvSpPr>
        <p:spPr>
          <a:xfrm>
            <a:off x="804862" y="190500"/>
            <a:ext cx="10363200" cy="1028700"/>
          </a:xfrm>
          <a:prstGeom prst="rect">
            <a:avLst/>
          </a:prstGeom>
          <a:noFill/>
          <a:ln>
            <a:noFill/>
          </a:ln>
        </p:spPr>
        <p:txBody>
          <a:bodyPr spcFirstLastPara="1" wrap="square" lIns="91425" tIns="45700" rIns="91425" bIns="91425" anchor="b" anchorCtr="0">
            <a:noAutofit/>
          </a:bodyPr>
          <a:lstStyle/>
          <a:p>
            <a:pPr marL="0" marR="0" lvl="0" indent="0" algn="ctr" rtl="0">
              <a:lnSpc>
                <a:spcPct val="100000"/>
              </a:lnSpc>
              <a:spcBef>
                <a:spcPts val="0"/>
              </a:spcBef>
              <a:spcAft>
                <a:spcPts val="0"/>
              </a:spcAft>
              <a:buClr>
                <a:srgbClr val="0E58C4"/>
              </a:buClr>
              <a:buSzPts val="4000"/>
              <a:buFont typeface="Times New Roman"/>
              <a:buNone/>
            </a:pPr>
            <a:r>
              <a:rPr lang="en-US" sz="4000" dirty="0">
                <a:solidFill>
                  <a:srgbClr val="0E58C4"/>
                </a:solidFill>
                <a:latin typeface="Times New Roman"/>
                <a:ea typeface="Times New Roman"/>
                <a:cs typeface="Times New Roman"/>
                <a:sym typeface="Times New Roman"/>
              </a:rPr>
              <a:t>Technolog</a:t>
            </a:r>
            <a:r>
              <a:rPr lang="en-US" sz="4000" b="0" i="0" u="none" strike="noStrike" cap="none" dirty="0">
                <a:solidFill>
                  <a:srgbClr val="0E58C4"/>
                </a:solidFill>
                <a:latin typeface="Times New Roman"/>
                <a:ea typeface="Times New Roman"/>
                <a:cs typeface="Times New Roman"/>
                <a:sym typeface="Times New Roman"/>
              </a:rPr>
              <a:t>y Stack </a:t>
            </a:r>
            <a:endParaRPr sz="1400" b="0" i="0" u="none" strike="noStrike" cap="none" dirty="0">
              <a:solidFill>
                <a:srgbClr val="000000"/>
              </a:solidFill>
              <a:latin typeface="Arial"/>
              <a:ea typeface="Arial"/>
              <a:cs typeface="Arial"/>
              <a:sym typeface="Arial"/>
            </a:endParaRPr>
          </a:p>
        </p:txBody>
      </p:sp>
      <p:sp>
        <p:nvSpPr>
          <p:cNvPr id="5" name="Text Placeholder 4">
            <a:extLst>
              <a:ext uri="{FF2B5EF4-FFF2-40B4-BE49-F238E27FC236}">
                <a16:creationId xmlns:a16="http://schemas.microsoft.com/office/drawing/2014/main" id="{FC8E7C76-5D4A-DBAC-0DF0-86AB219EE4A6}"/>
              </a:ext>
            </a:extLst>
          </p:cNvPr>
          <p:cNvSpPr>
            <a:spLocks noGrp="1"/>
          </p:cNvSpPr>
          <p:nvPr>
            <p:ph type="body" idx="1"/>
          </p:nvPr>
        </p:nvSpPr>
        <p:spPr>
          <a:xfrm>
            <a:off x="6578600" y="2261419"/>
            <a:ext cx="4998720" cy="3758380"/>
          </a:xfrm>
        </p:spPr>
        <p:txBody>
          <a:bodyPr/>
          <a:lstStyle/>
          <a:p>
            <a:pPr marL="131445" indent="0">
              <a:buNone/>
            </a:pPr>
            <a:r>
              <a:rPr lang="en-IN" sz="2400" b="1" u="sng" dirty="0">
                <a:latin typeface="Times New Roman" panose="02020603050405020304" pitchFamily="18" charset="0"/>
                <a:cs typeface="Times New Roman" panose="02020603050405020304" pitchFamily="18" charset="0"/>
              </a:rPr>
              <a:t>Frontend &amp; APIs</a:t>
            </a:r>
          </a:p>
          <a:p>
            <a:endParaRPr lang="en-IN" sz="28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HTML, JavaScript, Tailwind CSS</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Web Speech API for voice input</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Flask APIs for communication</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Text-to-Speech for confirmations</a:t>
            </a:r>
          </a:p>
          <a:p>
            <a:endParaRPr lang="en-IN" dirty="0"/>
          </a:p>
        </p:txBody>
      </p:sp>
      <p:sp>
        <p:nvSpPr>
          <p:cNvPr id="6" name="Text Placeholder 5">
            <a:extLst>
              <a:ext uri="{FF2B5EF4-FFF2-40B4-BE49-F238E27FC236}">
                <a16:creationId xmlns:a16="http://schemas.microsoft.com/office/drawing/2014/main" id="{BFE9383E-D094-D3D9-ADEA-7BD8A3F59D05}"/>
              </a:ext>
            </a:extLst>
          </p:cNvPr>
          <p:cNvSpPr>
            <a:spLocks noGrp="1"/>
          </p:cNvSpPr>
          <p:nvPr>
            <p:ph type="body" idx="2"/>
          </p:nvPr>
        </p:nvSpPr>
        <p:spPr>
          <a:xfrm>
            <a:off x="1061884" y="2340077"/>
            <a:ext cx="5156036" cy="3679722"/>
          </a:xfrm>
        </p:spPr>
        <p:txBody>
          <a:bodyPr/>
          <a:lstStyle/>
          <a:p>
            <a:pPr marL="131445" indent="0">
              <a:buNone/>
            </a:pPr>
            <a:r>
              <a:rPr lang="en-IN" sz="2400" b="1" u="sng" dirty="0">
                <a:latin typeface="Times New Roman" panose="02020603050405020304" pitchFamily="18" charset="0"/>
                <a:cs typeface="Times New Roman" panose="02020603050405020304" pitchFamily="18" charset="0"/>
              </a:rPr>
              <a:t>Backend &amp; </a:t>
            </a:r>
            <a:r>
              <a:rPr lang="el-GR" sz="2400" b="1" u="sng" dirty="0">
                <a:latin typeface="Times New Roman" panose="02020603050405020304" pitchFamily="18" charset="0"/>
                <a:cs typeface="Times New Roman" panose="02020603050405020304" pitchFamily="18" charset="0"/>
              </a:rPr>
              <a:t>ΑΙ</a:t>
            </a:r>
            <a:endParaRPr lang="en-IN" sz="2400" b="1" u="sng" dirty="0">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Flask for coordination and control</a:t>
            </a:r>
          </a:p>
          <a:p>
            <a:pPr marL="285750" indent="-285750">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Ollama</a:t>
            </a:r>
            <a:r>
              <a:rPr lang="en-IN" sz="2000" dirty="0">
                <a:latin typeface="Times New Roman" panose="02020603050405020304" pitchFamily="18" charset="0"/>
                <a:cs typeface="Times New Roman" panose="02020603050405020304" pitchFamily="18" charset="0"/>
              </a:rPr>
              <a:t> + </a:t>
            </a:r>
            <a:r>
              <a:rPr lang="en-IN" sz="2000" dirty="0" err="1">
                <a:latin typeface="Times New Roman" panose="02020603050405020304" pitchFamily="18" charset="0"/>
                <a:cs typeface="Times New Roman" panose="02020603050405020304" pitchFamily="18" charset="0"/>
              </a:rPr>
              <a:t>LangChain</a:t>
            </a:r>
            <a:r>
              <a:rPr lang="en-IN" sz="2000" dirty="0">
                <a:latin typeface="Times New Roman" panose="02020603050405020304" pitchFamily="18" charset="0"/>
                <a:cs typeface="Times New Roman" panose="02020603050405020304" pitchFamily="18" charset="0"/>
              </a:rPr>
              <a:t> for LLM processing</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Playwright for web automation</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SQLite for local storage</a:t>
            </a:r>
          </a:p>
          <a:p>
            <a:endParaRPr lang="en-IN" dirty="0"/>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34aa503be09_0_43"/>
          <p:cNvSpPr/>
          <p:nvPr/>
        </p:nvSpPr>
        <p:spPr>
          <a:xfrm>
            <a:off x="195262" y="6210300"/>
            <a:ext cx="609600" cy="457200"/>
          </a:xfrm>
          <a:prstGeom prst="ellipse">
            <a:avLst/>
          </a:prstGeom>
          <a:solidFill>
            <a:srgbClr val="0E58C4"/>
          </a:solidFill>
          <a:ln w="9525" cap="flat" cmpd="sng">
            <a:solidFill>
              <a:srgbClr val="0E58C4"/>
            </a:solidFill>
            <a:prstDash val="solid"/>
            <a:miter lim="800000"/>
            <a:headEnd type="none" w="sm" len="sm"/>
            <a:tailEnd type="none" w="sm" len="sm"/>
          </a:ln>
        </p:spPr>
        <p:txBody>
          <a:bodyPr spcFirstLastPara="1" wrap="square" lIns="0" tIns="0" rIns="0" bIns="0" anchor="ctr" anchorCtr="1">
            <a:noAutofit/>
          </a:bodyPr>
          <a:lstStyle/>
          <a:p>
            <a:pPr marL="0" marR="0" lvl="0" indent="0" algn="ctr" rtl="0">
              <a:lnSpc>
                <a:spcPct val="100000"/>
              </a:lnSpc>
              <a:spcBef>
                <a:spcPts val="0"/>
              </a:spcBef>
              <a:spcAft>
                <a:spcPts val="0"/>
              </a:spcAft>
              <a:buClr>
                <a:schemeClr val="lt1"/>
              </a:buClr>
              <a:buSzPts val="1400"/>
              <a:buFont typeface="Century Gothic"/>
              <a:buNone/>
            </a:pPr>
            <a:fld id="{00000000-1234-1234-1234-123412341234}" type="slidenum">
              <a:rPr lang="en-US" sz="1400" b="0" i="0" u="none" strike="noStrike" cap="none">
                <a:solidFill>
                  <a:schemeClr val="lt1"/>
                </a:solidFill>
                <a:latin typeface="Century Gothic"/>
                <a:ea typeface="Century Gothic"/>
                <a:cs typeface="Century Gothic"/>
                <a:sym typeface="Century Gothic"/>
              </a:rPr>
              <a:t>9</a:t>
            </a:fld>
            <a:endParaRPr sz="1400" b="0" i="0" u="none" strike="noStrike" cap="none">
              <a:solidFill>
                <a:srgbClr val="000000"/>
              </a:solidFill>
              <a:latin typeface="Arial"/>
              <a:ea typeface="Arial"/>
              <a:cs typeface="Arial"/>
              <a:sym typeface="Arial"/>
            </a:endParaRPr>
          </a:p>
        </p:txBody>
      </p:sp>
      <p:sp>
        <p:nvSpPr>
          <p:cNvPr id="149" name="Google Shape;149;g34aa503be09_0_43"/>
          <p:cNvSpPr txBox="1"/>
          <p:nvPr/>
        </p:nvSpPr>
        <p:spPr>
          <a:xfrm>
            <a:off x="993775" y="176212"/>
            <a:ext cx="10363200" cy="844500"/>
          </a:xfrm>
          <a:prstGeom prst="rect">
            <a:avLst/>
          </a:prstGeom>
          <a:noFill/>
          <a:ln>
            <a:noFill/>
          </a:ln>
        </p:spPr>
        <p:txBody>
          <a:bodyPr spcFirstLastPara="1" wrap="square" lIns="91425" tIns="45700" rIns="91425" bIns="91425" anchor="b" anchorCtr="0">
            <a:noAutofit/>
          </a:bodyPr>
          <a:lstStyle/>
          <a:p>
            <a:pPr marL="0" marR="0" lvl="0" indent="0" algn="ctr" rtl="0">
              <a:lnSpc>
                <a:spcPct val="100000"/>
              </a:lnSpc>
              <a:spcBef>
                <a:spcPts val="0"/>
              </a:spcBef>
              <a:spcAft>
                <a:spcPts val="0"/>
              </a:spcAft>
              <a:buClr>
                <a:srgbClr val="0E58C4"/>
              </a:buClr>
              <a:buSzPts val="4000"/>
              <a:buFont typeface="Times New Roman"/>
              <a:buNone/>
            </a:pPr>
            <a:r>
              <a:rPr lang="en-US" sz="4000" dirty="0">
                <a:solidFill>
                  <a:srgbClr val="0E58C4"/>
                </a:solidFill>
                <a:latin typeface="Times New Roman"/>
                <a:cs typeface="Times New Roman"/>
                <a:sym typeface="Times New Roman"/>
              </a:rPr>
              <a:t>Algorithms and Models</a:t>
            </a:r>
            <a:endParaRPr sz="1400" b="0" i="0" u="none" strike="noStrike" cap="none" dirty="0">
              <a:solidFill>
                <a:srgbClr val="000000"/>
              </a:solidFill>
              <a:latin typeface="Arial"/>
              <a:ea typeface="Arial"/>
              <a:cs typeface="Arial"/>
              <a:sym typeface="Arial"/>
            </a:endParaRPr>
          </a:p>
        </p:txBody>
      </p:sp>
      <p:sp>
        <p:nvSpPr>
          <p:cNvPr id="3" name="Text Placeholder 2">
            <a:extLst>
              <a:ext uri="{FF2B5EF4-FFF2-40B4-BE49-F238E27FC236}">
                <a16:creationId xmlns:a16="http://schemas.microsoft.com/office/drawing/2014/main" id="{35B35FF3-5FA6-1765-31A1-084DA1AD880F}"/>
              </a:ext>
            </a:extLst>
          </p:cNvPr>
          <p:cNvSpPr>
            <a:spLocks noGrp="1"/>
          </p:cNvSpPr>
          <p:nvPr>
            <p:ph type="body" idx="1"/>
          </p:nvPr>
        </p:nvSpPr>
        <p:spPr>
          <a:xfrm>
            <a:off x="1214120" y="1447800"/>
            <a:ext cx="10363200" cy="4572000"/>
          </a:xfrm>
        </p:spPr>
        <p:txBody>
          <a:bodyPr/>
          <a:lstStyle/>
          <a:p>
            <a:pPr marL="131445" indent="0">
              <a:buNone/>
            </a:pPr>
            <a:r>
              <a:rPr lang="en-IN" sz="1600" b="1" dirty="0">
                <a:latin typeface="Times New Roman" panose="02020603050405020304" pitchFamily="18" charset="0"/>
                <a:cs typeface="Times New Roman" panose="02020603050405020304" pitchFamily="18" charset="0"/>
              </a:rPr>
              <a:t>1</a:t>
            </a:r>
            <a:r>
              <a:rPr lang="en-IN" sz="1800" b="1" dirty="0">
                <a:latin typeface="Times New Roman" panose="02020603050405020304" pitchFamily="18" charset="0"/>
                <a:cs typeface="Times New Roman" panose="02020603050405020304" pitchFamily="18" charset="0"/>
              </a:rPr>
              <a:t>. Algorithms Chosen  :</a:t>
            </a:r>
            <a:endParaRPr lang="en-IN" sz="18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IN" sz="1600" b="1" dirty="0">
                <a:latin typeface="Times New Roman" panose="02020603050405020304" pitchFamily="18" charset="0"/>
                <a:cs typeface="Times New Roman" panose="02020603050405020304" pitchFamily="18" charset="0"/>
              </a:rPr>
              <a:t>NLU (</a:t>
            </a:r>
            <a:r>
              <a:rPr lang="en-IN" sz="1600" b="1" dirty="0" err="1">
                <a:latin typeface="Times New Roman" panose="02020603050405020304" pitchFamily="18" charset="0"/>
                <a:cs typeface="Times New Roman" panose="02020603050405020304" pitchFamily="18" charset="0"/>
              </a:rPr>
              <a:t>Ollama</a:t>
            </a:r>
            <a:r>
              <a:rPr lang="en-IN" sz="1600" b="1" dirty="0">
                <a:latin typeface="Times New Roman" panose="02020603050405020304" pitchFamily="18" charset="0"/>
                <a:cs typeface="Times New Roman" panose="02020603050405020304" pitchFamily="18" charset="0"/>
              </a:rPr>
              <a:t> + </a:t>
            </a:r>
            <a:r>
              <a:rPr lang="en-IN" sz="1600" b="1" dirty="0" err="1">
                <a:latin typeface="Times New Roman" panose="02020603050405020304" pitchFamily="18" charset="0"/>
                <a:cs typeface="Times New Roman" panose="02020603050405020304" pitchFamily="18" charset="0"/>
              </a:rPr>
              <a:t>LangChain</a:t>
            </a:r>
            <a:r>
              <a:rPr lang="en-IN" sz="1600" b="1" dirty="0">
                <a:latin typeface="Times New Roman" panose="02020603050405020304" pitchFamily="18" charset="0"/>
                <a:cs typeface="Times New Roman" panose="02020603050405020304" pitchFamily="18" charset="0"/>
              </a:rPr>
              <a:t>):</a:t>
            </a:r>
            <a:r>
              <a:rPr lang="en-IN" sz="16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Understands natural language commands.</a:t>
            </a:r>
          </a:p>
          <a:p>
            <a:pPr lvl="1">
              <a:buFont typeface="Wingdings" panose="05000000000000000000" pitchFamily="2" charset="2"/>
              <a:buChar char="§"/>
            </a:pPr>
            <a:r>
              <a:rPr lang="en-IN" sz="1600" b="1" dirty="0">
                <a:latin typeface="Times New Roman" panose="02020603050405020304" pitchFamily="18" charset="0"/>
                <a:cs typeface="Times New Roman" panose="02020603050405020304" pitchFamily="18" charset="0"/>
              </a:rPr>
              <a:t>Task Planning</a:t>
            </a:r>
            <a:r>
              <a:rPr lang="en-IN" sz="2000" b="1" dirty="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Breaks commands into actionable steps.</a:t>
            </a:r>
          </a:p>
          <a:p>
            <a:pPr lvl="1">
              <a:buFont typeface="Wingdings" panose="05000000000000000000" pitchFamily="2" charset="2"/>
              <a:buChar char="§"/>
            </a:pPr>
            <a:r>
              <a:rPr lang="en-IN" sz="1600" b="1" dirty="0">
                <a:latin typeface="Times New Roman" panose="02020603050405020304" pitchFamily="18" charset="0"/>
                <a:cs typeface="Times New Roman" panose="02020603050405020304" pitchFamily="18" charset="0"/>
              </a:rPr>
              <a:t>Browser Automation (Playwright):</a:t>
            </a:r>
            <a:r>
              <a:rPr lang="en-IN" sz="16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Executes tasks on websites like a human.</a:t>
            </a:r>
            <a:endParaRPr lang="en-IN" sz="2000" dirty="0">
              <a:latin typeface="Times New Roman" panose="02020603050405020304" pitchFamily="18" charset="0"/>
              <a:cs typeface="Times New Roman" panose="02020603050405020304" pitchFamily="18" charset="0"/>
            </a:endParaRPr>
          </a:p>
          <a:p>
            <a:pPr marL="131445" indent="0">
              <a:buNone/>
            </a:pPr>
            <a:r>
              <a:rPr lang="en-IN" sz="1800" b="1" dirty="0">
                <a:latin typeface="Times New Roman" panose="02020603050405020304" pitchFamily="18" charset="0"/>
                <a:cs typeface="Times New Roman" panose="02020603050405020304" pitchFamily="18" charset="0"/>
              </a:rPr>
              <a:t>2. Reason for Choice :</a:t>
            </a:r>
            <a:endParaRPr lang="en-IN" sz="18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IN" sz="1600" dirty="0"/>
              <a:t>Handles complex, context-based commands and remembers context.</a:t>
            </a:r>
          </a:p>
          <a:p>
            <a:pPr lvl="1">
              <a:buFont typeface="Wingdings" panose="05000000000000000000" pitchFamily="2" charset="2"/>
              <a:buChar char="§"/>
            </a:pPr>
            <a:r>
              <a:rPr lang="en-IN" sz="1600" dirty="0"/>
              <a:t>Reliable web automation mimicking user actions.</a:t>
            </a:r>
          </a:p>
          <a:p>
            <a:pPr lvl="1">
              <a:buFont typeface="Wingdings" panose="05000000000000000000" pitchFamily="2" charset="2"/>
              <a:buChar char="§"/>
            </a:pPr>
            <a:r>
              <a:rPr lang="en-IN" sz="1600" dirty="0"/>
              <a:t>Ensures end-to-end understanding, planning, and execution.</a:t>
            </a:r>
          </a:p>
          <a:p>
            <a:pPr marL="131445" indent="0">
              <a:buNone/>
            </a:pPr>
            <a:r>
              <a:rPr lang="en-IN" sz="1800" b="1" dirty="0"/>
              <a:t>3. Training &amp; Testing : </a:t>
            </a:r>
            <a:endParaRPr lang="en-IN" sz="1800" dirty="0"/>
          </a:p>
          <a:p>
            <a:pPr lvl="1">
              <a:buFont typeface="Wingdings" panose="05000000000000000000" pitchFamily="2" charset="2"/>
              <a:buChar char="§"/>
            </a:pPr>
            <a:r>
              <a:rPr lang="en-IN" sz="1800" b="1" dirty="0">
                <a:latin typeface="Times New Roman" panose="02020603050405020304" pitchFamily="18" charset="0"/>
                <a:cs typeface="Times New Roman" panose="02020603050405020304" pitchFamily="18" charset="0"/>
              </a:rPr>
              <a:t>Training:</a:t>
            </a:r>
            <a:r>
              <a:rPr lang="en-IN" sz="1800" dirty="0">
                <a:latin typeface="Times New Roman" panose="02020603050405020304" pitchFamily="18" charset="0"/>
                <a:cs typeface="Times New Roman" panose="02020603050405020304" pitchFamily="18" charset="0"/>
              </a:rPr>
              <a:t> Pre-trained </a:t>
            </a:r>
            <a:r>
              <a:rPr lang="en-IN" sz="1800" dirty="0" err="1">
                <a:latin typeface="Times New Roman" panose="02020603050405020304" pitchFamily="18" charset="0"/>
                <a:cs typeface="Times New Roman" panose="02020603050405020304" pitchFamily="18" charset="0"/>
              </a:rPr>
              <a:t>Ollama</a:t>
            </a:r>
            <a:r>
              <a:rPr lang="en-IN" sz="1800" dirty="0">
                <a:latin typeface="Times New Roman" panose="02020603050405020304" pitchFamily="18" charset="0"/>
                <a:cs typeface="Times New Roman" panose="02020603050405020304" pitchFamily="18" charset="0"/>
              </a:rPr>
              <a:t>, fine-tuned for task-specific commands.</a:t>
            </a:r>
          </a:p>
          <a:p>
            <a:pPr lvl="1">
              <a:buFont typeface="Wingdings" panose="05000000000000000000" pitchFamily="2" charset="2"/>
              <a:buChar char="§"/>
            </a:pPr>
            <a:r>
              <a:rPr lang="en-IN" sz="1800" b="1" dirty="0">
                <a:latin typeface="Times New Roman" panose="02020603050405020304" pitchFamily="18" charset="0"/>
                <a:cs typeface="Times New Roman" panose="02020603050405020304" pitchFamily="18" charset="0"/>
              </a:rPr>
              <a:t>Testing:</a:t>
            </a:r>
            <a:r>
              <a:rPr lang="en-IN" sz="1800" dirty="0">
                <a:latin typeface="Times New Roman" panose="02020603050405020304" pitchFamily="18" charset="0"/>
                <a:cs typeface="Times New Roman" panose="02020603050405020304" pitchFamily="18" charset="0"/>
              </a:rPr>
              <a:t> Scenario-based tests for intent, step planning, and results; includes edge cases.</a:t>
            </a:r>
          </a:p>
          <a:p>
            <a:pPr lvl="1">
              <a:buFont typeface="Wingdings" panose="05000000000000000000" pitchFamily="2" charset="2"/>
              <a:buChar char="§"/>
            </a:pPr>
            <a:r>
              <a:rPr lang="en-IN" sz="1800" b="1" dirty="0">
                <a:latin typeface="Times New Roman" panose="02020603050405020304" pitchFamily="18" charset="0"/>
                <a:cs typeface="Times New Roman" panose="02020603050405020304" pitchFamily="18" charset="0"/>
              </a:rPr>
              <a:t>Iteration:</a:t>
            </a:r>
            <a:r>
              <a:rPr lang="en-IN" sz="1800" dirty="0">
                <a:latin typeface="Times New Roman" panose="02020603050405020304" pitchFamily="18" charset="0"/>
                <a:cs typeface="Times New Roman" panose="02020603050405020304" pitchFamily="18" charset="0"/>
              </a:rPr>
              <a:t> Refined instructions for higher accuracy and reliability.</a:t>
            </a:r>
          </a:p>
          <a:p>
            <a:pPr marL="131445" indent="0">
              <a:buNone/>
            </a:pPr>
            <a:endParaRPr lang="en-IN" sz="1800" dirty="0">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theme/theme1.xml><?xml version="1.0" encoding="utf-8"?>
<a:theme xmlns:a="http://schemas.openxmlformats.org/drawingml/2006/main" name="1_Quarterly earnings presentation">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Quarterly earnings presentation">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TotalTime>
  <Words>1635</Words>
  <Application>Microsoft Office PowerPoint</Application>
  <PresentationFormat>Widescreen</PresentationFormat>
  <Paragraphs>202</Paragraphs>
  <Slides>16</Slides>
  <Notes>14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Century Gothic</vt:lpstr>
      <vt:lpstr>Wingdings</vt:lpstr>
      <vt:lpstr>Times New Roman</vt:lpstr>
      <vt:lpstr>Palatino Linotype</vt:lpstr>
      <vt:lpstr>Arial</vt:lpstr>
      <vt:lpstr>Noto Sans Symbols</vt:lpstr>
      <vt:lpstr>1_Quarterly earnings presentation</vt:lpstr>
      <vt:lpstr>Quarterly earnings presentation</vt:lpstr>
      <vt:lpstr>PowerPoint Presentation</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Performance &amp; Validation </vt:lpstr>
      <vt:lpstr>                Deployment &amp; Scalability</vt:lpstr>
      <vt:lpstr>                       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VULAPU CHANDRIKA</dc:creator>
  <cp:lastModifiedBy>chandrika vulapu</cp:lastModifiedBy>
  <cp:revision>5</cp:revision>
  <dcterms:created xsi:type="dcterms:W3CDTF">2017-04-13T11:52:33Z</dcterms:created>
  <dcterms:modified xsi:type="dcterms:W3CDTF">2025-09-28T14:57:28Z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TC034605459991</vt:lpwstr>
  </property>
</Properties>
</file>