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71DC-3D68-861F-B952-6E991D30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1BD6-17C6-D5BD-0D71-4483DC2F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A707-4C9C-7B70-0AB5-3645FD6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0576-2951-EC41-B64B-CD24863D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C5F2-7211-C1D8-69D5-0C87DADE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C293-9A0D-38AA-1701-77CD675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82B2-5A01-71DF-25E6-5C6BE9A5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F234-481E-439F-1839-0D993AA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2F29-D0AB-0A6C-020D-1AF93621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D963-9EB0-3394-9A9E-B8D0523D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FA440-2C7A-CC5D-851D-55ECAE5C4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3DEA-1F15-5498-331E-755AEC38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632-7831-B17E-A8E2-B9EEBDCE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051F-43B1-7CAF-EEFF-3170D6AA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317D-46A1-C9AD-0AAF-44B6F34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2EED-F8DF-97C3-C7B4-58C8BA72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9D33-975E-418B-97F1-C998E619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8277-F33E-92DA-AE9E-50271547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3545-15EE-E349-EB57-2E5EE0F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E5C-70C5-D710-4E6D-5D84FDB0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7010-D9E0-2622-9F0E-0D57BAB3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AE8B-3F90-F8FF-01A1-11860CAD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F73E-833F-7035-46C4-FD67352E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49F3-BEA1-9CDE-7C71-BCF27A8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5F99-EA4F-61CD-EDA9-9A07547C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CFE-04D8-BC12-2FDD-7AA09A6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C326-B780-0C47-F88B-526B1FE54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1FEF-C554-FE1B-4647-A4B614EF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3D5A-9EAE-3D3A-2F78-660BA83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153D-6A01-CC09-4AA2-15AA0C5D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7F22A-EBC1-E5E6-83FF-B6AD1673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A9F6-C012-832C-0524-D5A4C1B1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CE6B-6A54-2877-8674-6CAA07D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DDE2-B921-58AF-39ED-A87E8300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F4415-B5BC-91B9-C72C-F1E67CA3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215EF-6A64-A301-2F1C-57D225065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3EF3D-B31F-5402-C363-E794808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3BD03-5DAD-A20C-DB93-31F6091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3FA39-9DCE-3E45-CE0F-0E9D5F58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A337-B2CD-2451-7F23-338765F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651C5-6D3C-829C-2EF3-BDDC0AE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3EAE-1AC7-8F35-25E9-A1C7AA1A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B71CF-DA83-15ED-0BEA-102176A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ABE3E-6E66-BFBD-EC7C-896B940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AAA04-68C4-B822-5052-C6EF5E71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0A30-8763-7DED-A84E-97D8EE7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349E-E3F0-E289-4FD6-8C9FF6BF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60AC-276E-ADCA-8B59-A2BE8B17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49C4F-DDE5-35E3-B436-09974AD0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B343-B614-A384-61B4-CB57D473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3128-DC64-E5C2-9D04-0B4F7AB7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B5EE2-E429-858A-17E0-E6E381BE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93F6-DAAC-213B-9450-5F3B5865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BE579-74DB-AA51-8FC8-72BCC7A4E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4B076-8BEB-0551-5C3B-9F7D17C4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15DE-3CCF-579D-C144-8D1D860E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CD78-2CFD-38E6-A303-262E506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BF62-3DC1-F6E7-5D6C-CDB2445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134D-7A40-4EE0-3D5C-E413CFF8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F17D-FED5-E341-19DE-5A9DBE4A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F2A1-F575-57BE-6848-D0C6A9CC0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615F-CD59-4541-940F-5E0239929DC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ABDE-089B-C323-4F71-48B7E8B0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5FB9-1B11-8969-A636-B345AFD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9621-A324-4EC0-B0D7-694F225E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8E9C-8CCF-388E-0D35-A4D1BD6E4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A03D3-5AD0-B76E-DC49-2C8A134FD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Done by – </a:t>
            </a:r>
            <a:r>
              <a:rPr lang="en-IN" dirty="0" err="1"/>
              <a:t>K.Chandrika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7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D23-3FD4-96FA-4994-1E62F99C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05D9-259C-313F-BD38-E967FFEE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Introduction to Python:</a:t>
            </a:r>
          </a:p>
          <a:p>
            <a:r>
              <a:rPr lang="en-US" sz="6400" dirty="0"/>
              <a:t>1.Python is a high-level, interpreted, interactive </a:t>
            </a:r>
            <a:r>
              <a:rPr lang="en-US" sz="6400" dirty="0" err="1"/>
              <a:t>andobject</a:t>
            </a:r>
            <a:r>
              <a:rPr lang="en-US" sz="6400" dirty="0"/>
              <a:t>-oriented scripting language.</a:t>
            </a:r>
          </a:p>
          <a:p>
            <a:endParaRPr lang="en-US" sz="6400" dirty="0"/>
          </a:p>
          <a:p>
            <a:r>
              <a:rPr lang="en-US" sz="6400" dirty="0"/>
              <a:t>2.Python is designed to be highly readable.</a:t>
            </a:r>
          </a:p>
          <a:p>
            <a:endParaRPr lang="en-US" sz="6400" dirty="0"/>
          </a:p>
          <a:p>
            <a:r>
              <a:rPr lang="en-US" sz="6400" dirty="0"/>
              <a:t>3.It uses English keywords frequently where as other </a:t>
            </a:r>
            <a:r>
              <a:rPr lang="en-US" sz="6400" dirty="0" err="1"/>
              <a:t>languagesuse</a:t>
            </a:r>
            <a:r>
              <a:rPr lang="en-US" sz="6400" dirty="0"/>
              <a:t> punctuation, and it has fewer syntactical constructions </a:t>
            </a:r>
          </a:p>
          <a:p>
            <a:pPr marL="0" indent="0">
              <a:buNone/>
            </a:pPr>
            <a:r>
              <a:rPr lang="en-US" sz="6400" dirty="0"/>
              <a:t>       than other languages</a:t>
            </a:r>
          </a:p>
          <a:p>
            <a:r>
              <a:rPr lang="en-US" sz="6400" dirty="0"/>
              <a:t>Python is Interpreted:</a:t>
            </a:r>
          </a:p>
          <a:p>
            <a:endParaRPr lang="en-US" sz="6400" dirty="0"/>
          </a:p>
          <a:p>
            <a:r>
              <a:rPr lang="en-US" sz="6400" dirty="0"/>
              <a:t>Python is processed at runtime by the interpreter. You do not</a:t>
            </a:r>
          </a:p>
          <a:p>
            <a:r>
              <a:rPr lang="en-US" sz="6400" dirty="0"/>
              <a:t>need to compile your program before executing it</a:t>
            </a:r>
          </a:p>
          <a:p>
            <a:endParaRPr lang="en-US" sz="6400" dirty="0"/>
          </a:p>
          <a:p>
            <a:r>
              <a:rPr lang="en-US" sz="6400" dirty="0"/>
              <a:t>Python is Interactive:</a:t>
            </a:r>
          </a:p>
          <a:p>
            <a:endParaRPr lang="en-US" sz="6400" dirty="0"/>
          </a:p>
          <a:p>
            <a:r>
              <a:rPr lang="en-US" sz="6400" dirty="0"/>
              <a:t>You can actually sit at a Python prompt and interact with the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6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D4C6DA-BE0E-2A32-4312-AA238CD219BB}"/>
              </a:ext>
            </a:extLst>
          </p:cNvPr>
          <p:cNvSpPr txBox="1"/>
          <p:nvPr/>
        </p:nvSpPr>
        <p:spPr>
          <a:xfrm>
            <a:off x="77002" y="96253"/>
            <a:ext cx="9069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interpreter directly to write your programs.</a:t>
            </a:r>
          </a:p>
          <a:p>
            <a:endParaRPr lang="en-US" sz="1800" dirty="0"/>
          </a:p>
          <a:p>
            <a:r>
              <a:rPr lang="en-US" sz="1800" dirty="0"/>
              <a:t>Python is Object-Oriented:</a:t>
            </a:r>
          </a:p>
          <a:p>
            <a:endParaRPr lang="en-US" sz="1800" dirty="0"/>
          </a:p>
          <a:p>
            <a:r>
              <a:rPr lang="en-US" sz="1800" dirty="0"/>
              <a:t>Python supports Object-Oriented style or technique of</a:t>
            </a:r>
          </a:p>
          <a:p>
            <a:r>
              <a:rPr lang="en-US" sz="1800" dirty="0"/>
              <a:t>programming that encapsulates code within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38D97-0F3C-35F1-5384-DB388C632486}"/>
              </a:ext>
            </a:extLst>
          </p:cNvPr>
          <p:cNvSpPr txBox="1"/>
          <p:nvPr/>
        </p:nvSpPr>
        <p:spPr>
          <a:xfrm>
            <a:off x="144378" y="2069430"/>
            <a:ext cx="12047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History of Python:</a:t>
            </a:r>
          </a:p>
          <a:p>
            <a:endParaRPr lang="en-IN" b="1" dirty="0"/>
          </a:p>
          <a:p>
            <a:r>
              <a:rPr lang="en-US" dirty="0"/>
              <a:t>Python was developed by Guido van Rossum in the late eighties and early nineties at the National Research Institute for Mathematics and Computer Science in the Netherlands.</a:t>
            </a:r>
          </a:p>
          <a:p>
            <a:endParaRPr lang="en-IN" dirty="0"/>
          </a:p>
        </p:txBody>
      </p:sp>
      <p:pic>
        <p:nvPicPr>
          <p:cNvPr id="1026" name="Picture 2" descr="Q&amp;a: Python Creator Guido Van Rossum on How He Got His Start in Programming  | Interviews | Communications of the ACM">
            <a:extLst>
              <a:ext uri="{FF2B5EF4-FFF2-40B4-BE49-F238E27FC236}">
                <a16:creationId xmlns:a16="http://schemas.microsoft.com/office/drawing/2014/main" id="{C5C41946-3FAF-3D3B-8AEC-04B52DA06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63" y="3269759"/>
            <a:ext cx="2381250" cy="19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82B40-8DA7-9BE2-6777-23DE7FFF1072}"/>
              </a:ext>
            </a:extLst>
          </p:cNvPr>
          <p:cNvSpPr txBox="1"/>
          <p:nvPr/>
        </p:nvSpPr>
        <p:spPr>
          <a:xfrm>
            <a:off x="77003" y="5958038"/>
            <a:ext cx="119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derived from many other languages, including ABC,Modula-3, C, C++, Algol-68, Small Talk, Unix shell, and other</a:t>
            </a:r>
          </a:p>
          <a:p>
            <a:r>
              <a:rPr lang="en-US" dirty="0"/>
              <a:t>scripting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8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9B60F-DB87-AC61-BF6D-B451DCCFD6BD}"/>
              </a:ext>
            </a:extLst>
          </p:cNvPr>
          <p:cNvSpPr txBox="1"/>
          <p:nvPr/>
        </p:nvSpPr>
        <p:spPr>
          <a:xfrm>
            <a:off x="203200" y="304800"/>
            <a:ext cx="526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6F70F-D753-55AA-029F-DF939D945DC0}"/>
              </a:ext>
            </a:extLst>
          </p:cNvPr>
          <p:cNvSpPr txBox="1"/>
          <p:nvPr/>
        </p:nvSpPr>
        <p:spPr>
          <a:xfrm>
            <a:off x="203200" y="770467"/>
            <a:ext cx="11703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is a group of related statements that performs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help break our program into smaller and modular chunks.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our program grows larger and larger, functions make it more organized and manageable.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provides better modularity for your application and a high degree of code reusing.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0A1D-03A3-6491-9228-B6BEBB24540F}"/>
              </a:ext>
            </a:extLst>
          </p:cNvPr>
          <p:cNvSpPr txBox="1"/>
          <p:nvPr/>
        </p:nvSpPr>
        <p:spPr>
          <a:xfrm>
            <a:off x="203200" y="2988733"/>
            <a:ext cx="1140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 supports 2 types of functions</a:t>
            </a:r>
          </a:p>
          <a:p>
            <a:endParaRPr lang="en-US" dirty="0"/>
          </a:p>
          <a:p>
            <a:r>
              <a:rPr lang="en-US" dirty="0"/>
              <a:t>    1) Built in Functions</a:t>
            </a:r>
          </a:p>
          <a:p>
            <a:endParaRPr lang="en-US" dirty="0"/>
          </a:p>
          <a:p>
            <a:r>
              <a:rPr lang="en-US" dirty="0"/>
              <a:t>    2) User Defined Functions</a:t>
            </a:r>
          </a:p>
          <a:p>
            <a:endParaRPr lang="en-US" dirty="0"/>
          </a:p>
          <a:p>
            <a:r>
              <a:rPr lang="en-US" dirty="0"/>
              <a:t>    Built in Functions:</a:t>
            </a:r>
          </a:p>
          <a:p>
            <a:endParaRPr lang="en-US" dirty="0"/>
          </a:p>
          <a:p>
            <a:r>
              <a:rPr lang="en-US" dirty="0"/>
              <a:t>   The functions which are coming along with Python </a:t>
            </a:r>
            <a:r>
              <a:rPr lang="en-US" dirty="0" err="1"/>
              <a:t>softwareautomatically</a:t>
            </a:r>
            <a:r>
              <a:rPr lang="en-US" dirty="0"/>
              <a:t>, are called built in functions or pre defined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7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012B7-88EF-80F6-9F55-832E32C196B2}"/>
              </a:ext>
            </a:extLst>
          </p:cNvPr>
          <p:cNvSpPr txBox="1"/>
          <p:nvPr/>
        </p:nvSpPr>
        <p:spPr>
          <a:xfrm>
            <a:off x="308008" y="163629"/>
            <a:ext cx="11434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Defined Functions:</a:t>
            </a:r>
          </a:p>
          <a:p>
            <a:endParaRPr lang="en-US" dirty="0"/>
          </a:p>
          <a:p>
            <a:r>
              <a:rPr lang="en-US" dirty="0"/>
              <a:t>The functions which are developed by programmer explicitly according to business requirements, are called user defined functions.</a:t>
            </a:r>
          </a:p>
          <a:p>
            <a:endParaRPr lang="en-US" dirty="0"/>
          </a:p>
          <a:p>
            <a:r>
              <a:rPr lang="en-US" dirty="0"/>
              <a:t>While creating functions we can use 2 keywords</a:t>
            </a:r>
          </a:p>
          <a:p>
            <a:endParaRPr lang="en-US" dirty="0"/>
          </a:p>
          <a:p>
            <a:r>
              <a:rPr lang="en-US" dirty="0"/>
              <a:t>1) def (mandatory)</a:t>
            </a:r>
          </a:p>
          <a:p>
            <a:endParaRPr lang="en-US" dirty="0"/>
          </a:p>
          <a:p>
            <a:r>
              <a:rPr lang="en-US" dirty="0"/>
              <a:t>2) return (optional)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AE157-FCDC-D851-37F5-224AC3F8FDFC}"/>
              </a:ext>
            </a:extLst>
          </p:cNvPr>
          <p:cNvSpPr txBox="1"/>
          <p:nvPr/>
        </p:nvSpPr>
        <p:spPr>
          <a:xfrm>
            <a:off x="308008" y="3237618"/>
            <a:ext cx="4448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(parameters):</a:t>
            </a:r>
          </a:p>
          <a:p>
            <a:endParaRPr lang="en-US" dirty="0"/>
          </a:p>
          <a:p>
            <a:r>
              <a:rPr lang="en-US" dirty="0" err="1"/>
              <a:t>function_block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return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96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A19EA-5FD1-AABD-EE0D-ADCAE6C3F739}"/>
              </a:ext>
            </a:extLst>
          </p:cNvPr>
          <p:cNvSpPr txBox="1"/>
          <p:nvPr/>
        </p:nvSpPr>
        <p:spPr>
          <a:xfrm>
            <a:off x="4812632" y="231006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C57B0-4262-D1B4-5E8C-A64EF0DA900A}"/>
              </a:ext>
            </a:extLst>
          </p:cNvPr>
          <p:cNvSpPr txBox="1"/>
          <p:nvPr/>
        </p:nvSpPr>
        <p:spPr>
          <a:xfrm>
            <a:off x="0" y="872327"/>
            <a:ext cx="1210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group of functions, variables and classes saved to a file, which is nothing but module.</a:t>
            </a:r>
          </a:p>
          <a:p>
            <a:endParaRPr lang="en-US" dirty="0"/>
          </a:p>
          <a:p>
            <a:r>
              <a:rPr lang="en-US" dirty="0"/>
              <a:t>Every Python file (.</a:t>
            </a:r>
            <a:r>
              <a:rPr lang="en-US" dirty="0" err="1"/>
              <a:t>py</a:t>
            </a:r>
            <a:r>
              <a:rPr lang="en-US" dirty="0"/>
              <a:t>) acts as a module.</a:t>
            </a:r>
          </a:p>
          <a:p>
            <a:endParaRPr lang="en-US" dirty="0"/>
          </a:p>
          <a:p>
            <a:r>
              <a:rPr lang="en-US" dirty="0"/>
              <a:t>Ramarithmetic.py</a:t>
            </a:r>
          </a:p>
          <a:p>
            <a:r>
              <a:rPr lang="en-US" dirty="0"/>
              <a:t>x = 888</a:t>
            </a:r>
          </a:p>
          <a:p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 print("The Sum:",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r>
              <a:rPr lang="en-US" dirty="0"/>
              <a:t>def product(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print("The </a:t>
            </a:r>
            <a:r>
              <a:rPr lang="en-US" dirty="0" err="1"/>
              <a:t>Product:",a</a:t>
            </a:r>
            <a:r>
              <a:rPr lang="en-US" dirty="0"/>
              <a:t>*b)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C7B5-3C3D-80E1-FCF4-0FF5CC4B514E}"/>
              </a:ext>
            </a:extLst>
          </p:cNvPr>
          <p:cNvSpPr txBox="1"/>
          <p:nvPr/>
        </p:nvSpPr>
        <p:spPr>
          <a:xfrm>
            <a:off x="0" y="3801534"/>
            <a:ext cx="11935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Ramarithmetic</a:t>
            </a:r>
            <a:r>
              <a:rPr lang="en-US" dirty="0"/>
              <a:t> module contains one variable and 2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want to use members of module in our program then we should import that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modulename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access members by using module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1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4AFAD-0D9C-42C7-656F-EE1A5E7F8DC2}"/>
              </a:ext>
            </a:extLst>
          </p:cNvPr>
          <p:cNvSpPr txBox="1"/>
          <p:nvPr/>
        </p:nvSpPr>
        <p:spPr>
          <a:xfrm>
            <a:off x="135467" y="711200"/>
            <a:ext cx="6665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modulename.variable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modulename.function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35A1-10C3-C59C-4980-B8206854C259}"/>
              </a:ext>
            </a:extLst>
          </p:cNvPr>
          <p:cNvSpPr txBox="1"/>
          <p:nvPr/>
        </p:nvSpPr>
        <p:spPr>
          <a:xfrm>
            <a:off x="29633" y="1650999"/>
            <a:ext cx="115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Whenever we are using a module in our program, for that module compiled file will be generated and stored in the hard disk permanently.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03BC1-6DAB-0811-93F0-26ADC9449548}"/>
              </a:ext>
            </a:extLst>
          </p:cNvPr>
          <p:cNvSpPr txBox="1"/>
          <p:nvPr/>
        </p:nvSpPr>
        <p:spPr>
          <a:xfrm>
            <a:off x="135467" y="2390464"/>
            <a:ext cx="11336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Renaming a Module at the time of import (Module Aliasing):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import </a:t>
            </a:r>
            <a:r>
              <a:rPr lang="en-US" dirty="0" err="1"/>
              <a:t>Ramarithmetic</a:t>
            </a:r>
            <a:r>
              <a:rPr lang="en-US" dirty="0"/>
              <a:t> as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</a:t>
            </a:r>
            <a:r>
              <a:rPr lang="en-US" dirty="0" err="1"/>
              <a:t>Ramarithmetic</a:t>
            </a:r>
            <a:r>
              <a:rPr lang="en-US" dirty="0"/>
              <a:t> is original module name and m is alias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access members by using alias name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from ... import: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import particular members of module by using from ... import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main advantage of this is we can access members directly without using module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import all members of a module as follows from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Ramarithmetic</a:t>
            </a:r>
            <a:r>
              <a:rPr lang="en-US" dirty="0"/>
              <a:t> import*</a:t>
            </a:r>
          </a:p>
        </p:txBody>
      </p:sp>
    </p:spTree>
    <p:extLst>
      <p:ext uri="{BB962C8B-B14F-4D97-AF65-F5344CB8AC3E}">
        <p14:creationId xmlns:p14="http://schemas.microsoft.com/office/powerpoint/2010/main" val="94245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B7DAE-14ED-2FA1-15B4-431E86B05F72}"/>
              </a:ext>
            </a:extLst>
          </p:cNvPr>
          <p:cNvSpPr txBox="1"/>
          <p:nvPr/>
        </p:nvSpPr>
        <p:spPr>
          <a:xfrm>
            <a:off x="0" y="829733"/>
            <a:ext cx="107674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Various </a:t>
            </a:r>
            <a:r>
              <a:rPr lang="en-IN" dirty="0" err="1"/>
              <a:t>Possibilties</a:t>
            </a:r>
            <a:r>
              <a:rPr lang="en-IN" dirty="0"/>
              <a:t> of import:</a:t>
            </a:r>
          </a:p>
          <a:p>
            <a:endParaRPr lang="en-IN" dirty="0"/>
          </a:p>
          <a:p>
            <a:r>
              <a:rPr lang="en-IN" dirty="0"/>
              <a:t>1) import </a:t>
            </a:r>
            <a:r>
              <a:rPr lang="en-IN" dirty="0" err="1"/>
              <a:t>modulename</a:t>
            </a:r>
            <a:endParaRPr lang="en-IN" dirty="0"/>
          </a:p>
          <a:p>
            <a:endParaRPr lang="en-IN" dirty="0"/>
          </a:p>
          <a:p>
            <a:r>
              <a:rPr lang="en-IN" dirty="0"/>
              <a:t>2) import module1,module2,module3</a:t>
            </a:r>
          </a:p>
          <a:p>
            <a:endParaRPr lang="en-IN" dirty="0"/>
          </a:p>
          <a:p>
            <a:r>
              <a:rPr lang="en-IN" dirty="0"/>
              <a:t>3) import module1 as m</a:t>
            </a:r>
          </a:p>
          <a:p>
            <a:endParaRPr lang="en-IN" dirty="0"/>
          </a:p>
          <a:p>
            <a:r>
              <a:rPr lang="en-IN" dirty="0"/>
              <a:t>4) import module1 as m1,module2 as m2,module3</a:t>
            </a:r>
          </a:p>
          <a:p>
            <a:endParaRPr lang="en-IN" dirty="0"/>
          </a:p>
          <a:p>
            <a:r>
              <a:rPr lang="en-IN" dirty="0"/>
              <a:t>5) from module import member</a:t>
            </a:r>
          </a:p>
          <a:p>
            <a:endParaRPr lang="en-IN" dirty="0"/>
          </a:p>
          <a:p>
            <a:r>
              <a:rPr lang="en-IN" dirty="0"/>
              <a:t>6) from module import member1,member2,memebr3</a:t>
            </a:r>
          </a:p>
          <a:p>
            <a:endParaRPr lang="en-IN" dirty="0"/>
          </a:p>
          <a:p>
            <a:r>
              <a:rPr lang="en-IN" dirty="0"/>
              <a:t>7) from module import memeber1 as x</a:t>
            </a:r>
          </a:p>
          <a:p>
            <a:endParaRPr lang="en-IN" dirty="0"/>
          </a:p>
          <a:p>
            <a:r>
              <a:rPr lang="en-IN" dirty="0"/>
              <a:t>8) from module import *</a:t>
            </a:r>
          </a:p>
        </p:txBody>
      </p:sp>
    </p:spTree>
    <p:extLst>
      <p:ext uri="{BB962C8B-B14F-4D97-AF65-F5344CB8AC3E}">
        <p14:creationId xmlns:p14="http://schemas.microsoft.com/office/powerpoint/2010/main" val="304601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644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TASK 2</vt:lpstr>
      <vt:lpstr>INTRODUCTION AND HISTORY OF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Chandrika Kolli</dc:creator>
  <cp:lastModifiedBy>Chandrika Kolli</cp:lastModifiedBy>
  <cp:revision>1</cp:revision>
  <dcterms:created xsi:type="dcterms:W3CDTF">2023-12-07T15:34:28Z</dcterms:created>
  <dcterms:modified xsi:type="dcterms:W3CDTF">2023-12-07T16:16:47Z</dcterms:modified>
</cp:coreProperties>
</file>