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4"/>
  </p:sldMasterIdLst>
  <p:notesMasterIdLst>
    <p:notesMasterId r:id="rId30"/>
  </p:notesMasterIdLst>
  <p:sldIdLst>
    <p:sldId id="256" r:id="rId5"/>
    <p:sldId id="258" r:id="rId6"/>
    <p:sldId id="259" r:id="rId7"/>
    <p:sldId id="262" r:id="rId8"/>
    <p:sldId id="327" r:id="rId9"/>
    <p:sldId id="257" r:id="rId10"/>
    <p:sldId id="267" r:id="rId11"/>
    <p:sldId id="274" r:id="rId12"/>
    <p:sldId id="328" r:id="rId13"/>
    <p:sldId id="331" r:id="rId14"/>
    <p:sldId id="332" r:id="rId15"/>
    <p:sldId id="333" r:id="rId16"/>
    <p:sldId id="334" r:id="rId17"/>
    <p:sldId id="336" r:id="rId18"/>
    <p:sldId id="335" r:id="rId19"/>
    <p:sldId id="337" r:id="rId20"/>
    <p:sldId id="325" r:id="rId21"/>
    <p:sldId id="270" r:id="rId22"/>
    <p:sldId id="326" r:id="rId23"/>
    <p:sldId id="338" r:id="rId24"/>
    <p:sldId id="276" r:id="rId25"/>
    <p:sldId id="330" r:id="rId26"/>
    <p:sldId id="277" r:id="rId27"/>
    <p:sldId id="279" r:id="rId28"/>
    <p:sldId id="281" r:id="rId29"/>
  </p:sldIdLst>
  <p:sldSz cx="9144000" cy="5143500" type="screen16x9"/>
  <p:notesSz cx="6858000" cy="9144000"/>
  <p:embeddedFontLst>
    <p:embeddedFont>
      <p:font typeface="Fira Sans" panose="020B0503050000020004" pitchFamily="34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4C5B981-C71D-45D7-9D2A-329A2197D5B8}">
  <a:tblStyle styleId="{A4C5B981-C71D-45D7-9D2A-329A2197D5B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30" d="100"/>
          <a:sy n="130" d="100"/>
        </p:scale>
        <p:origin x="5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font" Target="fonts/font4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font" Target="fonts/font3.fntdata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font" Target="fonts/font2.fntdata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1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DB3-4E44-9E08-6CAC302127CA}"/>
              </c:ext>
            </c:extLst>
          </c:dPt>
          <c:dPt>
            <c:idx val="1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DB3-4E44-9E08-6CAC302127CA}"/>
              </c:ext>
            </c:extLst>
          </c:dPt>
          <c:dPt>
            <c:idx val="2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6DB3-4E44-9E08-6CAC302127CA}"/>
              </c:ext>
            </c:extLst>
          </c:dPt>
          <c:dPt>
            <c:idx val="3"/>
            <c:bubble3D val="0"/>
            <c:spPr>
              <a:solidFill>
                <a:schemeClr val="accent6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6DB3-4E44-9E08-6CAC302127CA}"/>
              </c:ext>
            </c:extLst>
          </c:dPt>
          <c:cat>
            <c:strRef>
              <c:f>Sheet1!$A$2:$A$5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70</c:v>
                </c:pt>
                <c:pt idx="1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248-4DC4-BBEC-39298550099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021-4510-9EF8-A3A6C4BAAAEA}"/>
              </c:ext>
            </c:extLst>
          </c:dPt>
          <c:dPt>
            <c:idx val="1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021-4510-9EF8-A3A6C4BAAAEA}"/>
              </c:ext>
            </c:extLst>
          </c:dPt>
          <c:dPt>
            <c:idx val="2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4021-4510-9EF8-A3A6C4BAAAEA}"/>
              </c:ext>
            </c:extLst>
          </c:dPt>
          <c:dPt>
            <c:idx val="3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4021-4510-9EF8-A3A6C4BAAAEA}"/>
              </c:ext>
            </c:extLst>
          </c:dPt>
          <c:cat>
            <c:strRef>
              <c:f>Sheet1!$A$2:$A$5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70</c:v>
                </c:pt>
                <c:pt idx="1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4021-4510-9EF8-A3A6C4BAAAE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d76915f5bd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d76915f5bd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45815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" name="Google Shape;930;gd863e7ddba_0_5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1" name="Google Shape;931;gd863e7ddba_0_5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" name="Google Shape;1001;gd863e7ddba_0_3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2" name="Google Shape;1002;gd863e7ddba_0_3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73903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2" name="Google Shape;1092;gd863e7ddba_0_7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3" name="Google Shape;1093;gd863e7ddba_0_7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0" name="Google Shape;1120;gd863e7ddba_0_7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1" name="Google Shape;1121;gd863e7ddba_0_7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7" name="Google Shape;1287;gd863e7ddba_0_23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8" name="Google Shape;1288;gd863e7ddba_0_23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5" name="Google Shape;1335;gd863e7ddba_0_12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6" name="Google Shape;1336;gd863e7ddba_0_12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d76915f5bd_0_3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d76915f5bd_0_3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d76915f5bd_0_1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d76915f5bd_0_1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gd76915f5bd_0_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8" name="Google Shape;688;gd76915f5bd_0_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d76915f5bd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d76915f5bd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gd863e7ddba_0_9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4" name="Google Shape;774;gd863e7ddba_0_9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" name="Google Shape;1001;gd863e7ddba_0_3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2" name="Google Shape;1002;gd863e7ddba_0_3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gd76915f5bd_0_3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9" name="Google Shape;769;gd76915f5bd_0_3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8172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817850" y="753115"/>
            <a:ext cx="4486200" cy="243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817850" y="3157850"/>
            <a:ext cx="3419700" cy="7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2962925"/>
            <a:ext cx="4383331" cy="2181175"/>
            <a:chOff x="0" y="2962925"/>
            <a:chExt cx="4383331" cy="2181175"/>
          </a:xfrm>
        </p:grpSpPr>
        <p:sp>
          <p:nvSpPr>
            <p:cNvPr id="12" name="Google Shape;12;p2"/>
            <p:cNvSpPr/>
            <p:nvPr/>
          </p:nvSpPr>
          <p:spPr>
            <a:xfrm>
              <a:off x="0" y="2962925"/>
              <a:ext cx="4383331" cy="2181175"/>
            </a:xfrm>
            <a:custGeom>
              <a:avLst/>
              <a:gdLst/>
              <a:ahLst/>
              <a:cxnLst/>
              <a:rect l="l" t="t" r="r" b="b"/>
              <a:pathLst>
                <a:path w="131208" h="103545" extrusionOk="0">
                  <a:moveTo>
                    <a:pt x="0" y="1"/>
                  </a:moveTo>
                  <a:lnTo>
                    <a:pt x="0" y="103545"/>
                  </a:lnTo>
                  <a:lnTo>
                    <a:pt x="131208" y="103545"/>
                  </a:lnTo>
                  <a:cubicBezTo>
                    <a:pt x="121088" y="90157"/>
                    <a:pt x="95862" y="79092"/>
                    <a:pt x="67453" y="75652"/>
                  </a:cubicBezTo>
                  <a:cubicBezTo>
                    <a:pt x="41882" y="72155"/>
                    <a:pt x="745" y="35433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0" y="3246738"/>
              <a:ext cx="4101773" cy="1893722"/>
            </a:xfrm>
            <a:custGeom>
              <a:avLst/>
              <a:gdLst/>
              <a:ahLst/>
              <a:cxnLst/>
              <a:rect l="l" t="t" r="r" b="b"/>
              <a:pathLst>
                <a:path w="122780" h="89899" extrusionOk="0">
                  <a:moveTo>
                    <a:pt x="0" y="0"/>
                  </a:moveTo>
                  <a:lnTo>
                    <a:pt x="0" y="89899"/>
                  </a:lnTo>
                  <a:lnTo>
                    <a:pt x="122780" y="89899"/>
                  </a:lnTo>
                  <a:cubicBezTo>
                    <a:pt x="112689" y="76511"/>
                    <a:pt x="87462" y="65446"/>
                    <a:pt x="59053" y="62006"/>
                  </a:cubicBezTo>
                  <a:cubicBezTo>
                    <a:pt x="33483" y="58509"/>
                    <a:pt x="745" y="35403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" name="Google Shape;14;p2"/>
          <p:cNvGrpSpPr/>
          <p:nvPr/>
        </p:nvGrpSpPr>
        <p:grpSpPr>
          <a:xfrm>
            <a:off x="5514951" y="-120"/>
            <a:ext cx="3629117" cy="2588645"/>
            <a:chOff x="5514951" y="-120"/>
            <a:chExt cx="3629117" cy="2588645"/>
          </a:xfrm>
        </p:grpSpPr>
        <p:sp>
          <p:nvSpPr>
            <p:cNvPr id="15" name="Google Shape;15;p2"/>
            <p:cNvSpPr/>
            <p:nvPr/>
          </p:nvSpPr>
          <p:spPr>
            <a:xfrm rot="-5400000">
              <a:off x="6035187" y="-520356"/>
              <a:ext cx="2588645" cy="3629117"/>
            </a:xfrm>
            <a:custGeom>
              <a:avLst/>
              <a:gdLst/>
              <a:ahLst/>
              <a:cxnLst/>
              <a:rect l="l" t="t" r="r" b="b"/>
              <a:pathLst>
                <a:path w="104634" h="92680" extrusionOk="0">
                  <a:moveTo>
                    <a:pt x="104634" y="0"/>
                  </a:moveTo>
                  <a:cubicBezTo>
                    <a:pt x="90329" y="7368"/>
                    <a:pt x="74649" y="32164"/>
                    <a:pt x="71094" y="50425"/>
                  </a:cubicBezTo>
                  <a:cubicBezTo>
                    <a:pt x="63755" y="77744"/>
                    <a:pt x="35203" y="88810"/>
                    <a:pt x="0" y="92680"/>
                  </a:cubicBezTo>
                  <a:lnTo>
                    <a:pt x="104634" y="92680"/>
                  </a:lnTo>
                  <a:lnTo>
                    <a:pt x="1046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 rot="-5400000">
              <a:off x="6215556" y="-495299"/>
              <a:ext cx="2433327" cy="3423697"/>
            </a:xfrm>
            <a:custGeom>
              <a:avLst/>
              <a:gdLst/>
              <a:ahLst/>
              <a:cxnLst/>
              <a:rect l="l" t="t" r="r" b="b"/>
              <a:pathLst>
                <a:path w="98356" h="87434" extrusionOk="0">
                  <a:moveTo>
                    <a:pt x="98356" y="0"/>
                  </a:moveTo>
                  <a:cubicBezTo>
                    <a:pt x="84051" y="7368"/>
                    <a:pt x="74677" y="26918"/>
                    <a:pt x="71094" y="45179"/>
                  </a:cubicBezTo>
                  <a:cubicBezTo>
                    <a:pt x="63727" y="72498"/>
                    <a:pt x="35203" y="83564"/>
                    <a:pt x="0" y="87434"/>
                  </a:cubicBezTo>
                  <a:lnTo>
                    <a:pt x="98356" y="87434"/>
                  </a:lnTo>
                  <a:lnTo>
                    <a:pt x="983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_1_1_1_1_2_1_1"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6" name="Google Shape;236;p28"/>
          <p:cNvGrpSpPr/>
          <p:nvPr/>
        </p:nvGrpSpPr>
        <p:grpSpPr>
          <a:xfrm>
            <a:off x="5657550" y="2899776"/>
            <a:ext cx="3486459" cy="2243735"/>
            <a:chOff x="5657550" y="2899776"/>
            <a:chExt cx="3486459" cy="2243735"/>
          </a:xfrm>
        </p:grpSpPr>
        <p:sp>
          <p:nvSpPr>
            <p:cNvPr id="237" name="Google Shape;237;p28"/>
            <p:cNvSpPr/>
            <p:nvPr/>
          </p:nvSpPr>
          <p:spPr>
            <a:xfrm>
              <a:off x="5657550" y="2899776"/>
              <a:ext cx="3486456" cy="2243728"/>
            </a:xfrm>
            <a:custGeom>
              <a:avLst/>
              <a:gdLst/>
              <a:ahLst/>
              <a:cxnLst/>
              <a:rect l="l" t="t" r="r" b="b"/>
              <a:pathLst>
                <a:path w="105923" h="60065" extrusionOk="0">
                  <a:moveTo>
                    <a:pt x="105923" y="0"/>
                  </a:moveTo>
                  <a:cubicBezTo>
                    <a:pt x="94585" y="36911"/>
                    <a:pt x="50641" y="50837"/>
                    <a:pt x="1" y="60065"/>
                  </a:cubicBezTo>
                  <a:lnTo>
                    <a:pt x="105923" y="60065"/>
                  </a:lnTo>
                  <a:lnTo>
                    <a:pt x="10592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8"/>
            <p:cNvSpPr/>
            <p:nvPr/>
          </p:nvSpPr>
          <p:spPr>
            <a:xfrm>
              <a:off x="5844609" y="3172997"/>
              <a:ext cx="3299400" cy="1970514"/>
            </a:xfrm>
            <a:custGeom>
              <a:avLst/>
              <a:gdLst/>
              <a:ahLst/>
              <a:cxnLst/>
              <a:rect l="l" t="t" r="r" b="b"/>
              <a:pathLst>
                <a:path w="100240" h="52751" extrusionOk="0">
                  <a:moveTo>
                    <a:pt x="100240" y="1"/>
                  </a:moveTo>
                  <a:cubicBezTo>
                    <a:pt x="90281" y="32410"/>
                    <a:pt x="44480" y="44648"/>
                    <a:pt x="1" y="52751"/>
                  </a:cubicBezTo>
                  <a:lnTo>
                    <a:pt x="100240" y="52751"/>
                  </a:lnTo>
                  <a:lnTo>
                    <a:pt x="10024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9" name="Google Shape;239;p28"/>
          <p:cNvGrpSpPr/>
          <p:nvPr/>
        </p:nvGrpSpPr>
        <p:grpSpPr>
          <a:xfrm>
            <a:off x="0" y="1"/>
            <a:ext cx="3486459" cy="2243735"/>
            <a:chOff x="0" y="1"/>
            <a:chExt cx="3486459" cy="2243735"/>
          </a:xfrm>
        </p:grpSpPr>
        <p:sp>
          <p:nvSpPr>
            <p:cNvPr id="240" name="Google Shape;240;p28"/>
            <p:cNvSpPr/>
            <p:nvPr/>
          </p:nvSpPr>
          <p:spPr>
            <a:xfrm rot="10800000">
              <a:off x="3" y="8"/>
              <a:ext cx="3486456" cy="2243728"/>
            </a:xfrm>
            <a:custGeom>
              <a:avLst/>
              <a:gdLst/>
              <a:ahLst/>
              <a:cxnLst/>
              <a:rect l="l" t="t" r="r" b="b"/>
              <a:pathLst>
                <a:path w="105923" h="60065" extrusionOk="0">
                  <a:moveTo>
                    <a:pt x="105923" y="0"/>
                  </a:moveTo>
                  <a:cubicBezTo>
                    <a:pt x="94585" y="36911"/>
                    <a:pt x="50641" y="50837"/>
                    <a:pt x="1" y="60065"/>
                  </a:cubicBezTo>
                  <a:lnTo>
                    <a:pt x="105923" y="60065"/>
                  </a:lnTo>
                  <a:lnTo>
                    <a:pt x="10592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8"/>
            <p:cNvSpPr/>
            <p:nvPr/>
          </p:nvSpPr>
          <p:spPr>
            <a:xfrm rot="10800000">
              <a:off x="0" y="1"/>
              <a:ext cx="3299400" cy="1970514"/>
            </a:xfrm>
            <a:custGeom>
              <a:avLst/>
              <a:gdLst/>
              <a:ahLst/>
              <a:cxnLst/>
              <a:rect l="l" t="t" r="r" b="b"/>
              <a:pathLst>
                <a:path w="100240" h="52751" extrusionOk="0">
                  <a:moveTo>
                    <a:pt x="100240" y="1"/>
                  </a:moveTo>
                  <a:cubicBezTo>
                    <a:pt x="90281" y="32410"/>
                    <a:pt x="44480" y="44648"/>
                    <a:pt x="1" y="52751"/>
                  </a:cubicBezTo>
                  <a:lnTo>
                    <a:pt x="100240" y="52751"/>
                  </a:lnTo>
                  <a:lnTo>
                    <a:pt x="10024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oogle Shape;76;p10"/>
          <p:cNvGrpSpPr/>
          <p:nvPr/>
        </p:nvGrpSpPr>
        <p:grpSpPr>
          <a:xfrm>
            <a:off x="4705541" y="-1083724"/>
            <a:ext cx="4862709" cy="4542699"/>
            <a:chOff x="4705541" y="-1083724"/>
            <a:chExt cx="4862709" cy="4542699"/>
          </a:xfrm>
        </p:grpSpPr>
        <p:sp>
          <p:nvSpPr>
            <p:cNvPr id="77" name="Google Shape;77;p10"/>
            <p:cNvSpPr/>
            <p:nvPr/>
          </p:nvSpPr>
          <p:spPr>
            <a:xfrm rot="10800000">
              <a:off x="5451447" y="2178710"/>
              <a:ext cx="4103878" cy="1280265"/>
            </a:xfrm>
            <a:custGeom>
              <a:avLst/>
              <a:gdLst/>
              <a:ahLst/>
              <a:cxnLst/>
              <a:rect l="l" t="t" r="r" b="b"/>
              <a:pathLst>
                <a:path w="34391" h="10729" extrusionOk="0">
                  <a:moveTo>
                    <a:pt x="34390" y="10729"/>
                  </a:moveTo>
                  <a:lnTo>
                    <a:pt x="1" y="10729"/>
                  </a:lnTo>
                  <a:cubicBezTo>
                    <a:pt x="115" y="9757"/>
                    <a:pt x="345" y="8796"/>
                    <a:pt x="711" y="7888"/>
                  </a:cubicBezTo>
                  <a:cubicBezTo>
                    <a:pt x="1536" y="5777"/>
                    <a:pt x="3197" y="3751"/>
                    <a:pt x="5443" y="3437"/>
                  </a:cubicBezTo>
                  <a:cubicBezTo>
                    <a:pt x="6415" y="3291"/>
                    <a:pt x="7376" y="3479"/>
                    <a:pt x="8295" y="3824"/>
                  </a:cubicBezTo>
                  <a:cubicBezTo>
                    <a:pt x="9622" y="4315"/>
                    <a:pt x="11105" y="3918"/>
                    <a:pt x="12003" y="2832"/>
                  </a:cubicBezTo>
                  <a:cubicBezTo>
                    <a:pt x="13905" y="554"/>
                    <a:pt x="17185" y="1"/>
                    <a:pt x="19723" y="1526"/>
                  </a:cubicBezTo>
                  <a:cubicBezTo>
                    <a:pt x="20193" y="1818"/>
                    <a:pt x="20632" y="2152"/>
                    <a:pt x="21040" y="2518"/>
                  </a:cubicBezTo>
                  <a:cubicBezTo>
                    <a:pt x="22220" y="3563"/>
                    <a:pt x="23286" y="4785"/>
                    <a:pt x="24769" y="5234"/>
                  </a:cubicBezTo>
                  <a:cubicBezTo>
                    <a:pt x="26315" y="5704"/>
                    <a:pt x="28007" y="5234"/>
                    <a:pt x="29595" y="5548"/>
                  </a:cubicBezTo>
                  <a:cubicBezTo>
                    <a:pt x="31925" y="6018"/>
                    <a:pt x="33627" y="8138"/>
                    <a:pt x="34306" y="10405"/>
                  </a:cubicBezTo>
                  <a:cubicBezTo>
                    <a:pt x="34338" y="10510"/>
                    <a:pt x="34369" y="10624"/>
                    <a:pt x="34390" y="107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0"/>
            <p:cNvSpPr/>
            <p:nvPr/>
          </p:nvSpPr>
          <p:spPr>
            <a:xfrm rot="10800000">
              <a:off x="4705541" y="-1083724"/>
              <a:ext cx="4862709" cy="4183299"/>
            </a:xfrm>
            <a:custGeom>
              <a:avLst/>
              <a:gdLst/>
              <a:ahLst/>
              <a:cxnLst/>
              <a:rect l="l" t="t" r="r" b="b"/>
              <a:pathLst>
                <a:path w="36699" h="26524" extrusionOk="0">
                  <a:moveTo>
                    <a:pt x="33178" y="18794"/>
                  </a:moveTo>
                  <a:cubicBezTo>
                    <a:pt x="32645" y="17258"/>
                    <a:pt x="32781" y="15576"/>
                    <a:pt x="33073" y="13988"/>
                  </a:cubicBezTo>
                  <a:cubicBezTo>
                    <a:pt x="33355" y="12390"/>
                    <a:pt x="33763" y="10802"/>
                    <a:pt x="33742" y="9183"/>
                  </a:cubicBezTo>
                  <a:cubicBezTo>
                    <a:pt x="33690" y="6498"/>
                    <a:pt x="32457" y="3970"/>
                    <a:pt x="30368" y="2278"/>
                  </a:cubicBezTo>
                  <a:cubicBezTo>
                    <a:pt x="28257" y="617"/>
                    <a:pt x="25510" y="1"/>
                    <a:pt x="22888" y="586"/>
                  </a:cubicBezTo>
                  <a:cubicBezTo>
                    <a:pt x="21258" y="962"/>
                    <a:pt x="19723" y="1808"/>
                    <a:pt x="18051" y="1881"/>
                  </a:cubicBezTo>
                  <a:cubicBezTo>
                    <a:pt x="16338" y="1954"/>
                    <a:pt x="14709" y="1192"/>
                    <a:pt x="13016" y="878"/>
                  </a:cubicBezTo>
                  <a:cubicBezTo>
                    <a:pt x="9005" y="147"/>
                    <a:pt x="4701" y="2163"/>
                    <a:pt x="2455" y="5569"/>
                  </a:cubicBezTo>
                  <a:cubicBezTo>
                    <a:pt x="219" y="8974"/>
                    <a:pt x="0" y="13539"/>
                    <a:pt x="1640" y="17279"/>
                  </a:cubicBezTo>
                  <a:cubicBezTo>
                    <a:pt x="3291" y="21008"/>
                    <a:pt x="6654" y="23871"/>
                    <a:pt x="10509" y="25197"/>
                  </a:cubicBezTo>
                  <a:cubicBezTo>
                    <a:pt x="14374" y="26524"/>
                    <a:pt x="18668" y="26378"/>
                    <a:pt x="22533" y="25082"/>
                  </a:cubicBezTo>
                  <a:cubicBezTo>
                    <a:pt x="24434" y="24445"/>
                    <a:pt x="26241" y="23557"/>
                    <a:pt x="28163" y="23014"/>
                  </a:cubicBezTo>
                  <a:cubicBezTo>
                    <a:pt x="30086" y="22460"/>
                    <a:pt x="32206" y="22293"/>
                    <a:pt x="34034" y="23098"/>
                  </a:cubicBezTo>
                  <a:lnTo>
                    <a:pt x="36698" y="21698"/>
                  </a:lnTo>
                  <a:cubicBezTo>
                    <a:pt x="35079" y="21656"/>
                    <a:pt x="33710" y="20319"/>
                    <a:pt x="33178" y="1879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9" name="Google Shape;79;p10"/>
          <p:cNvSpPr txBox="1">
            <a:spLocks noGrp="1"/>
          </p:cNvSpPr>
          <p:nvPr>
            <p:ph type="title"/>
          </p:nvPr>
        </p:nvSpPr>
        <p:spPr>
          <a:xfrm>
            <a:off x="4952575" y="549600"/>
            <a:ext cx="3477000" cy="220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800"/>
              <a:buNone/>
              <a:defRPr sz="3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212650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9"/>
          <p:cNvSpPr txBox="1">
            <a:spLocks noGrp="1"/>
          </p:cNvSpPr>
          <p:nvPr>
            <p:ph type="title"/>
          </p:nvPr>
        </p:nvSpPr>
        <p:spPr>
          <a:xfrm>
            <a:off x="714300" y="1104000"/>
            <a:ext cx="3857700" cy="9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39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subTitle" idx="1"/>
          </p:nvPr>
        </p:nvSpPr>
        <p:spPr>
          <a:xfrm>
            <a:off x="714300" y="2000200"/>
            <a:ext cx="3193800" cy="148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69" name="Google Shape;69;p9"/>
          <p:cNvGrpSpPr/>
          <p:nvPr/>
        </p:nvGrpSpPr>
        <p:grpSpPr>
          <a:xfrm rot="10800000">
            <a:off x="-259789" y="3605299"/>
            <a:ext cx="5248107" cy="1538214"/>
            <a:chOff x="4547790" y="1052382"/>
            <a:chExt cx="2831305" cy="873043"/>
          </a:xfrm>
        </p:grpSpPr>
        <p:sp>
          <p:nvSpPr>
            <p:cNvPr id="70" name="Google Shape;70;p9"/>
            <p:cNvSpPr/>
            <p:nvPr/>
          </p:nvSpPr>
          <p:spPr>
            <a:xfrm>
              <a:off x="4547790" y="1052382"/>
              <a:ext cx="2831305" cy="873043"/>
            </a:xfrm>
            <a:custGeom>
              <a:avLst/>
              <a:gdLst/>
              <a:ahLst/>
              <a:cxnLst/>
              <a:rect l="l" t="t" r="r" b="b"/>
              <a:pathLst>
                <a:path w="89577" h="36487" extrusionOk="0">
                  <a:moveTo>
                    <a:pt x="89576" y="1"/>
                  </a:moveTo>
                  <a:lnTo>
                    <a:pt x="0" y="29"/>
                  </a:lnTo>
                  <a:cubicBezTo>
                    <a:pt x="3064" y="6523"/>
                    <a:pt x="8079" y="12503"/>
                    <a:pt x="16874" y="12503"/>
                  </a:cubicBezTo>
                  <a:cubicBezTo>
                    <a:pt x="19548" y="12503"/>
                    <a:pt x="22571" y="11951"/>
                    <a:pt x="25995" y="10691"/>
                  </a:cubicBezTo>
                  <a:cubicBezTo>
                    <a:pt x="28048" y="10081"/>
                    <a:pt x="30169" y="9806"/>
                    <a:pt x="32288" y="9806"/>
                  </a:cubicBezTo>
                  <a:cubicBezTo>
                    <a:pt x="39836" y="9806"/>
                    <a:pt x="47359" y="13300"/>
                    <a:pt x="51709" y="17584"/>
                  </a:cubicBezTo>
                  <a:cubicBezTo>
                    <a:pt x="55198" y="20594"/>
                    <a:pt x="60740" y="30131"/>
                    <a:pt x="72865" y="35280"/>
                  </a:cubicBezTo>
                  <a:cubicBezTo>
                    <a:pt x="75213" y="36101"/>
                    <a:pt x="77524" y="36486"/>
                    <a:pt x="79659" y="36486"/>
                  </a:cubicBezTo>
                  <a:cubicBezTo>
                    <a:pt x="84249" y="36486"/>
                    <a:pt x="88021" y="34704"/>
                    <a:pt x="89576" y="31651"/>
                  </a:cubicBezTo>
                  <a:lnTo>
                    <a:pt x="895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9"/>
            <p:cNvSpPr/>
            <p:nvPr/>
          </p:nvSpPr>
          <p:spPr>
            <a:xfrm>
              <a:off x="4567323" y="1053052"/>
              <a:ext cx="2811772" cy="789201"/>
            </a:xfrm>
            <a:custGeom>
              <a:avLst/>
              <a:gdLst/>
              <a:ahLst/>
              <a:cxnLst/>
              <a:rect l="l" t="t" r="r" b="b"/>
              <a:pathLst>
                <a:path w="88959" h="32983" extrusionOk="0">
                  <a:moveTo>
                    <a:pt x="1" y="1"/>
                  </a:moveTo>
                  <a:cubicBezTo>
                    <a:pt x="2850" y="6039"/>
                    <a:pt x="7071" y="10318"/>
                    <a:pt x="14584" y="10318"/>
                  </a:cubicBezTo>
                  <a:cubicBezTo>
                    <a:pt x="17607" y="10318"/>
                    <a:pt x="21163" y="9625"/>
                    <a:pt x="25377" y="8075"/>
                  </a:cubicBezTo>
                  <a:cubicBezTo>
                    <a:pt x="27430" y="7465"/>
                    <a:pt x="29551" y="7189"/>
                    <a:pt x="31670" y="7189"/>
                  </a:cubicBezTo>
                  <a:cubicBezTo>
                    <a:pt x="39218" y="7189"/>
                    <a:pt x="46741" y="10684"/>
                    <a:pt x="51091" y="14968"/>
                  </a:cubicBezTo>
                  <a:cubicBezTo>
                    <a:pt x="54580" y="17978"/>
                    <a:pt x="60122" y="26305"/>
                    <a:pt x="72247" y="31426"/>
                  </a:cubicBezTo>
                  <a:cubicBezTo>
                    <a:pt x="75168" y="32447"/>
                    <a:pt x="78032" y="32982"/>
                    <a:pt x="80569" y="32982"/>
                  </a:cubicBezTo>
                  <a:cubicBezTo>
                    <a:pt x="84458" y="32982"/>
                    <a:pt x="87579" y="31725"/>
                    <a:pt x="88958" y="29034"/>
                  </a:cubicBezTo>
                  <a:lnTo>
                    <a:pt x="8895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" name="Google Shape;72;p9"/>
          <p:cNvGrpSpPr/>
          <p:nvPr/>
        </p:nvGrpSpPr>
        <p:grpSpPr>
          <a:xfrm>
            <a:off x="4988441" y="0"/>
            <a:ext cx="4155560" cy="1326375"/>
            <a:chOff x="4988441" y="0"/>
            <a:chExt cx="4155560" cy="1326375"/>
          </a:xfrm>
        </p:grpSpPr>
        <p:sp>
          <p:nvSpPr>
            <p:cNvPr id="73" name="Google Shape;73;p9"/>
            <p:cNvSpPr/>
            <p:nvPr/>
          </p:nvSpPr>
          <p:spPr>
            <a:xfrm flipH="1">
              <a:off x="4988441" y="0"/>
              <a:ext cx="4155560" cy="1326375"/>
            </a:xfrm>
            <a:custGeom>
              <a:avLst/>
              <a:gdLst/>
              <a:ahLst/>
              <a:cxnLst/>
              <a:rect l="l" t="t" r="r" b="b"/>
              <a:pathLst>
                <a:path w="158700" h="50654" extrusionOk="0">
                  <a:moveTo>
                    <a:pt x="172" y="0"/>
                  </a:moveTo>
                  <a:lnTo>
                    <a:pt x="0" y="50654"/>
                  </a:lnTo>
                  <a:cubicBezTo>
                    <a:pt x="26832" y="36924"/>
                    <a:pt x="67693" y="27512"/>
                    <a:pt x="96725" y="27512"/>
                  </a:cubicBezTo>
                  <a:cubicBezTo>
                    <a:pt x="99517" y="27512"/>
                    <a:pt x="102199" y="27599"/>
                    <a:pt x="104748" y="27778"/>
                  </a:cubicBezTo>
                  <a:cubicBezTo>
                    <a:pt x="106286" y="27835"/>
                    <a:pt x="107780" y="27862"/>
                    <a:pt x="109231" y="27862"/>
                  </a:cubicBezTo>
                  <a:cubicBezTo>
                    <a:pt x="155412" y="27862"/>
                    <a:pt x="158699" y="0"/>
                    <a:pt x="1586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9"/>
            <p:cNvSpPr/>
            <p:nvPr/>
          </p:nvSpPr>
          <p:spPr>
            <a:xfrm flipH="1">
              <a:off x="4988441" y="0"/>
              <a:ext cx="4155560" cy="1198016"/>
            </a:xfrm>
            <a:custGeom>
              <a:avLst/>
              <a:gdLst/>
              <a:ahLst/>
              <a:cxnLst/>
              <a:rect l="l" t="t" r="r" b="b"/>
              <a:pathLst>
                <a:path w="158700" h="45752" extrusionOk="0">
                  <a:moveTo>
                    <a:pt x="172" y="0"/>
                  </a:moveTo>
                  <a:lnTo>
                    <a:pt x="0" y="45752"/>
                  </a:lnTo>
                  <a:cubicBezTo>
                    <a:pt x="26832" y="32022"/>
                    <a:pt x="67693" y="22610"/>
                    <a:pt x="96725" y="22610"/>
                  </a:cubicBezTo>
                  <a:cubicBezTo>
                    <a:pt x="99517" y="22610"/>
                    <a:pt x="102199" y="22697"/>
                    <a:pt x="104748" y="22876"/>
                  </a:cubicBezTo>
                  <a:cubicBezTo>
                    <a:pt x="106579" y="22944"/>
                    <a:pt x="108349" y="22976"/>
                    <a:pt x="110058" y="22976"/>
                  </a:cubicBezTo>
                  <a:cubicBezTo>
                    <a:pt x="155451" y="22976"/>
                    <a:pt x="158699" y="0"/>
                    <a:pt x="15869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7004794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7"/>
          <p:cNvGrpSpPr/>
          <p:nvPr/>
        </p:nvGrpSpPr>
        <p:grpSpPr>
          <a:xfrm>
            <a:off x="5945718" y="2310600"/>
            <a:ext cx="3198400" cy="2832996"/>
            <a:chOff x="5945718" y="2310600"/>
            <a:chExt cx="3198400" cy="2832996"/>
          </a:xfrm>
        </p:grpSpPr>
        <p:sp>
          <p:nvSpPr>
            <p:cNvPr id="51" name="Google Shape;51;p7"/>
            <p:cNvSpPr/>
            <p:nvPr/>
          </p:nvSpPr>
          <p:spPr>
            <a:xfrm>
              <a:off x="5945718" y="2310600"/>
              <a:ext cx="3198400" cy="2832996"/>
            </a:xfrm>
            <a:custGeom>
              <a:avLst/>
              <a:gdLst/>
              <a:ahLst/>
              <a:cxnLst/>
              <a:rect l="l" t="t" r="r" b="b"/>
              <a:pathLst>
                <a:path w="104634" h="92680" extrusionOk="0">
                  <a:moveTo>
                    <a:pt x="104634" y="0"/>
                  </a:moveTo>
                  <a:cubicBezTo>
                    <a:pt x="90329" y="7368"/>
                    <a:pt x="74649" y="32164"/>
                    <a:pt x="71094" y="50425"/>
                  </a:cubicBezTo>
                  <a:cubicBezTo>
                    <a:pt x="63755" y="77744"/>
                    <a:pt x="35203" y="88810"/>
                    <a:pt x="0" y="92680"/>
                  </a:cubicBezTo>
                  <a:lnTo>
                    <a:pt x="104634" y="92680"/>
                  </a:lnTo>
                  <a:lnTo>
                    <a:pt x="1046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7"/>
            <p:cNvSpPr/>
            <p:nvPr/>
          </p:nvSpPr>
          <p:spPr>
            <a:xfrm>
              <a:off x="6137614" y="2470951"/>
              <a:ext cx="3006497" cy="2672639"/>
            </a:xfrm>
            <a:custGeom>
              <a:avLst/>
              <a:gdLst/>
              <a:ahLst/>
              <a:cxnLst/>
              <a:rect l="l" t="t" r="r" b="b"/>
              <a:pathLst>
                <a:path w="98356" h="87434" extrusionOk="0">
                  <a:moveTo>
                    <a:pt x="98356" y="0"/>
                  </a:moveTo>
                  <a:cubicBezTo>
                    <a:pt x="84051" y="7368"/>
                    <a:pt x="74677" y="26918"/>
                    <a:pt x="71094" y="45179"/>
                  </a:cubicBezTo>
                  <a:cubicBezTo>
                    <a:pt x="63727" y="72498"/>
                    <a:pt x="35203" y="83564"/>
                    <a:pt x="0" y="87434"/>
                  </a:cubicBezTo>
                  <a:lnTo>
                    <a:pt x="98356" y="87434"/>
                  </a:lnTo>
                  <a:lnTo>
                    <a:pt x="983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3" name="Google Shape;53;p7"/>
          <p:cNvSpPr txBox="1">
            <a:spLocks noGrp="1"/>
          </p:cNvSpPr>
          <p:nvPr>
            <p:ph type="subTitle" idx="1"/>
          </p:nvPr>
        </p:nvSpPr>
        <p:spPr>
          <a:xfrm>
            <a:off x="714300" y="1771650"/>
            <a:ext cx="3789000" cy="28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title"/>
          </p:nvPr>
        </p:nvSpPr>
        <p:spPr>
          <a:xfrm>
            <a:off x="714300" y="697375"/>
            <a:ext cx="30021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55" name="Google Shape;55;p7"/>
          <p:cNvGrpSpPr/>
          <p:nvPr/>
        </p:nvGrpSpPr>
        <p:grpSpPr>
          <a:xfrm>
            <a:off x="-361836" y="-19050"/>
            <a:ext cx="3337461" cy="1415625"/>
            <a:chOff x="-361836" y="0"/>
            <a:chExt cx="3337461" cy="1415625"/>
          </a:xfrm>
        </p:grpSpPr>
        <p:sp>
          <p:nvSpPr>
            <p:cNvPr id="56" name="Google Shape;56;p7"/>
            <p:cNvSpPr/>
            <p:nvPr/>
          </p:nvSpPr>
          <p:spPr>
            <a:xfrm flipH="1">
              <a:off x="-361836" y="0"/>
              <a:ext cx="3337461" cy="1415625"/>
            </a:xfrm>
            <a:custGeom>
              <a:avLst/>
              <a:gdLst/>
              <a:ahLst/>
              <a:cxnLst/>
              <a:rect l="l" t="t" r="r" b="b"/>
              <a:pathLst>
                <a:path w="119025" h="56625" extrusionOk="0">
                  <a:moveTo>
                    <a:pt x="1" y="0"/>
                  </a:moveTo>
                  <a:lnTo>
                    <a:pt x="1" y="0"/>
                  </a:lnTo>
                  <a:cubicBezTo>
                    <a:pt x="15767" y="12126"/>
                    <a:pt x="56732" y="13559"/>
                    <a:pt x="72155" y="26631"/>
                  </a:cubicBezTo>
                  <a:cubicBezTo>
                    <a:pt x="84384" y="36173"/>
                    <a:pt x="93140" y="56625"/>
                    <a:pt x="107046" y="56625"/>
                  </a:cubicBezTo>
                  <a:cubicBezTo>
                    <a:pt x="110644" y="56625"/>
                    <a:pt x="114587" y="55255"/>
                    <a:pt x="119025" y="51973"/>
                  </a:cubicBezTo>
                  <a:lnTo>
                    <a:pt x="119025" y="619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7"/>
            <p:cNvSpPr/>
            <p:nvPr/>
          </p:nvSpPr>
          <p:spPr>
            <a:xfrm flipH="1">
              <a:off x="-322426" y="0"/>
              <a:ext cx="3258669" cy="1260475"/>
            </a:xfrm>
            <a:custGeom>
              <a:avLst/>
              <a:gdLst/>
              <a:ahLst/>
              <a:cxnLst/>
              <a:rect l="l" t="t" r="r" b="b"/>
              <a:pathLst>
                <a:path w="116215" h="50419" extrusionOk="0">
                  <a:moveTo>
                    <a:pt x="0" y="0"/>
                  </a:moveTo>
                  <a:cubicBezTo>
                    <a:pt x="15738" y="12126"/>
                    <a:pt x="53922" y="7367"/>
                    <a:pt x="69345" y="20439"/>
                  </a:cubicBezTo>
                  <a:cubicBezTo>
                    <a:pt x="81593" y="29978"/>
                    <a:pt x="90351" y="50418"/>
                    <a:pt x="104235" y="50418"/>
                  </a:cubicBezTo>
                  <a:cubicBezTo>
                    <a:pt x="107834" y="50418"/>
                    <a:pt x="111777" y="49045"/>
                    <a:pt x="116215" y="45752"/>
                  </a:cubicBezTo>
                  <a:lnTo>
                    <a:pt x="11621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8356229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1"/>
          <p:cNvSpPr txBox="1">
            <a:spLocks noGrp="1"/>
          </p:cNvSpPr>
          <p:nvPr>
            <p:ph type="title"/>
          </p:nvPr>
        </p:nvSpPr>
        <p:spPr>
          <a:xfrm>
            <a:off x="942900" y="1164825"/>
            <a:ext cx="2657700" cy="109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1" name="Google Shape;191;p21"/>
          <p:cNvSpPr txBox="1">
            <a:spLocks noGrp="1"/>
          </p:cNvSpPr>
          <p:nvPr>
            <p:ph type="subTitle" idx="1"/>
          </p:nvPr>
        </p:nvSpPr>
        <p:spPr>
          <a:xfrm>
            <a:off x="942900" y="2257275"/>
            <a:ext cx="2610000" cy="12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964431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Title and three columns 1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6"/>
          <p:cNvSpPr txBox="1">
            <a:spLocks noGrp="1"/>
          </p:cNvSpPr>
          <p:nvPr>
            <p:ph type="title"/>
          </p:nvPr>
        </p:nvSpPr>
        <p:spPr>
          <a:xfrm>
            <a:off x="714300" y="430675"/>
            <a:ext cx="77154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16"/>
          <p:cNvSpPr txBox="1">
            <a:spLocks noGrp="1"/>
          </p:cNvSpPr>
          <p:nvPr>
            <p:ph type="subTitle" idx="1"/>
          </p:nvPr>
        </p:nvSpPr>
        <p:spPr>
          <a:xfrm>
            <a:off x="1488487" y="2347915"/>
            <a:ext cx="3286200" cy="39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9pPr>
          </a:lstStyle>
          <a:p>
            <a:endParaRPr/>
          </a:p>
        </p:txBody>
      </p:sp>
      <p:sp>
        <p:nvSpPr>
          <p:cNvPr id="136" name="Google Shape;136;p16"/>
          <p:cNvSpPr txBox="1">
            <a:spLocks noGrp="1"/>
          </p:cNvSpPr>
          <p:nvPr>
            <p:ph type="subTitle" idx="2"/>
          </p:nvPr>
        </p:nvSpPr>
        <p:spPr>
          <a:xfrm>
            <a:off x="1488505" y="2708710"/>
            <a:ext cx="3286200" cy="84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16"/>
          <p:cNvSpPr txBox="1">
            <a:spLocks noGrp="1"/>
          </p:cNvSpPr>
          <p:nvPr>
            <p:ph type="subTitle" idx="3"/>
          </p:nvPr>
        </p:nvSpPr>
        <p:spPr>
          <a:xfrm>
            <a:off x="1488487" y="1232275"/>
            <a:ext cx="3286200" cy="39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9pPr>
          </a:lstStyle>
          <a:p>
            <a:endParaRPr/>
          </a:p>
        </p:txBody>
      </p:sp>
      <p:sp>
        <p:nvSpPr>
          <p:cNvPr id="138" name="Google Shape;138;p16"/>
          <p:cNvSpPr txBox="1">
            <a:spLocks noGrp="1"/>
          </p:cNvSpPr>
          <p:nvPr>
            <p:ph type="subTitle" idx="4"/>
          </p:nvPr>
        </p:nvSpPr>
        <p:spPr>
          <a:xfrm>
            <a:off x="1488505" y="1593070"/>
            <a:ext cx="3286200" cy="84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6"/>
          <p:cNvSpPr txBox="1">
            <a:spLocks noGrp="1"/>
          </p:cNvSpPr>
          <p:nvPr>
            <p:ph type="subTitle" idx="5"/>
          </p:nvPr>
        </p:nvSpPr>
        <p:spPr>
          <a:xfrm>
            <a:off x="1488487" y="3463555"/>
            <a:ext cx="3286200" cy="39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9pPr>
          </a:lstStyle>
          <a:p>
            <a:endParaRPr/>
          </a:p>
        </p:txBody>
      </p:sp>
      <p:sp>
        <p:nvSpPr>
          <p:cNvPr id="140" name="Google Shape;140;p16"/>
          <p:cNvSpPr txBox="1">
            <a:spLocks noGrp="1"/>
          </p:cNvSpPr>
          <p:nvPr>
            <p:ph type="subTitle" idx="6"/>
          </p:nvPr>
        </p:nvSpPr>
        <p:spPr>
          <a:xfrm>
            <a:off x="1488505" y="3824350"/>
            <a:ext cx="3286200" cy="84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41" name="Google Shape;141;p16"/>
          <p:cNvGrpSpPr/>
          <p:nvPr/>
        </p:nvGrpSpPr>
        <p:grpSpPr>
          <a:xfrm rot="10800000">
            <a:off x="5305880" y="1"/>
            <a:ext cx="3838120" cy="2176456"/>
            <a:chOff x="5" y="2967051"/>
            <a:chExt cx="3838120" cy="2176456"/>
          </a:xfrm>
        </p:grpSpPr>
        <p:sp>
          <p:nvSpPr>
            <p:cNvPr id="142" name="Google Shape;142;p16"/>
            <p:cNvSpPr/>
            <p:nvPr/>
          </p:nvSpPr>
          <p:spPr>
            <a:xfrm flipH="1">
              <a:off x="5" y="2967051"/>
              <a:ext cx="3838120" cy="2176455"/>
            </a:xfrm>
            <a:custGeom>
              <a:avLst/>
              <a:gdLst/>
              <a:ahLst/>
              <a:cxnLst/>
              <a:rect l="l" t="t" r="r" b="b"/>
              <a:pathLst>
                <a:path w="105923" h="60065" extrusionOk="0">
                  <a:moveTo>
                    <a:pt x="105923" y="0"/>
                  </a:moveTo>
                  <a:cubicBezTo>
                    <a:pt x="94585" y="36911"/>
                    <a:pt x="50641" y="50837"/>
                    <a:pt x="1" y="60065"/>
                  </a:cubicBezTo>
                  <a:lnTo>
                    <a:pt x="105923" y="60065"/>
                  </a:lnTo>
                  <a:lnTo>
                    <a:pt x="10592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6"/>
            <p:cNvSpPr/>
            <p:nvPr/>
          </p:nvSpPr>
          <p:spPr>
            <a:xfrm flipH="1">
              <a:off x="6" y="3232074"/>
              <a:ext cx="3632196" cy="1911432"/>
            </a:xfrm>
            <a:custGeom>
              <a:avLst/>
              <a:gdLst/>
              <a:ahLst/>
              <a:cxnLst/>
              <a:rect l="l" t="t" r="r" b="b"/>
              <a:pathLst>
                <a:path w="100240" h="52751" extrusionOk="0">
                  <a:moveTo>
                    <a:pt x="100240" y="1"/>
                  </a:moveTo>
                  <a:cubicBezTo>
                    <a:pt x="90281" y="32410"/>
                    <a:pt x="44480" y="44648"/>
                    <a:pt x="1" y="52751"/>
                  </a:cubicBezTo>
                  <a:lnTo>
                    <a:pt x="100240" y="52751"/>
                  </a:lnTo>
                  <a:lnTo>
                    <a:pt x="10024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5882193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714300" y="430675"/>
            <a:ext cx="77154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ubTitle" idx="1"/>
          </p:nvPr>
        </p:nvSpPr>
        <p:spPr>
          <a:xfrm>
            <a:off x="4556581" y="1230238"/>
            <a:ext cx="2756100" cy="39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subTitle" idx="2"/>
          </p:nvPr>
        </p:nvSpPr>
        <p:spPr>
          <a:xfrm>
            <a:off x="4556575" y="1622038"/>
            <a:ext cx="2756100" cy="85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title" idx="3" hasCustomPrompt="1"/>
          </p:nvPr>
        </p:nvSpPr>
        <p:spPr>
          <a:xfrm>
            <a:off x="7407775" y="1230255"/>
            <a:ext cx="850500" cy="75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35" name="Google Shape;35;p5"/>
          <p:cNvSpPr txBox="1">
            <a:spLocks noGrp="1"/>
          </p:cNvSpPr>
          <p:nvPr>
            <p:ph type="subTitle" idx="4"/>
          </p:nvPr>
        </p:nvSpPr>
        <p:spPr>
          <a:xfrm>
            <a:off x="4556581" y="2943763"/>
            <a:ext cx="2756100" cy="39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ubTitle" idx="5"/>
          </p:nvPr>
        </p:nvSpPr>
        <p:spPr>
          <a:xfrm>
            <a:off x="4556575" y="3335563"/>
            <a:ext cx="2756100" cy="85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title" idx="6" hasCustomPrompt="1"/>
          </p:nvPr>
        </p:nvSpPr>
        <p:spPr>
          <a:xfrm>
            <a:off x="7407775" y="2943856"/>
            <a:ext cx="850500" cy="75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grpSp>
        <p:nvGrpSpPr>
          <p:cNvPr id="38" name="Google Shape;38;p5"/>
          <p:cNvGrpSpPr/>
          <p:nvPr/>
        </p:nvGrpSpPr>
        <p:grpSpPr>
          <a:xfrm>
            <a:off x="5863800" y="0"/>
            <a:ext cx="3280200" cy="2588625"/>
            <a:chOff x="5863800" y="0"/>
            <a:chExt cx="3280200" cy="2588625"/>
          </a:xfrm>
        </p:grpSpPr>
        <p:sp>
          <p:nvSpPr>
            <p:cNvPr id="39" name="Google Shape;39;p5"/>
            <p:cNvSpPr/>
            <p:nvPr/>
          </p:nvSpPr>
          <p:spPr>
            <a:xfrm rot="10800000">
              <a:off x="5863800" y="0"/>
              <a:ext cx="3280200" cy="2588625"/>
            </a:xfrm>
            <a:custGeom>
              <a:avLst/>
              <a:gdLst/>
              <a:ahLst/>
              <a:cxnLst/>
              <a:rect l="l" t="t" r="r" b="b"/>
              <a:pathLst>
                <a:path w="131208" h="103545" extrusionOk="0">
                  <a:moveTo>
                    <a:pt x="0" y="1"/>
                  </a:moveTo>
                  <a:lnTo>
                    <a:pt x="0" y="103545"/>
                  </a:lnTo>
                  <a:lnTo>
                    <a:pt x="131208" y="103545"/>
                  </a:lnTo>
                  <a:cubicBezTo>
                    <a:pt x="121088" y="90157"/>
                    <a:pt x="95862" y="79092"/>
                    <a:pt x="67453" y="75652"/>
                  </a:cubicBezTo>
                  <a:cubicBezTo>
                    <a:pt x="41882" y="72155"/>
                    <a:pt x="745" y="35433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5"/>
            <p:cNvSpPr/>
            <p:nvPr/>
          </p:nvSpPr>
          <p:spPr>
            <a:xfrm rot="10800000">
              <a:off x="6074500" y="4300"/>
              <a:ext cx="3069500" cy="2247475"/>
            </a:xfrm>
            <a:custGeom>
              <a:avLst/>
              <a:gdLst/>
              <a:ahLst/>
              <a:cxnLst/>
              <a:rect l="l" t="t" r="r" b="b"/>
              <a:pathLst>
                <a:path w="122780" h="89899" extrusionOk="0">
                  <a:moveTo>
                    <a:pt x="0" y="0"/>
                  </a:moveTo>
                  <a:lnTo>
                    <a:pt x="0" y="89899"/>
                  </a:lnTo>
                  <a:lnTo>
                    <a:pt x="122780" y="89899"/>
                  </a:lnTo>
                  <a:cubicBezTo>
                    <a:pt x="112689" y="76511"/>
                    <a:pt x="87462" y="65446"/>
                    <a:pt x="59053" y="62006"/>
                  </a:cubicBezTo>
                  <a:cubicBezTo>
                    <a:pt x="33483" y="58509"/>
                    <a:pt x="745" y="35403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" name="Google Shape;41;p5"/>
          <p:cNvGrpSpPr/>
          <p:nvPr/>
        </p:nvGrpSpPr>
        <p:grpSpPr>
          <a:xfrm>
            <a:off x="0" y="3047675"/>
            <a:ext cx="3695921" cy="2095822"/>
            <a:chOff x="0" y="3047675"/>
            <a:chExt cx="3695921" cy="2095822"/>
          </a:xfrm>
        </p:grpSpPr>
        <p:sp>
          <p:nvSpPr>
            <p:cNvPr id="42" name="Google Shape;42;p5"/>
            <p:cNvSpPr/>
            <p:nvPr/>
          </p:nvSpPr>
          <p:spPr>
            <a:xfrm flipH="1">
              <a:off x="3" y="3047675"/>
              <a:ext cx="3695918" cy="2095818"/>
            </a:xfrm>
            <a:custGeom>
              <a:avLst/>
              <a:gdLst/>
              <a:ahLst/>
              <a:cxnLst/>
              <a:rect l="l" t="t" r="r" b="b"/>
              <a:pathLst>
                <a:path w="105923" h="60065" extrusionOk="0">
                  <a:moveTo>
                    <a:pt x="105923" y="0"/>
                  </a:moveTo>
                  <a:cubicBezTo>
                    <a:pt x="94585" y="36911"/>
                    <a:pt x="50641" y="50837"/>
                    <a:pt x="1" y="60065"/>
                  </a:cubicBezTo>
                  <a:lnTo>
                    <a:pt x="105923" y="60065"/>
                  </a:lnTo>
                  <a:lnTo>
                    <a:pt x="10592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5"/>
            <p:cNvSpPr/>
            <p:nvPr/>
          </p:nvSpPr>
          <p:spPr>
            <a:xfrm flipH="1">
              <a:off x="0" y="3302883"/>
              <a:ext cx="3497624" cy="1840614"/>
            </a:xfrm>
            <a:custGeom>
              <a:avLst/>
              <a:gdLst/>
              <a:ahLst/>
              <a:cxnLst/>
              <a:rect l="l" t="t" r="r" b="b"/>
              <a:pathLst>
                <a:path w="100240" h="52751" extrusionOk="0">
                  <a:moveTo>
                    <a:pt x="100240" y="1"/>
                  </a:moveTo>
                  <a:cubicBezTo>
                    <a:pt x="90281" y="32410"/>
                    <a:pt x="44480" y="44648"/>
                    <a:pt x="1" y="52751"/>
                  </a:cubicBezTo>
                  <a:lnTo>
                    <a:pt x="100240" y="52751"/>
                  </a:lnTo>
                  <a:lnTo>
                    <a:pt x="10024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574088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5154900" y="3094200"/>
            <a:ext cx="32751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5591174" y="3936000"/>
            <a:ext cx="2838300" cy="58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title" idx="2" hasCustomPrompt="1"/>
          </p:nvPr>
        </p:nvSpPr>
        <p:spPr>
          <a:xfrm>
            <a:off x="5154725" y="1624538"/>
            <a:ext cx="3275100" cy="121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grpSp>
        <p:nvGrpSpPr>
          <p:cNvPr id="21" name="Google Shape;21;p3"/>
          <p:cNvGrpSpPr/>
          <p:nvPr/>
        </p:nvGrpSpPr>
        <p:grpSpPr>
          <a:xfrm>
            <a:off x="4882692" y="0"/>
            <a:ext cx="4261308" cy="2588625"/>
            <a:chOff x="4882692" y="0"/>
            <a:chExt cx="4261308" cy="2588625"/>
          </a:xfrm>
        </p:grpSpPr>
        <p:sp>
          <p:nvSpPr>
            <p:cNvPr id="22" name="Google Shape;22;p3"/>
            <p:cNvSpPr/>
            <p:nvPr/>
          </p:nvSpPr>
          <p:spPr>
            <a:xfrm rot="10800000">
              <a:off x="4882692" y="0"/>
              <a:ext cx="4261308" cy="2588625"/>
            </a:xfrm>
            <a:custGeom>
              <a:avLst/>
              <a:gdLst/>
              <a:ahLst/>
              <a:cxnLst/>
              <a:rect l="l" t="t" r="r" b="b"/>
              <a:pathLst>
                <a:path w="131208" h="103545" extrusionOk="0">
                  <a:moveTo>
                    <a:pt x="0" y="1"/>
                  </a:moveTo>
                  <a:lnTo>
                    <a:pt x="0" y="103545"/>
                  </a:lnTo>
                  <a:lnTo>
                    <a:pt x="131208" y="103545"/>
                  </a:lnTo>
                  <a:cubicBezTo>
                    <a:pt x="121088" y="90157"/>
                    <a:pt x="95862" y="79092"/>
                    <a:pt x="67453" y="75652"/>
                  </a:cubicBezTo>
                  <a:cubicBezTo>
                    <a:pt x="41882" y="72155"/>
                    <a:pt x="745" y="35433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10800000">
              <a:off x="5156413" y="4300"/>
              <a:ext cx="3987587" cy="2247475"/>
            </a:xfrm>
            <a:custGeom>
              <a:avLst/>
              <a:gdLst/>
              <a:ahLst/>
              <a:cxnLst/>
              <a:rect l="l" t="t" r="r" b="b"/>
              <a:pathLst>
                <a:path w="122780" h="89899" extrusionOk="0">
                  <a:moveTo>
                    <a:pt x="0" y="0"/>
                  </a:moveTo>
                  <a:lnTo>
                    <a:pt x="0" y="89899"/>
                  </a:lnTo>
                  <a:lnTo>
                    <a:pt x="122780" y="89899"/>
                  </a:lnTo>
                  <a:cubicBezTo>
                    <a:pt x="112689" y="76511"/>
                    <a:pt x="87462" y="65446"/>
                    <a:pt x="59053" y="62006"/>
                  </a:cubicBezTo>
                  <a:cubicBezTo>
                    <a:pt x="33483" y="58509"/>
                    <a:pt x="745" y="35403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>
            <a:spLocks noGrp="1"/>
          </p:cNvSpPr>
          <p:nvPr>
            <p:ph type="subTitle" idx="1"/>
          </p:nvPr>
        </p:nvSpPr>
        <p:spPr>
          <a:xfrm>
            <a:off x="714300" y="1206800"/>
            <a:ext cx="7715400" cy="339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714300" y="430675"/>
            <a:ext cx="77154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27" name="Google Shape;27;p4"/>
          <p:cNvGrpSpPr/>
          <p:nvPr/>
        </p:nvGrpSpPr>
        <p:grpSpPr>
          <a:xfrm>
            <a:off x="5757795" y="-42819"/>
            <a:ext cx="4174516" cy="1081110"/>
            <a:chOff x="5139650" y="1052375"/>
            <a:chExt cx="2239427" cy="912175"/>
          </a:xfrm>
        </p:grpSpPr>
        <p:sp>
          <p:nvSpPr>
            <p:cNvPr id="28" name="Google Shape;28;p4"/>
            <p:cNvSpPr/>
            <p:nvPr/>
          </p:nvSpPr>
          <p:spPr>
            <a:xfrm>
              <a:off x="5139650" y="1052375"/>
              <a:ext cx="2239425" cy="912175"/>
            </a:xfrm>
            <a:custGeom>
              <a:avLst/>
              <a:gdLst/>
              <a:ahLst/>
              <a:cxnLst/>
              <a:rect l="l" t="t" r="r" b="b"/>
              <a:pathLst>
                <a:path w="89577" h="36487" extrusionOk="0">
                  <a:moveTo>
                    <a:pt x="89576" y="1"/>
                  </a:moveTo>
                  <a:lnTo>
                    <a:pt x="0" y="29"/>
                  </a:lnTo>
                  <a:cubicBezTo>
                    <a:pt x="3064" y="6523"/>
                    <a:pt x="8079" y="12503"/>
                    <a:pt x="16874" y="12503"/>
                  </a:cubicBezTo>
                  <a:cubicBezTo>
                    <a:pt x="19548" y="12503"/>
                    <a:pt x="22571" y="11951"/>
                    <a:pt x="25995" y="10691"/>
                  </a:cubicBezTo>
                  <a:cubicBezTo>
                    <a:pt x="28048" y="10081"/>
                    <a:pt x="30169" y="9806"/>
                    <a:pt x="32288" y="9806"/>
                  </a:cubicBezTo>
                  <a:cubicBezTo>
                    <a:pt x="39836" y="9806"/>
                    <a:pt x="47359" y="13300"/>
                    <a:pt x="51709" y="17584"/>
                  </a:cubicBezTo>
                  <a:cubicBezTo>
                    <a:pt x="55198" y="20594"/>
                    <a:pt x="60740" y="30131"/>
                    <a:pt x="72865" y="35280"/>
                  </a:cubicBezTo>
                  <a:cubicBezTo>
                    <a:pt x="75213" y="36101"/>
                    <a:pt x="77524" y="36486"/>
                    <a:pt x="79659" y="36486"/>
                  </a:cubicBezTo>
                  <a:cubicBezTo>
                    <a:pt x="84249" y="36486"/>
                    <a:pt x="88021" y="34704"/>
                    <a:pt x="89576" y="31651"/>
                  </a:cubicBezTo>
                  <a:lnTo>
                    <a:pt x="895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4"/>
            <p:cNvSpPr/>
            <p:nvPr/>
          </p:nvSpPr>
          <p:spPr>
            <a:xfrm>
              <a:off x="5155102" y="1053066"/>
              <a:ext cx="2223975" cy="793653"/>
            </a:xfrm>
            <a:custGeom>
              <a:avLst/>
              <a:gdLst/>
              <a:ahLst/>
              <a:cxnLst/>
              <a:rect l="l" t="t" r="r" b="b"/>
              <a:pathLst>
                <a:path w="88959" h="32983" extrusionOk="0">
                  <a:moveTo>
                    <a:pt x="1" y="1"/>
                  </a:moveTo>
                  <a:cubicBezTo>
                    <a:pt x="2850" y="6039"/>
                    <a:pt x="7071" y="10318"/>
                    <a:pt x="14584" y="10318"/>
                  </a:cubicBezTo>
                  <a:cubicBezTo>
                    <a:pt x="17607" y="10318"/>
                    <a:pt x="21163" y="9625"/>
                    <a:pt x="25377" y="8075"/>
                  </a:cubicBezTo>
                  <a:cubicBezTo>
                    <a:pt x="27430" y="7465"/>
                    <a:pt x="29551" y="7189"/>
                    <a:pt x="31670" y="7189"/>
                  </a:cubicBezTo>
                  <a:cubicBezTo>
                    <a:pt x="39218" y="7189"/>
                    <a:pt x="46741" y="10684"/>
                    <a:pt x="51091" y="14968"/>
                  </a:cubicBezTo>
                  <a:cubicBezTo>
                    <a:pt x="54580" y="17978"/>
                    <a:pt x="60122" y="26305"/>
                    <a:pt x="72247" y="31426"/>
                  </a:cubicBezTo>
                  <a:cubicBezTo>
                    <a:pt x="75168" y="32447"/>
                    <a:pt x="78032" y="32982"/>
                    <a:pt x="80569" y="32982"/>
                  </a:cubicBezTo>
                  <a:cubicBezTo>
                    <a:pt x="84458" y="32982"/>
                    <a:pt x="87579" y="31725"/>
                    <a:pt x="88958" y="29034"/>
                  </a:cubicBezTo>
                  <a:lnTo>
                    <a:pt x="8895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1"/>
          <p:cNvSpPr txBox="1">
            <a:spLocks noGrp="1"/>
          </p:cNvSpPr>
          <p:nvPr>
            <p:ph type="title" hasCustomPrompt="1"/>
          </p:nvPr>
        </p:nvSpPr>
        <p:spPr>
          <a:xfrm>
            <a:off x="1465050" y="1358745"/>
            <a:ext cx="6213900" cy="149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8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82" name="Google Shape;82;p11"/>
          <p:cNvSpPr txBox="1">
            <a:spLocks noGrp="1"/>
          </p:cNvSpPr>
          <p:nvPr>
            <p:ph type="subTitle" idx="1"/>
          </p:nvPr>
        </p:nvSpPr>
        <p:spPr>
          <a:xfrm>
            <a:off x="2451600" y="2850024"/>
            <a:ext cx="4240800" cy="50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83" name="Google Shape;83;p11"/>
          <p:cNvGrpSpPr/>
          <p:nvPr/>
        </p:nvGrpSpPr>
        <p:grpSpPr>
          <a:xfrm>
            <a:off x="-25" y="3826425"/>
            <a:ext cx="9144201" cy="1317064"/>
            <a:chOff x="-25" y="3826425"/>
            <a:chExt cx="9144201" cy="1317064"/>
          </a:xfrm>
        </p:grpSpPr>
        <p:sp>
          <p:nvSpPr>
            <p:cNvPr id="84" name="Google Shape;84;p11"/>
            <p:cNvSpPr/>
            <p:nvPr/>
          </p:nvSpPr>
          <p:spPr>
            <a:xfrm rot="10800000" flipH="1">
              <a:off x="-25" y="3826425"/>
              <a:ext cx="9144201" cy="1317064"/>
            </a:xfrm>
            <a:custGeom>
              <a:avLst/>
              <a:gdLst/>
              <a:ahLst/>
              <a:cxnLst/>
              <a:rect l="l" t="t" r="r" b="b"/>
              <a:pathLst>
                <a:path w="243213" h="29744" extrusionOk="0">
                  <a:moveTo>
                    <a:pt x="0" y="1"/>
                  </a:moveTo>
                  <a:lnTo>
                    <a:pt x="28" y="21129"/>
                  </a:lnTo>
                  <a:cubicBezTo>
                    <a:pt x="8090" y="16655"/>
                    <a:pt x="19451" y="14584"/>
                    <a:pt x="31790" y="14584"/>
                  </a:cubicBezTo>
                  <a:cubicBezTo>
                    <a:pt x="42184" y="14584"/>
                    <a:pt x="53272" y="16054"/>
                    <a:pt x="63666" y="18793"/>
                  </a:cubicBezTo>
                  <a:cubicBezTo>
                    <a:pt x="85699" y="23746"/>
                    <a:pt x="111508" y="29744"/>
                    <a:pt x="136136" y="29744"/>
                  </a:cubicBezTo>
                  <a:cubicBezTo>
                    <a:pt x="145786" y="29744"/>
                    <a:pt x="155254" y="28823"/>
                    <a:pt x="164242" y="26558"/>
                  </a:cubicBezTo>
                  <a:cubicBezTo>
                    <a:pt x="184856" y="19858"/>
                    <a:pt x="202754" y="17638"/>
                    <a:pt x="216713" y="17638"/>
                  </a:cubicBezTo>
                  <a:cubicBezTo>
                    <a:pt x="228721" y="17638"/>
                    <a:pt x="237813" y="19281"/>
                    <a:pt x="243212" y="21129"/>
                  </a:cubicBezTo>
                  <a:lnTo>
                    <a:pt x="24321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1"/>
            <p:cNvSpPr/>
            <p:nvPr/>
          </p:nvSpPr>
          <p:spPr>
            <a:xfrm rot="10800000" flipH="1">
              <a:off x="-25" y="3995530"/>
              <a:ext cx="9144201" cy="1147959"/>
            </a:xfrm>
            <a:custGeom>
              <a:avLst/>
              <a:gdLst/>
              <a:ahLst/>
              <a:cxnLst/>
              <a:rect l="l" t="t" r="r" b="b"/>
              <a:pathLst>
                <a:path w="243213" h="25925" extrusionOk="0">
                  <a:moveTo>
                    <a:pt x="0" y="1"/>
                  </a:moveTo>
                  <a:lnTo>
                    <a:pt x="28" y="19215"/>
                  </a:lnTo>
                  <a:cubicBezTo>
                    <a:pt x="9082" y="15031"/>
                    <a:pt x="22297" y="12770"/>
                    <a:pt x="36384" y="12770"/>
                  </a:cubicBezTo>
                  <a:cubicBezTo>
                    <a:pt x="45408" y="12770"/>
                    <a:pt x="54790" y="13698"/>
                    <a:pt x="63666" y="15643"/>
                  </a:cubicBezTo>
                  <a:cubicBezTo>
                    <a:pt x="88441" y="20300"/>
                    <a:pt x="110807" y="25924"/>
                    <a:pt x="133680" y="25924"/>
                  </a:cubicBezTo>
                  <a:cubicBezTo>
                    <a:pt x="143689" y="25924"/>
                    <a:pt x="153795" y="24847"/>
                    <a:pt x="164242" y="22141"/>
                  </a:cubicBezTo>
                  <a:cubicBezTo>
                    <a:pt x="181970" y="17465"/>
                    <a:pt x="197573" y="15903"/>
                    <a:pt x="210402" y="15903"/>
                  </a:cubicBezTo>
                  <a:cubicBezTo>
                    <a:pt x="225587" y="15903"/>
                    <a:pt x="236884" y="18091"/>
                    <a:pt x="243212" y="19891"/>
                  </a:cubicBezTo>
                  <a:lnTo>
                    <a:pt x="24321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" name="Google Shape;86;p11"/>
          <p:cNvGrpSpPr/>
          <p:nvPr/>
        </p:nvGrpSpPr>
        <p:grpSpPr>
          <a:xfrm>
            <a:off x="-25" y="-9550"/>
            <a:ext cx="9144201" cy="1317064"/>
            <a:chOff x="-25" y="-9550"/>
            <a:chExt cx="9144201" cy="1317064"/>
          </a:xfrm>
        </p:grpSpPr>
        <p:sp>
          <p:nvSpPr>
            <p:cNvPr id="87" name="Google Shape;87;p11"/>
            <p:cNvSpPr/>
            <p:nvPr/>
          </p:nvSpPr>
          <p:spPr>
            <a:xfrm>
              <a:off x="-25" y="-9550"/>
              <a:ext cx="9144201" cy="1317064"/>
            </a:xfrm>
            <a:custGeom>
              <a:avLst/>
              <a:gdLst/>
              <a:ahLst/>
              <a:cxnLst/>
              <a:rect l="l" t="t" r="r" b="b"/>
              <a:pathLst>
                <a:path w="243213" h="29744" extrusionOk="0">
                  <a:moveTo>
                    <a:pt x="0" y="1"/>
                  </a:moveTo>
                  <a:lnTo>
                    <a:pt x="28" y="21129"/>
                  </a:lnTo>
                  <a:cubicBezTo>
                    <a:pt x="8090" y="16655"/>
                    <a:pt x="19451" y="14584"/>
                    <a:pt x="31790" y="14584"/>
                  </a:cubicBezTo>
                  <a:cubicBezTo>
                    <a:pt x="42184" y="14584"/>
                    <a:pt x="53272" y="16054"/>
                    <a:pt x="63666" y="18793"/>
                  </a:cubicBezTo>
                  <a:cubicBezTo>
                    <a:pt x="85699" y="23746"/>
                    <a:pt x="111508" y="29744"/>
                    <a:pt x="136136" y="29744"/>
                  </a:cubicBezTo>
                  <a:cubicBezTo>
                    <a:pt x="145786" y="29744"/>
                    <a:pt x="155254" y="28823"/>
                    <a:pt x="164242" y="26558"/>
                  </a:cubicBezTo>
                  <a:cubicBezTo>
                    <a:pt x="184856" y="19858"/>
                    <a:pt x="202754" y="17638"/>
                    <a:pt x="216713" y="17638"/>
                  </a:cubicBezTo>
                  <a:cubicBezTo>
                    <a:pt x="228721" y="17638"/>
                    <a:pt x="237813" y="19281"/>
                    <a:pt x="243212" y="21129"/>
                  </a:cubicBezTo>
                  <a:lnTo>
                    <a:pt x="24321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1"/>
            <p:cNvSpPr/>
            <p:nvPr/>
          </p:nvSpPr>
          <p:spPr>
            <a:xfrm>
              <a:off x="-25" y="-9550"/>
              <a:ext cx="9144201" cy="1147959"/>
            </a:xfrm>
            <a:custGeom>
              <a:avLst/>
              <a:gdLst/>
              <a:ahLst/>
              <a:cxnLst/>
              <a:rect l="l" t="t" r="r" b="b"/>
              <a:pathLst>
                <a:path w="243213" h="25925" extrusionOk="0">
                  <a:moveTo>
                    <a:pt x="0" y="1"/>
                  </a:moveTo>
                  <a:lnTo>
                    <a:pt x="28" y="19215"/>
                  </a:lnTo>
                  <a:cubicBezTo>
                    <a:pt x="9082" y="15031"/>
                    <a:pt x="22297" y="12770"/>
                    <a:pt x="36384" y="12770"/>
                  </a:cubicBezTo>
                  <a:cubicBezTo>
                    <a:pt x="45408" y="12770"/>
                    <a:pt x="54790" y="13698"/>
                    <a:pt x="63666" y="15643"/>
                  </a:cubicBezTo>
                  <a:cubicBezTo>
                    <a:pt x="88441" y="20300"/>
                    <a:pt x="110807" y="25924"/>
                    <a:pt x="133680" y="25924"/>
                  </a:cubicBezTo>
                  <a:cubicBezTo>
                    <a:pt x="143689" y="25924"/>
                    <a:pt x="153795" y="24847"/>
                    <a:pt x="164242" y="22141"/>
                  </a:cubicBezTo>
                  <a:cubicBezTo>
                    <a:pt x="181970" y="17465"/>
                    <a:pt x="197573" y="15903"/>
                    <a:pt x="210402" y="15903"/>
                  </a:cubicBezTo>
                  <a:cubicBezTo>
                    <a:pt x="225587" y="15903"/>
                    <a:pt x="236884" y="18091"/>
                    <a:pt x="243212" y="19891"/>
                  </a:cubicBezTo>
                  <a:lnTo>
                    <a:pt x="24321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3"/>
          <p:cNvSpPr txBox="1">
            <a:spLocks noGrp="1"/>
          </p:cNvSpPr>
          <p:nvPr>
            <p:ph type="title"/>
          </p:nvPr>
        </p:nvSpPr>
        <p:spPr>
          <a:xfrm>
            <a:off x="714300" y="430675"/>
            <a:ext cx="77154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3"/>
          <p:cNvSpPr txBox="1">
            <a:spLocks noGrp="1"/>
          </p:cNvSpPr>
          <p:nvPr>
            <p:ph type="subTitle" idx="1"/>
          </p:nvPr>
        </p:nvSpPr>
        <p:spPr>
          <a:xfrm>
            <a:off x="1625688" y="1270375"/>
            <a:ext cx="2280300" cy="39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9pPr>
          </a:lstStyle>
          <a:p>
            <a:endParaRPr/>
          </a:p>
        </p:txBody>
      </p:sp>
      <p:sp>
        <p:nvSpPr>
          <p:cNvPr id="93" name="Google Shape;93;p13"/>
          <p:cNvSpPr txBox="1">
            <a:spLocks noGrp="1"/>
          </p:cNvSpPr>
          <p:nvPr>
            <p:ph type="subTitle" idx="2"/>
          </p:nvPr>
        </p:nvSpPr>
        <p:spPr>
          <a:xfrm>
            <a:off x="1625688" y="1662175"/>
            <a:ext cx="2280300" cy="67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3"/>
          <p:cNvSpPr txBox="1">
            <a:spLocks noGrp="1"/>
          </p:cNvSpPr>
          <p:nvPr>
            <p:ph type="title" idx="3" hasCustomPrompt="1"/>
          </p:nvPr>
        </p:nvSpPr>
        <p:spPr>
          <a:xfrm>
            <a:off x="714288" y="1460025"/>
            <a:ext cx="1019400" cy="51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95" name="Google Shape;95;p13"/>
          <p:cNvSpPr txBox="1">
            <a:spLocks noGrp="1"/>
          </p:cNvSpPr>
          <p:nvPr>
            <p:ph type="subTitle" idx="4"/>
          </p:nvPr>
        </p:nvSpPr>
        <p:spPr>
          <a:xfrm>
            <a:off x="6149388" y="1270375"/>
            <a:ext cx="2280300" cy="39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9pPr>
          </a:lstStyle>
          <a:p>
            <a:endParaRPr/>
          </a:p>
        </p:txBody>
      </p:sp>
      <p:sp>
        <p:nvSpPr>
          <p:cNvPr id="96" name="Google Shape;96;p13"/>
          <p:cNvSpPr txBox="1">
            <a:spLocks noGrp="1"/>
          </p:cNvSpPr>
          <p:nvPr>
            <p:ph type="subTitle" idx="5"/>
          </p:nvPr>
        </p:nvSpPr>
        <p:spPr>
          <a:xfrm>
            <a:off x="6149388" y="1662175"/>
            <a:ext cx="2280300" cy="67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title" idx="6" hasCustomPrompt="1"/>
          </p:nvPr>
        </p:nvSpPr>
        <p:spPr>
          <a:xfrm>
            <a:off x="5237988" y="1460025"/>
            <a:ext cx="1019400" cy="51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98" name="Google Shape;98;p13"/>
          <p:cNvSpPr txBox="1">
            <a:spLocks noGrp="1"/>
          </p:cNvSpPr>
          <p:nvPr>
            <p:ph type="subTitle" idx="7"/>
          </p:nvPr>
        </p:nvSpPr>
        <p:spPr>
          <a:xfrm>
            <a:off x="1625688" y="2707675"/>
            <a:ext cx="2280300" cy="39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9pPr>
          </a:lstStyle>
          <a:p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subTitle" idx="8"/>
          </p:nvPr>
        </p:nvSpPr>
        <p:spPr>
          <a:xfrm>
            <a:off x="1625688" y="3099475"/>
            <a:ext cx="2280300" cy="67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3"/>
          <p:cNvSpPr txBox="1">
            <a:spLocks noGrp="1"/>
          </p:cNvSpPr>
          <p:nvPr>
            <p:ph type="title" idx="9" hasCustomPrompt="1"/>
          </p:nvPr>
        </p:nvSpPr>
        <p:spPr>
          <a:xfrm>
            <a:off x="714288" y="2897325"/>
            <a:ext cx="1019400" cy="51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01" name="Google Shape;101;p13"/>
          <p:cNvSpPr txBox="1">
            <a:spLocks noGrp="1"/>
          </p:cNvSpPr>
          <p:nvPr>
            <p:ph type="subTitle" idx="13"/>
          </p:nvPr>
        </p:nvSpPr>
        <p:spPr>
          <a:xfrm>
            <a:off x="6149388" y="2707675"/>
            <a:ext cx="2280300" cy="39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9pPr>
          </a:lstStyle>
          <a:p>
            <a:endParaRPr/>
          </a:p>
        </p:txBody>
      </p:sp>
      <p:sp>
        <p:nvSpPr>
          <p:cNvPr id="102" name="Google Shape;102;p13"/>
          <p:cNvSpPr txBox="1">
            <a:spLocks noGrp="1"/>
          </p:cNvSpPr>
          <p:nvPr>
            <p:ph type="subTitle" idx="14"/>
          </p:nvPr>
        </p:nvSpPr>
        <p:spPr>
          <a:xfrm>
            <a:off x="6149388" y="3099475"/>
            <a:ext cx="2280300" cy="67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3"/>
          <p:cNvSpPr txBox="1">
            <a:spLocks noGrp="1"/>
          </p:cNvSpPr>
          <p:nvPr>
            <p:ph type="title" idx="15" hasCustomPrompt="1"/>
          </p:nvPr>
        </p:nvSpPr>
        <p:spPr>
          <a:xfrm>
            <a:off x="5237988" y="2897325"/>
            <a:ext cx="1019400" cy="51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grpSp>
        <p:nvGrpSpPr>
          <p:cNvPr id="104" name="Google Shape;104;p13"/>
          <p:cNvGrpSpPr/>
          <p:nvPr/>
        </p:nvGrpSpPr>
        <p:grpSpPr>
          <a:xfrm>
            <a:off x="-25" y="3832926"/>
            <a:ext cx="9144201" cy="1310547"/>
            <a:chOff x="-25" y="3832926"/>
            <a:chExt cx="9144201" cy="1310547"/>
          </a:xfrm>
        </p:grpSpPr>
        <p:sp>
          <p:nvSpPr>
            <p:cNvPr id="105" name="Google Shape;105;p13"/>
            <p:cNvSpPr/>
            <p:nvPr/>
          </p:nvSpPr>
          <p:spPr>
            <a:xfrm>
              <a:off x="-25" y="3832926"/>
              <a:ext cx="9144201" cy="1310547"/>
            </a:xfrm>
            <a:custGeom>
              <a:avLst/>
              <a:gdLst/>
              <a:ahLst/>
              <a:cxnLst/>
              <a:rect l="l" t="t" r="r" b="b"/>
              <a:pathLst>
                <a:path w="243213" h="26249" extrusionOk="0">
                  <a:moveTo>
                    <a:pt x="0" y="0"/>
                  </a:moveTo>
                  <a:lnTo>
                    <a:pt x="0" y="26248"/>
                  </a:lnTo>
                  <a:lnTo>
                    <a:pt x="243212" y="26248"/>
                  </a:lnTo>
                  <a:lnTo>
                    <a:pt x="243212" y="0"/>
                  </a:lnTo>
                  <a:cubicBezTo>
                    <a:pt x="197941" y="10958"/>
                    <a:pt x="155521" y="16168"/>
                    <a:pt x="115696" y="16168"/>
                  </a:cubicBezTo>
                  <a:cubicBezTo>
                    <a:pt x="74442" y="16168"/>
                    <a:pt x="35972" y="10578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3"/>
            <p:cNvSpPr/>
            <p:nvPr/>
          </p:nvSpPr>
          <p:spPr>
            <a:xfrm>
              <a:off x="-25" y="3908766"/>
              <a:ext cx="9144201" cy="1234707"/>
            </a:xfrm>
            <a:custGeom>
              <a:avLst/>
              <a:gdLst/>
              <a:ahLst/>
              <a:cxnLst/>
              <a:rect l="l" t="t" r="r" b="b"/>
              <a:pathLst>
                <a:path w="243213" h="24730" extrusionOk="0">
                  <a:moveTo>
                    <a:pt x="0" y="0"/>
                  </a:moveTo>
                  <a:lnTo>
                    <a:pt x="0" y="24729"/>
                  </a:lnTo>
                  <a:lnTo>
                    <a:pt x="243212" y="24729"/>
                  </a:lnTo>
                  <a:lnTo>
                    <a:pt x="243212" y="0"/>
                  </a:lnTo>
                  <a:cubicBezTo>
                    <a:pt x="192482" y="11815"/>
                    <a:pt x="154490" y="17578"/>
                    <a:pt x="118059" y="17578"/>
                  </a:cubicBezTo>
                  <a:cubicBezTo>
                    <a:pt x="81010" y="17578"/>
                    <a:pt x="45576" y="11618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">
  <p:cSld name="CUSTOM_1_1_1_2"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9"/>
          <p:cNvSpPr txBox="1">
            <a:spLocks noGrp="1"/>
          </p:cNvSpPr>
          <p:nvPr>
            <p:ph type="title"/>
          </p:nvPr>
        </p:nvSpPr>
        <p:spPr>
          <a:xfrm>
            <a:off x="714300" y="430675"/>
            <a:ext cx="77154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9" name="Google Shape;179;p19"/>
          <p:cNvSpPr txBox="1">
            <a:spLocks noGrp="1"/>
          </p:cNvSpPr>
          <p:nvPr>
            <p:ph type="subTitle" idx="1"/>
          </p:nvPr>
        </p:nvSpPr>
        <p:spPr>
          <a:xfrm>
            <a:off x="714300" y="1590675"/>
            <a:ext cx="7715400" cy="301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180" name="Google Shape;180;p19"/>
          <p:cNvGrpSpPr/>
          <p:nvPr/>
        </p:nvGrpSpPr>
        <p:grpSpPr>
          <a:xfrm>
            <a:off x="6568715" y="59"/>
            <a:ext cx="2575285" cy="2032329"/>
            <a:chOff x="6568715" y="59"/>
            <a:chExt cx="2575285" cy="2032329"/>
          </a:xfrm>
        </p:grpSpPr>
        <p:sp>
          <p:nvSpPr>
            <p:cNvPr id="181" name="Google Shape;181;p19"/>
            <p:cNvSpPr/>
            <p:nvPr/>
          </p:nvSpPr>
          <p:spPr>
            <a:xfrm rot="10800000">
              <a:off x="6568715" y="59"/>
              <a:ext cx="2575285" cy="2032329"/>
            </a:xfrm>
            <a:custGeom>
              <a:avLst/>
              <a:gdLst/>
              <a:ahLst/>
              <a:cxnLst/>
              <a:rect l="l" t="t" r="r" b="b"/>
              <a:pathLst>
                <a:path w="131208" h="103545" extrusionOk="0">
                  <a:moveTo>
                    <a:pt x="0" y="1"/>
                  </a:moveTo>
                  <a:lnTo>
                    <a:pt x="0" y="103545"/>
                  </a:lnTo>
                  <a:lnTo>
                    <a:pt x="131208" y="103545"/>
                  </a:lnTo>
                  <a:cubicBezTo>
                    <a:pt x="121088" y="90157"/>
                    <a:pt x="95862" y="79092"/>
                    <a:pt x="67453" y="75652"/>
                  </a:cubicBezTo>
                  <a:cubicBezTo>
                    <a:pt x="41882" y="72155"/>
                    <a:pt x="745" y="35433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19"/>
            <p:cNvSpPr/>
            <p:nvPr/>
          </p:nvSpPr>
          <p:spPr>
            <a:xfrm rot="10800000">
              <a:off x="6734135" y="3428"/>
              <a:ext cx="2409864" cy="1764493"/>
            </a:xfrm>
            <a:custGeom>
              <a:avLst/>
              <a:gdLst/>
              <a:ahLst/>
              <a:cxnLst/>
              <a:rect l="l" t="t" r="r" b="b"/>
              <a:pathLst>
                <a:path w="122780" h="89899" extrusionOk="0">
                  <a:moveTo>
                    <a:pt x="0" y="0"/>
                  </a:moveTo>
                  <a:lnTo>
                    <a:pt x="0" y="89899"/>
                  </a:lnTo>
                  <a:lnTo>
                    <a:pt x="122780" y="89899"/>
                  </a:lnTo>
                  <a:cubicBezTo>
                    <a:pt x="112689" y="76511"/>
                    <a:pt x="87462" y="65446"/>
                    <a:pt x="59053" y="62006"/>
                  </a:cubicBezTo>
                  <a:cubicBezTo>
                    <a:pt x="33483" y="58509"/>
                    <a:pt x="745" y="35403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_1_1_1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2"/>
          <p:cNvSpPr txBox="1">
            <a:spLocks noGrp="1"/>
          </p:cNvSpPr>
          <p:nvPr>
            <p:ph type="title"/>
          </p:nvPr>
        </p:nvSpPr>
        <p:spPr>
          <a:xfrm>
            <a:off x="714300" y="430675"/>
            <a:ext cx="77154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94" name="Google Shape;194;p22"/>
          <p:cNvGrpSpPr/>
          <p:nvPr/>
        </p:nvGrpSpPr>
        <p:grpSpPr>
          <a:xfrm rot="10800000" flipH="1">
            <a:off x="5575323" y="3907801"/>
            <a:ext cx="3767404" cy="1235699"/>
            <a:chOff x="5094775" y="0"/>
            <a:chExt cx="4049231" cy="1415625"/>
          </a:xfrm>
        </p:grpSpPr>
        <p:sp>
          <p:nvSpPr>
            <p:cNvPr id="195" name="Google Shape;195;p22"/>
            <p:cNvSpPr/>
            <p:nvPr/>
          </p:nvSpPr>
          <p:spPr>
            <a:xfrm>
              <a:off x="5094775" y="0"/>
              <a:ext cx="4049230" cy="1415625"/>
            </a:xfrm>
            <a:custGeom>
              <a:avLst/>
              <a:gdLst/>
              <a:ahLst/>
              <a:cxnLst/>
              <a:rect l="l" t="t" r="r" b="b"/>
              <a:pathLst>
                <a:path w="119025" h="56625" extrusionOk="0">
                  <a:moveTo>
                    <a:pt x="1" y="0"/>
                  </a:moveTo>
                  <a:lnTo>
                    <a:pt x="1" y="0"/>
                  </a:lnTo>
                  <a:cubicBezTo>
                    <a:pt x="15767" y="12126"/>
                    <a:pt x="56732" y="13559"/>
                    <a:pt x="72155" y="26631"/>
                  </a:cubicBezTo>
                  <a:cubicBezTo>
                    <a:pt x="84384" y="36173"/>
                    <a:pt x="93140" y="56625"/>
                    <a:pt x="107046" y="56625"/>
                  </a:cubicBezTo>
                  <a:cubicBezTo>
                    <a:pt x="110644" y="56625"/>
                    <a:pt x="114587" y="55255"/>
                    <a:pt x="119025" y="51973"/>
                  </a:cubicBezTo>
                  <a:lnTo>
                    <a:pt x="119025" y="619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2"/>
            <p:cNvSpPr/>
            <p:nvPr/>
          </p:nvSpPr>
          <p:spPr>
            <a:xfrm>
              <a:off x="5190372" y="0"/>
              <a:ext cx="3953634" cy="1260475"/>
            </a:xfrm>
            <a:custGeom>
              <a:avLst/>
              <a:gdLst/>
              <a:ahLst/>
              <a:cxnLst/>
              <a:rect l="l" t="t" r="r" b="b"/>
              <a:pathLst>
                <a:path w="116215" h="50419" extrusionOk="0">
                  <a:moveTo>
                    <a:pt x="0" y="0"/>
                  </a:moveTo>
                  <a:cubicBezTo>
                    <a:pt x="15738" y="12126"/>
                    <a:pt x="53922" y="7367"/>
                    <a:pt x="69345" y="20439"/>
                  </a:cubicBezTo>
                  <a:cubicBezTo>
                    <a:pt x="81593" y="29978"/>
                    <a:pt x="90351" y="50418"/>
                    <a:pt x="104235" y="50418"/>
                  </a:cubicBezTo>
                  <a:cubicBezTo>
                    <a:pt x="107834" y="50418"/>
                    <a:pt x="111777" y="49045"/>
                    <a:pt x="116215" y="45752"/>
                  </a:cubicBezTo>
                  <a:lnTo>
                    <a:pt x="11621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_1_1_1_2"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3"/>
          <p:cNvSpPr txBox="1">
            <a:spLocks noGrp="1"/>
          </p:cNvSpPr>
          <p:nvPr>
            <p:ph type="title"/>
          </p:nvPr>
        </p:nvSpPr>
        <p:spPr>
          <a:xfrm>
            <a:off x="714300" y="430675"/>
            <a:ext cx="77154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_1_1_1_1_2_1"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2" name="Google Shape;232;p27"/>
          <p:cNvGrpSpPr/>
          <p:nvPr/>
        </p:nvGrpSpPr>
        <p:grpSpPr>
          <a:xfrm>
            <a:off x="-50" y="4168585"/>
            <a:ext cx="9144201" cy="993965"/>
            <a:chOff x="-50" y="4168585"/>
            <a:chExt cx="9144201" cy="993965"/>
          </a:xfrm>
        </p:grpSpPr>
        <p:sp>
          <p:nvSpPr>
            <p:cNvPr id="233" name="Google Shape;233;p27"/>
            <p:cNvSpPr/>
            <p:nvPr/>
          </p:nvSpPr>
          <p:spPr>
            <a:xfrm>
              <a:off x="-50" y="4168585"/>
              <a:ext cx="9144201" cy="993965"/>
            </a:xfrm>
            <a:custGeom>
              <a:avLst/>
              <a:gdLst/>
              <a:ahLst/>
              <a:cxnLst/>
              <a:rect l="l" t="t" r="r" b="b"/>
              <a:pathLst>
                <a:path w="243213" h="26437" extrusionOk="0">
                  <a:moveTo>
                    <a:pt x="197025" y="0"/>
                  </a:moveTo>
                  <a:cubicBezTo>
                    <a:pt x="180762" y="0"/>
                    <a:pt x="163286" y="5651"/>
                    <a:pt x="142271" y="10316"/>
                  </a:cubicBezTo>
                  <a:cubicBezTo>
                    <a:pt x="132109" y="11919"/>
                    <a:pt x="118042" y="14340"/>
                    <a:pt x="103476" y="14340"/>
                  </a:cubicBezTo>
                  <a:cubicBezTo>
                    <a:pt x="99129" y="14340"/>
                    <a:pt x="94738" y="14125"/>
                    <a:pt x="90393" y="13608"/>
                  </a:cubicBezTo>
                  <a:cubicBezTo>
                    <a:pt x="76889" y="12004"/>
                    <a:pt x="59249" y="2861"/>
                    <a:pt x="44479" y="2861"/>
                  </a:cubicBezTo>
                  <a:cubicBezTo>
                    <a:pt x="42605" y="2775"/>
                    <a:pt x="40823" y="2734"/>
                    <a:pt x="39124" y="2734"/>
                  </a:cubicBezTo>
                  <a:cubicBezTo>
                    <a:pt x="17308" y="2734"/>
                    <a:pt x="9345" y="9549"/>
                    <a:pt x="0" y="17406"/>
                  </a:cubicBezTo>
                  <a:lnTo>
                    <a:pt x="0" y="26436"/>
                  </a:lnTo>
                  <a:lnTo>
                    <a:pt x="243213" y="26436"/>
                  </a:lnTo>
                  <a:lnTo>
                    <a:pt x="243213" y="17237"/>
                  </a:lnTo>
                  <a:cubicBezTo>
                    <a:pt x="236292" y="9838"/>
                    <a:pt x="223210" y="4717"/>
                    <a:pt x="206949" y="779"/>
                  </a:cubicBezTo>
                  <a:cubicBezTo>
                    <a:pt x="203679" y="240"/>
                    <a:pt x="200378" y="0"/>
                    <a:pt x="1970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7"/>
            <p:cNvSpPr/>
            <p:nvPr/>
          </p:nvSpPr>
          <p:spPr>
            <a:xfrm>
              <a:off x="-50" y="4322055"/>
              <a:ext cx="9144201" cy="840492"/>
            </a:xfrm>
            <a:custGeom>
              <a:avLst/>
              <a:gdLst/>
              <a:ahLst/>
              <a:cxnLst/>
              <a:rect l="l" t="t" r="r" b="b"/>
              <a:pathLst>
                <a:path w="243213" h="22355" extrusionOk="0">
                  <a:moveTo>
                    <a:pt x="196992" y="1"/>
                  </a:moveTo>
                  <a:cubicBezTo>
                    <a:pt x="180739" y="1"/>
                    <a:pt x="163272" y="4771"/>
                    <a:pt x="142271" y="8710"/>
                  </a:cubicBezTo>
                  <a:cubicBezTo>
                    <a:pt x="132839" y="10538"/>
                    <a:pt x="119357" y="12228"/>
                    <a:pt x="105336" y="12228"/>
                  </a:cubicBezTo>
                  <a:cubicBezTo>
                    <a:pt x="100371" y="12228"/>
                    <a:pt x="95337" y="12016"/>
                    <a:pt x="90393" y="11523"/>
                  </a:cubicBezTo>
                  <a:cubicBezTo>
                    <a:pt x="76889" y="10144"/>
                    <a:pt x="59249" y="2408"/>
                    <a:pt x="44479" y="2408"/>
                  </a:cubicBezTo>
                  <a:cubicBezTo>
                    <a:pt x="42629" y="2338"/>
                    <a:pt x="40867" y="2304"/>
                    <a:pt x="39187" y="2304"/>
                  </a:cubicBezTo>
                  <a:cubicBezTo>
                    <a:pt x="17324" y="2304"/>
                    <a:pt x="9354" y="8068"/>
                    <a:pt x="0" y="14730"/>
                  </a:cubicBezTo>
                  <a:lnTo>
                    <a:pt x="0" y="22354"/>
                  </a:lnTo>
                  <a:lnTo>
                    <a:pt x="243213" y="22354"/>
                  </a:lnTo>
                  <a:lnTo>
                    <a:pt x="243213" y="14590"/>
                  </a:lnTo>
                  <a:cubicBezTo>
                    <a:pt x="236292" y="8316"/>
                    <a:pt x="223210" y="3983"/>
                    <a:pt x="206949" y="664"/>
                  </a:cubicBezTo>
                  <a:cubicBezTo>
                    <a:pt x="203668" y="205"/>
                    <a:pt x="200356" y="1"/>
                    <a:pt x="1969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4300" y="549600"/>
            <a:ext cx="7715400" cy="4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Viga"/>
              <a:buNone/>
              <a:defRPr sz="2800" b="1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Viga"/>
              <a:buNone/>
              <a:defRPr sz="2800" b="1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Viga"/>
              <a:buNone/>
              <a:defRPr sz="2800" b="1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Viga"/>
              <a:buNone/>
              <a:defRPr sz="2800" b="1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Viga"/>
              <a:buNone/>
              <a:defRPr sz="2800" b="1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Viga"/>
              <a:buNone/>
              <a:defRPr sz="2800" b="1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Viga"/>
              <a:buNone/>
              <a:defRPr sz="2800" b="1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Viga"/>
              <a:buNone/>
              <a:defRPr sz="2800" b="1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Viga"/>
              <a:buNone/>
              <a:defRPr sz="2800" b="1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4300" y="1152475"/>
            <a:ext cx="77154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"/>
              <a:buChar char="●"/>
              <a:defRPr sz="1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Char char="○"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Char char="■"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Char char="●"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Char char="○"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Char char="■"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Char char="●"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Char char="○"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Char char="■"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7" r:id="rId4"/>
    <p:sldLayoutId id="2147483659" r:id="rId5"/>
    <p:sldLayoutId id="2147483665" r:id="rId6"/>
    <p:sldLayoutId id="2147483668" r:id="rId7"/>
    <p:sldLayoutId id="2147483669" r:id="rId8"/>
    <p:sldLayoutId id="2147483673" r:id="rId9"/>
    <p:sldLayoutId id="2147483674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6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2.xml"/><Relationship Id="rId4" Type="http://schemas.openxmlformats.org/officeDocument/2006/relationships/chart" Target="../charts/char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vaers.hhs.gov/data/datasets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1"/>
          <p:cNvSpPr txBox="1">
            <a:spLocks noGrp="1"/>
          </p:cNvSpPr>
          <p:nvPr>
            <p:ph type="title"/>
          </p:nvPr>
        </p:nvSpPr>
        <p:spPr>
          <a:xfrm>
            <a:off x="175870" y="375972"/>
            <a:ext cx="8897337" cy="172668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XRISK: Analysis of VAERS Reports for Vaccine Safety Assessment</a:t>
            </a:r>
            <a:endParaRPr sz="4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1" name="Google Shape;251;p31"/>
          <p:cNvSpPr txBox="1">
            <a:spLocks noGrp="1"/>
          </p:cNvSpPr>
          <p:nvPr>
            <p:ph type="subTitle" idx="1"/>
          </p:nvPr>
        </p:nvSpPr>
        <p:spPr>
          <a:xfrm>
            <a:off x="175871" y="2732514"/>
            <a:ext cx="4530736" cy="186733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606 Capstone in Data Science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 the guidance: Ozgur Ozturk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200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Chandrikarani Vaidya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Terala</a:t>
            </a:r>
            <a:r>
              <a:rPr lang="en-US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 </a:t>
            </a:r>
            <a:r>
              <a:rPr lang="en-US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Bhuvana</a:t>
            </a:r>
            <a:r>
              <a:rPr lang="en-US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 Chandrika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Sai Ganesh </a:t>
            </a:r>
            <a:r>
              <a:rPr lang="en-US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Donka</a:t>
            </a:r>
            <a:r>
              <a:rPr lang="en-US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                                </a:t>
            </a:r>
            <a:endParaRPr lang="de-CH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52" name="Google Shape;252;p31"/>
          <p:cNvGrpSpPr/>
          <p:nvPr/>
        </p:nvGrpSpPr>
        <p:grpSpPr>
          <a:xfrm>
            <a:off x="5446776" y="2141921"/>
            <a:ext cx="3629048" cy="2906732"/>
            <a:chOff x="4931556" y="1167180"/>
            <a:chExt cx="3629048" cy="2906732"/>
          </a:xfrm>
        </p:grpSpPr>
        <p:sp>
          <p:nvSpPr>
            <p:cNvPr id="253" name="Google Shape;253;p31"/>
            <p:cNvSpPr/>
            <p:nvPr/>
          </p:nvSpPr>
          <p:spPr>
            <a:xfrm>
              <a:off x="4931556" y="1167180"/>
              <a:ext cx="3629048" cy="2814986"/>
            </a:xfrm>
            <a:custGeom>
              <a:avLst/>
              <a:gdLst/>
              <a:ahLst/>
              <a:cxnLst/>
              <a:rect l="l" t="t" r="r" b="b"/>
              <a:pathLst>
                <a:path w="32124" h="24918" extrusionOk="0">
                  <a:moveTo>
                    <a:pt x="11104" y="0"/>
                  </a:moveTo>
                  <a:cubicBezTo>
                    <a:pt x="3906" y="0"/>
                    <a:pt x="867" y="7920"/>
                    <a:pt x="398" y="13957"/>
                  </a:cubicBezTo>
                  <a:cubicBezTo>
                    <a:pt x="230" y="16130"/>
                    <a:pt x="1" y="18417"/>
                    <a:pt x="857" y="20486"/>
                  </a:cubicBezTo>
                  <a:cubicBezTo>
                    <a:pt x="1797" y="22794"/>
                    <a:pt x="3949" y="24006"/>
                    <a:pt x="6352" y="24528"/>
                  </a:cubicBezTo>
                  <a:cubicBezTo>
                    <a:pt x="7343" y="24747"/>
                    <a:pt x="8345" y="24827"/>
                    <a:pt x="9350" y="24827"/>
                  </a:cubicBezTo>
                  <a:cubicBezTo>
                    <a:pt x="11279" y="24827"/>
                    <a:pt x="13221" y="24533"/>
                    <a:pt x="15137" y="24361"/>
                  </a:cubicBezTo>
                  <a:cubicBezTo>
                    <a:pt x="15867" y="24293"/>
                    <a:pt x="16593" y="24240"/>
                    <a:pt x="17320" y="24240"/>
                  </a:cubicBezTo>
                  <a:cubicBezTo>
                    <a:pt x="17925" y="24240"/>
                    <a:pt x="18531" y="24277"/>
                    <a:pt x="19138" y="24372"/>
                  </a:cubicBezTo>
                  <a:cubicBezTo>
                    <a:pt x="20579" y="24594"/>
                    <a:pt x="21991" y="24917"/>
                    <a:pt x="23429" y="24917"/>
                  </a:cubicBezTo>
                  <a:cubicBezTo>
                    <a:pt x="23951" y="24917"/>
                    <a:pt x="24477" y="24875"/>
                    <a:pt x="25009" y="24769"/>
                  </a:cubicBezTo>
                  <a:cubicBezTo>
                    <a:pt x="26785" y="24414"/>
                    <a:pt x="28467" y="23547"/>
                    <a:pt x="29658" y="22178"/>
                  </a:cubicBezTo>
                  <a:cubicBezTo>
                    <a:pt x="31977" y="19514"/>
                    <a:pt x="32123" y="15607"/>
                    <a:pt x="31695" y="12097"/>
                  </a:cubicBezTo>
                  <a:cubicBezTo>
                    <a:pt x="31173" y="7835"/>
                    <a:pt x="29386" y="2497"/>
                    <a:pt x="24821" y="1108"/>
                  </a:cubicBezTo>
                  <a:cubicBezTo>
                    <a:pt x="24155" y="909"/>
                    <a:pt x="23500" y="841"/>
                    <a:pt x="22847" y="841"/>
                  </a:cubicBezTo>
                  <a:cubicBezTo>
                    <a:pt x="21576" y="841"/>
                    <a:pt x="20314" y="1101"/>
                    <a:pt x="19003" y="1170"/>
                  </a:cubicBezTo>
                  <a:cubicBezTo>
                    <a:pt x="18860" y="1178"/>
                    <a:pt x="18718" y="1182"/>
                    <a:pt x="18577" y="1182"/>
                  </a:cubicBezTo>
                  <a:cubicBezTo>
                    <a:pt x="16053" y="1182"/>
                    <a:pt x="13679" y="10"/>
                    <a:pt x="11147" y="0"/>
                  </a:cubicBezTo>
                  <a:cubicBezTo>
                    <a:pt x="11133" y="0"/>
                    <a:pt x="11118" y="0"/>
                    <a:pt x="111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4" name="Google Shape;254;p31"/>
            <p:cNvSpPr/>
            <p:nvPr/>
          </p:nvSpPr>
          <p:spPr>
            <a:xfrm>
              <a:off x="6636858" y="2219846"/>
              <a:ext cx="199618" cy="199618"/>
            </a:xfrm>
            <a:custGeom>
              <a:avLst/>
              <a:gdLst/>
              <a:ahLst/>
              <a:cxnLst/>
              <a:rect l="l" t="t" r="r" b="b"/>
              <a:pathLst>
                <a:path w="1767" h="1767" extrusionOk="0">
                  <a:moveTo>
                    <a:pt x="607" y="1"/>
                  </a:moveTo>
                  <a:lnTo>
                    <a:pt x="607" y="606"/>
                  </a:lnTo>
                  <a:lnTo>
                    <a:pt x="1" y="606"/>
                  </a:lnTo>
                  <a:lnTo>
                    <a:pt x="1" y="1160"/>
                  </a:lnTo>
                  <a:lnTo>
                    <a:pt x="607" y="1160"/>
                  </a:lnTo>
                  <a:lnTo>
                    <a:pt x="607" y="1766"/>
                  </a:lnTo>
                  <a:lnTo>
                    <a:pt x="1160" y="1766"/>
                  </a:lnTo>
                  <a:lnTo>
                    <a:pt x="1160" y="1160"/>
                  </a:lnTo>
                  <a:lnTo>
                    <a:pt x="1766" y="1160"/>
                  </a:lnTo>
                  <a:lnTo>
                    <a:pt x="1766" y="606"/>
                  </a:lnTo>
                  <a:lnTo>
                    <a:pt x="1160" y="606"/>
                  </a:lnTo>
                  <a:lnTo>
                    <a:pt x="116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5" name="Google Shape;255;p31"/>
            <p:cNvSpPr/>
            <p:nvPr/>
          </p:nvSpPr>
          <p:spPr>
            <a:xfrm>
              <a:off x="5205398" y="2202109"/>
              <a:ext cx="241982" cy="242094"/>
            </a:xfrm>
            <a:custGeom>
              <a:avLst/>
              <a:gdLst/>
              <a:ahLst/>
              <a:cxnLst/>
              <a:rect l="l" t="t" r="r" b="b"/>
              <a:pathLst>
                <a:path w="2142" h="2143" extrusionOk="0">
                  <a:moveTo>
                    <a:pt x="731" y="1"/>
                  </a:moveTo>
                  <a:lnTo>
                    <a:pt x="731" y="743"/>
                  </a:lnTo>
                  <a:lnTo>
                    <a:pt x="0" y="743"/>
                  </a:lnTo>
                  <a:lnTo>
                    <a:pt x="0" y="1411"/>
                  </a:lnTo>
                  <a:lnTo>
                    <a:pt x="731" y="1411"/>
                  </a:lnTo>
                  <a:lnTo>
                    <a:pt x="731" y="2142"/>
                  </a:lnTo>
                  <a:lnTo>
                    <a:pt x="1400" y="2142"/>
                  </a:lnTo>
                  <a:lnTo>
                    <a:pt x="1400" y="1411"/>
                  </a:lnTo>
                  <a:lnTo>
                    <a:pt x="2142" y="1411"/>
                  </a:lnTo>
                  <a:lnTo>
                    <a:pt x="2142" y="743"/>
                  </a:lnTo>
                  <a:lnTo>
                    <a:pt x="1400" y="743"/>
                  </a:lnTo>
                  <a:lnTo>
                    <a:pt x="140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6" name="Google Shape;256;p31"/>
            <p:cNvSpPr/>
            <p:nvPr/>
          </p:nvSpPr>
          <p:spPr>
            <a:xfrm>
              <a:off x="7543227" y="1422043"/>
              <a:ext cx="180639" cy="180752"/>
            </a:xfrm>
            <a:custGeom>
              <a:avLst/>
              <a:gdLst/>
              <a:ahLst/>
              <a:cxnLst/>
              <a:rect l="l" t="t" r="r" b="b"/>
              <a:pathLst>
                <a:path w="1599" h="1600" extrusionOk="0">
                  <a:moveTo>
                    <a:pt x="554" y="1"/>
                  </a:moveTo>
                  <a:lnTo>
                    <a:pt x="554" y="555"/>
                  </a:lnTo>
                  <a:lnTo>
                    <a:pt x="0" y="555"/>
                  </a:lnTo>
                  <a:lnTo>
                    <a:pt x="0" y="1046"/>
                  </a:lnTo>
                  <a:lnTo>
                    <a:pt x="554" y="1046"/>
                  </a:lnTo>
                  <a:lnTo>
                    <a:pt x="554" y="1599"/>
                  </a:lnTo>
                  <a:lnTo>
                    <a:pt x="1045" y="1599"/>
                  </a:lnTo>
                  <a:lnTo>
                    <a:pt x="1045" y="1046"/>
                  </a:lnTo>
                  <a:lnTo>
                    <a:pt x="1599" y="1046"/>
                  </a:lnTo>
                  <a:lnTo>
                    <a:pt x="1599" y="555"/>
                  </a:lnTo>
                  <a:lnTo>
                    <a:pt x="1045" y="555"/>
                  </a:lnTo>
                  <a:lnTo>
                    <a:pt x="104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7" name="Google Shape;257;p31"/>
            <p:cNvSpPr/>
            <p:nvPr/>
          </p:nvSpPr>
          <p:spPr>
            <a:xfrm>
              <a:off x="6547159" y="1418541"/>
              <a:ext cx="186626" cy="186626"/>
            </a:xfrm>
            <a:custGeom>
              <a:avLst/>
              <a:gdLst/>
              <a:ahLst/>
              <a:cxnLst/>
              <a:rect l="l" t="t" r="r" b="b"/>
              <a:pathLst>
                <a:path w="1652" h="1652" extrusionOk="0">
                  <a:moveTo>
                    <a:pt x="565" y="1"/>
                  </a:moveTo>
                  <a:lnTo>
                    <a:pt x="565" y="575"/>
                  </a:lnTo>
                  <a:lnTo>
                    <a:pt x="1" y="575"/>
                  </a:lnTo>
                  <a:lnTo>
                    <a:pt x="1" y="1087"/>
                  </a:lnTo>
                  <a:lnTo>
                    <a:pt x="565" y="1087"/>
                  </a:lnTo>
                  <a:lnTo>
                    <a:pt x="565" y="1651"/>
                  </a:lnTo>
                  <a:lnTo>
                    <a:pt x="1077" y="1651"/>
                  </a:lnTo>
                  <a:lnTo>
                    <a:pt x="1077" y="1087"/>
                  </a:lnTo>
                  <a:lnTo>
                    <a:pt x="1651" y="1087"/>
                  </a:lnTo>
                  <a:lnTo>
                    <a:pt x="1651" y="575"/>
                  </a:lnTo>
                  <a:lnTo>
                    <a:pt x="1077" y="575"/>
                  </a:lnTo>
                  <a:lnTo>
                    <a:pt x="107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8" name="Google Shape;258;p31"/>
            <p:cNvSpPr/>
            <p:nvPr/>
          </p:nvSpPr>
          <p:spPr>
            <a:xfrm>
              <a:off x="5230139" y="3124971"/>
              <a:ext cx="304567" cy="924207"/>
            </a:xfrm>
            <a:custGeom>
              <a:avLst/>
              <a:gdLst/>
              <a:ahLst/>
              <a:cxnLst/>
              <a:rect l="l" t="t" r="r" b="b"/>
              <a:pathLst>
                <a:path w="2696" h="8181" extrusionOk="0">
                  <a:moveTo>
                    <a:pt x="439" y="1"/>
                  </a:moveTo>
                  <a:cubicBezTo>
                    <a:pt x="439" y="1"/>
                    <a:pt x="53" y="5778"/>
                    <a:pt x="1" y="8180"/>
                  </a:cubicBezTo>
                  <a:lnTo>
                    <a:pt x="1808" y="8180"/>
                  </a:lnTo>
                  <a:lnTo>
                    <a:pt x="2664" y="471"/>
                  </a:lnTo>
                  <a:lnTo>
                    <a:pt x="2696" y="293"/>
                  </a:lnTo>
                  <a:lnTo>
                    <a:pt x="439" y="1"/>
                  </a:lnTo>
                  <a:close/>
                </a:path>
              </a:pathLst>
            </a:custGeom>
            <a:solidFill>
              <a:srgbClr val="D39D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9" name="Google Shape;259;p31"/>
            <p:cNvSpPr/>
            <p:nvPr/>
          </p:nvSpPr>
          <p:spPr>
            <a:xfrm>
              <a:off x="5384797" y="3177954"/>
              <a:ext cx="146409" cy="871224"/>
            </a:xfrm>
            <a:custGeom>
              <a:avLst/>
              <a:gdLst/>
              <a:ahLst/>
              <a:cxnLst/>
              <a:rect l="l" t="t" r="r" b="b"/>
              <a:pathLst>
                <a:path w="1296" h="7712" extrusionOk="0">
                  <a:moveTo>
                    <a:pt x="1261" y="1"/>
                  </a:moveTo>
                  <a:cubicBezTo>
                    <a:pt x="976" y="1"/>
                    <a:pt x="653" y="240"/>
                    <a:pt x="522" y="441"/>
                  </a:cubicBezTo>
                  <a:cubicBezTo>
                    <a:pt x="188" y="942"/>
                    <a:pt x="303" y="1893"/>
                    <a:pt x="251" y="2478"/>
                  </a:cubicBezTo>
                  <a:cubicBezTo>
                    <a:pt x="178" y="3397"/>
                    <a:pt x="94" y="6427"/>
                    <a:pt x="21" y="7346"/>
                  </a:cubicBezTo>
                  <a:cubicBezTo>
                    <a:pt x="0" y="7461"/>
                    <a:pt x="10" y="7586"/>
                    <a:pt x="31" y="7711"/>
                  </a:cubicBezTo>
                  <a:lnTo>
                    <a:pt x="439" y="7711"/>
                  </a:lnTo>
                  <a:lnTo>
                    <a:pt x="1295" y="2"/>
                  </a:lnTo>
                  <a:cubicBezTo>
                    <a:pt x="1284" y="1"/>
                    <a:pt x="1272" y="1"/>
                    <a:pt x="1261" y="1"/>
                  </a:cubicBezTo>
                  <a:close/>
                </a:path>
              </a:pathLst>
            </a:custGeom>
            <a:solidFill>
              <a:srgbClr val="BD8B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0" name="Google Shape;260;p31"/>
            <p:cNvSpPr/>
            <p:nvPr/>
          </p:nvSpPr>
          <p:spPr>
            <a:xfrm>
              <a:off x="5155804" y="2254076"/>
              <a:ext cx="1452793" cy="1786845"/>
            </a:xfrm>
            <a:custGeom>
              <a:avLst/>
              <a:gdLst/>
              <a:ahLst/>
              <a:cxnLst/>
              <a:rect l="l" t="t" r="r" b="b"/>
              <a:pathLst>
                <a:path w="12860" h="15817" extrusionOk="0">
                  <a:moveTo>
                    <a:pt x="6216" y="1"/>
                  </a:moveTo>
                  <a:cubicBezTo>
                    <a:pt x="6216" y="1"/>
                    <a:pt x="6404" y="2205"/>
                    <a:pt x="5286" y="2497"/>
                  </a:cubicBezTo>
                  <a:cubicBezTo>
                    <a:pt x="5286" y="2497"/>
                    <a:pt x="4973" y="2539"/>
                    <a:pt x="4534" y="2623"/>
                  </a:cubicBezTo>
                  <a:cubicBezTo>
                    <a:pt x="3657" y="2811"/>
                    <a:pt x="2267" y="3176"/>
                    <a:pt x="1808" y="3761"/>
                  </a:cubicBezTo>
                  <a:cubicBezTo>
                    <a:pt x="1808" y="3761"/>
                    <a:pt x="439" y="6404"/>
                    <a:pt x="0" y="8264"/>
                  </a:cubicBezTo>
                  <a:cubicBezTo>
                    <a:pt x="0" y="8264"/>
                    <a:pt x="933" y="8663"/>
                    <a:pt x="2681" y="8663"/>
                  </a:cubicBezTo>
                  <a:cubicBezTo>
                    <a:pt x="2764" y="8663"/>
                    <a:pt x="2849" y="8662"/>
                    <a:pt x="2936" y="8661"/>
                  </a:cubicBezTo>
                  <a:lnTo>
                    <a:pt x="2936" y="8661"/>
                  </a:lnTo>
                  <a:cubicBezTo>
                    <a:pt x="2936" y="8661"/>
                    <a:pt x="2884" y="9977"/>
                    <a:pt x="2685" y="11794"/>
                  </a:cubicBezTo>
                  <a:cubicBezTo>
                    <a:pt x="2685" y="11794"/>
                    <a:pt x="1755" y="15273"/>
                    <a:pt x="2246" y="15816"/>
                  </a:cubicBezTo>
                  <a:lnTo>
                    <a:pt x="8556" y="15775"/>
                  </a:lnTo>
                  <a:lnTo>
                    <a:pt x="9872" y="15764"/>
                  </a:lnTo>
                  <a:lnTo>
                    <a:pt x="12181" y="15764"/>
                  </a:lnTo>
                  <a:cubicBezTo>
                    <a:pt x="12181" y="15764"/>
                    <a:pt x="12860" y="4336"/>
                    <a:pt x="11460" y="3134"/>
                  </a:cubicBezTo>
                  <a:cubicBezTo>
                    <a:pt x="11418" y="3093"/>
                    <a:pt x="11356" y="3061"/>
                    <a:pt x="11303" y="3040"/>
                  </a:cubicBezTo>
                  <a:cubicBezTo>
                    <a:pt x="11303" y="3040"/>
                    <a:pt x="10447" y="2811"/>
                    <a:pt x="9632" y="2633"/>
                  </a:cubicBezTo>
                  <a:cubicBezTo>
                    <a:pt x="9381" y="2581"/>
                    <a:pt x="9141" y="2529"/>
                    <a:pt x="8922" y="2487"/>
                  </a:cubicBezTo>
                  <a:cubicBezTo>
                    <a:pt x="8650" y="2435"/>
                    <a:pt x="8420" y="2247"/>
                    <a:pt x="8337" y="1985"/>
                  </a:cubicBezTo>
                  <a:cubicBezTo>
                    <a:pt x="8128" y="1348"/>
                    <a:pt x="8013" y="690"/>
                    <a:pt x="7992" y="21"/>
                  </a:cubicBezTo>
                  <a:lnTo>
                    <a:pt x="621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1" name="Google Shape;261;p31"/>
            <p:cNvSpPr/>
            <p:nvPr/>
          </p:nvSpPr>
          <p:spPr>
            <a:xfrm>
              <a:off x="5668016" y="2255205"/>
              <a:ext cx="575921" cy="427704"/>
            </a:xfrm>
            <a:custGeom>
              <a:avLst/>
              <a:gdLst/>
              <a:ahLst/>
              <a:cxnLst/>
              <a:rect l="l" t="t" r="r" b="b"/>
              <a:pathLst>
                <a:path w="5098" h="3786" extrusionOk="0">
                  <a:moveTo>
                    <a:pt x="1672" y="1"/>
                  </a:moveTo>
                  <a:cubicBezTo>
                    <a:pt x="1672" y="1"/>
                    <a:pt x="1776" y="1150"/>
                    <a:pt x="1410" y="1892"/>
                  </a:cubicBezTo>
                  <a:cubicBezTo>
                    <a:pt x="1295" y="2184"/>
                    <a:pt x="1045" y="2404"/>
                    <a:pt x="752" y="2498"/>
                  </a:cubicBezTo>
                  <a:cubicBezTo>
                    <a:pt x="752" y="2498"/>
                    <a:pt x="439" y="2539"/>
                    <a:pt x="0" y="2623"/>
                  </a:cubicBezTo>
                  <a:cubicBezTo>
                    <a:pt x="376" y="3229"/>
                    <a:pt x="1306" y="3657"/>
                    <a:pt x="1901" y="3751"/>
                  </a:cubicBezTo>
                  <a:cubicBezTo>
                    <a:pt x="2050" y="3774"/>
                    <a:pt x="2198" y="3785"/>
                    <a:pt x="2345" y="3785"/>
                  </a:cubicBezTo>
                  <a:cubicBezTo>
                    <a:pt x="3343" y="3785"/>
                    <a:pt x="4315" y="3287"/>
                    <a:pt x="5098" y="2623"/>
                  </a:cubicBezTo>
                  <a:cubicBezTo>
                    <a:pt x="4847" y="2571"/>
                    <a:pt x="4607" y="2519"/>
                    <a:pt x="4377" y="2477"/>
                  </a:cubicBezTo>
                  <a:cubicBezTo>
                    <a:pt x="4106" y="2425"/>
                    <a:pt x="3886" y="2237"/>
                    <a:pt x="3792" y="1975"/>
                  </a:cubicBezTo>
                  <a:cubicBezTo>
                    <a:pt x="3594" y="1349"/>
                    <a:pt x="3479" y="690"/>
                    <a:pt x="3458" y="22"/>
                  </a:cubicBezTo>
                  <a:lnTo>
                    <a:pt x="1672" y="1"/>
                  </a:lnTo>
                  <a:close/>
                </a:path>
              </a:pathLst>
            </a:custGeom>
            <a:solidFill>
              <a:srgbClr val="D39D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2" name="Google Shape;262;p31"/>
            <p:cNvSpPr/>
            <p:nvPr/>
          </p:nvSpPr>
          <p:spPr>
            <a:xfrm>
              <a:off x="5827306" y="2254076"/>
              <a:ext cx="270337" cy="250228"/>
            </a:xfrm>
            <a:custGeom>
              <a:avLst/>
              <a:gdLst/>
              <a:ahLst/>
              <a:cxnLst/>
              <a:rect l="l" t="t" r="r" b="b"/>
              <a:pathLst>
                <a:path w="2393" h="2215" extrusionOk="0">
                  <a:moveTo>
                    <a:pt x="262" y="1"/>
                  </a:moveTo>
                  <a:cubicBezTo>
                    <a:pt x="262" y="1"/>
                    <a:pt x="366" y="1150"/>
                    <a:pt x="0" y="1902"/>
                  </a:cubicBezTo>
                  <a:cubicBezTo>
                    <a:pt x="251" y="2069"/>
                    <a:pt x="544" y="2173"/>
                    <a:pt x="836" y="2194"/>
                  </a:cubicBezTo>
                  <a:cubicBezTo>
                    <a:pt x="954" y="2208"/>
                    <a:pt x="1072" y="2215"/>
                    <a:pt x="1189" y="2215"/>
                  </a:cubicBezTo>
                  <a:cubicBezTo>
                    <a:pt x="1603" y="2215"/>
                    <a:pt x="2010" y="2132"/>
                    <a:pt x="2393" y="1985"/>
                  </a:cubicBezTo>
                  <a:cubicBezTo>
                    <a:pt x="2184" y="1348"/>
                    <a:pt x="2069" y="690"/>
                    <a:pt x="2048" y="32"/>
                  </a:cubicBezTo>
                  <a:lnTo>
                    <a:pt x="262" y="1"/>
                  </a:lnTo>
                  <a:close/>
                </a:path>
              </a:pathLst>
            </a:custGeom>
            <a:solidFill>
              <a:srgbClr val="DE9B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3" name="Google Shape;263;p31"/>
            <p:cNvSpPr/>
            <p:nvPr/>
          </p:nvSpPr>
          <p:spPr>
            <a:xfrm>
              <a:off x="5661464" y="2540345"/>
              <a:ext cx="589590" cy="162338"/>
            </a:xfrm>
            <a:custGeom>
              <a:avLst/>
              <a:gdLst/>
              <a:ahLst/>
              <a:cxnLst/>
              <a:rect l="l" t="t" r="r" b="b"/>
              <a:pathLst>
                <a:path w="5219" h="1437" extrusionOk="0">
                  <a:moveTo>
                    <a:pt x="5107" y="0"/>
                  </a:moveTo>
                  <a:cubicBezTo>
                    <a:pt x="5092" y="0"/>
                    <a:pt x="5077" y="5"/>
                    <a:pt x="5062" y="15"/>
                  </a:cubicBezTo>
                  <a:cubicBezTo>
                    <a:pt x="4717" y="339"/>
                    <a:pt x="4341" y="621"/>
                    <a:pt x="3934" y="862"/>
                  </a:cubicBezTo>
                  <a:cubicBezTo>
                    <a:pt x="3485" y="1102"/>
                    <a:pt x="2994" y="1238"/>
                    <a:pt x="2492" y="1259"/>
                  </a:cubicBezTo>
                  <a:cubicBezTo>
                    <a:pt x="2472" y="1259"/>
                    <a:pt x="2451" y="1259"/>
                    <a:pt x="2431" y="1259"/>
                  </a:cubicBezTo>
                  <a:cubicBezTo>
                    <a:pt x="1962" y="1259"/>
                    <a:pt x="1513" y="1144"/>
                    <a:pt x="1103" y="914"/>
                  </a:cubicBezTo>
                  <a:cubicBezTo>
                    <a:pt x="727" y="674"/>
                    <a:pt x="372" y="381"/>
                    <a:pt x="69" y="47"/>
                  </a:cubicBezTo>
                  <a:cubicBezTo>
                    <a:pt x="62" y="42"/>
                    <a:pt x="54" y="40"/>
                    <a:pt x="47" y="40"/>
                  </a:cubicBezTo>
                  <a:cubicBezTo>
                    <a:pt x="22" y="40"/>
                    <a:pt x="0" y="64"/>
                    <a:pt x="16" y="89"/>
                  </a:cubicBezTo>
                  <a:cubicBezTo>
                    <a:pt x="518" y="928"/>
                    <a:pt x="1422" y="1437"/>
                    <a:pt x="2392" y="1437"/>
                  </a:cubicBezTo>
                  <a:cubicBezTo>
                    <a:pt x="2411" y="1437"/>
                    <a:pt x="2431" y="1437"/>
                    <a:pt x="2450" y="1436"/>
                  </a:cubicBezTo>
                  <a:cubicBezTo>
                    <a:pt x="3495" y="1394"/>
                    <a:pt x="4487" y="924"/>
                    <a:pt x="5177" y="130"/>
                  </a:cubicBezTo>
                  <a:cubicBezTo>
                    <a:pt x="5219" y="72"/>
                    <a:pt x="5167" y="0"/>
                    <a:pt x="510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4" name="Google Shape;264;p31"/>
            <p:cNvSpPr/>
            <p:nvPr/>
          </p:nvSpPr>
          <p:spPr>
            <a:xfrm>
              <a:off x="5896896" y="2684722"/>
              <a:ext cx="81564" cy="317106"/>
            </a:xfrm>
            <a:custGeom>
              <a:avLst/>
              <a:gdLst/>
              <a:ahLst/>
              <a:cxnLst/>
              <a:rect l="l" t="t" r="r" b="b"/>
              <a:pathLst>
                <a:path w="722" h="2807" extrusionOk="0">
                  <a:moveTo>
                    <a:pt x="240" y="1"/>
                  </a:moveTo>
                  <a:cubicBezTo>
                    <a:pt x="218" y="1"/>
                    <a:pt x="197" y="13"/>
                    <a:pt x="189" y="43"/>
                  </a:cubicBezTo>
                  <a:cubicBezTo>
                    <a:pt x="137" y="346"/>
                    <a:pt x="116" y="649"/>
                    <a:pt x="116" y="963"/>
                  </a:cubicBezTo>
                  <a:cubicBezTo>
                    <a:pt x="95" y="1286"/>
                    <a:pt x="74" y="1621"/>
                    <a:pt x="63" y="1955"/>
                  </a:cubicBezTo>
                  <a:cubicBezTo>
                    <a:pt x="53" y="2112"/>
                    <a:pt x="43" y="2268"/>
                    <a:pt x="43" y="2425"/>
                  </a:cubicBezTo>
                  <a:cubicBezTo>
                    <a:pt x="43" y="2509"/>
                    <a:pt x="1" y="2624"/>
                    <a:pt x="43" y="2697"/>
                  </a:cubicBezTo>
                  <a:cubicBezTo>
                    <a:pt x="87" y="2786"/>
                    <a:pt x="206" y="2807"/>
                    <a:pt x="331" y="2807"/>
                  </a:cubicBezTo>
                  <a:cubicBezTo>
                    <a:pt x="440" y="2807"/>
                    <a:pt x="554" y="2791"/>
                    <a:pt x="628" y="2791"/>
                  </a:cubicBezTo>
                  <a:cubicBezTo>
                    <a:pt x="722" y="2770"/>
                    <a:pt x="722" y="2634"/>
                    <a:pt x="628" y="2603"/>
                  </a:cubicBezTo>
                  <a:cubicBezTo>
                    <a:pt x="570" y="2613"/>
                    <a:pt x="513" y="2618"/>
                    <a:pt x="455" y="2618"/>
                  </a:cubicBezTo>
                  <a:cubicBezTo>
                    <a:pt x="398" y="2618"/>
                    <a:pt x="340" y="2613"/>
                    <a:pt x="283" y="2603"/>
                  </a:cubicBezTo>
                  <a:cubicBezTo>
                    <a:pt x="259" y="2620"/>
                    <a:pt x="242" y="2628"/>
                    <a:pt x="231" y="2628"/>
                  </a:cubicBezTo>
                  <a:cubicBezTo>
                    <a:pt x="207" y="2628"/>
                    <a:pt x="209" y="2593"/>
                    <a:pt x="231" y="2529"/>
                  </a:cubicBezTo>
                  <a:lnTo>
                    <a:pt x="231" y="2341"/>
                  </a:lnTo>
                  <a:cubicBezTo>
                    <a:pt x="241" y="2091"/>
                    <a:pt x="262" y="1830"/>
                    <a:pt x="272" y="1579"/>
                  </a:cubicBezTo>
                  <a:cubicBezTo>
                    <a:pt x="293" y="1088"/>
                    <a:pt x="377" y="545"/>
                    <a:pt x="314" y="64"/>
                  </a:cubicBezTo>
                  <a:cubicBezTo>
                    <a:pt x="308" y="27"/>
                    <a:pt x="273" y="1"/>
                    <a:pt x="24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5" name="Google Shape;265;p31"/>
            <p:cNvSpPr/>
            <p:nvPr/>
          </p:nvSpPr>
          <p:spPr>
            <a:xfrm>
              <a:off x="5955980" y="2766965"/>
              <a:ext cx="56711" cy="51175"/>
            </a:xfrm>
            <a:custGeom>
              <a:avLst/>
              <a:gdLst/>
              <a:ahLst/>
              <a:cxnLst/>
              <a:rect l="l" t="t" r="r" b="b"/>
              <a:pathLst>
                <a:path w="502" h="453" extrusionOk="0">
                  <a:moveTo>
                    <a:pt x="262" y="1"/>
                  </a:moveTo>
                  <a:cubicBezTo>
                    <a:pt x="220" y="1"/>
                    <a:pt x="175" y="13"/>
                    <a:pt x="136" y="36"/>
                  </a:cubicBezTo>
                  <a:cubicBezTo>
                    <a:pt x="52" y="88"/>
                    <a:pt x="0" y="182"/>
                    <a:pt x="21" y="287"/>
                  </a:cubicBezTo>
                  <a:cubicBezTo>
                    <a:pt x="54" y="393"/>
                    <a:pt x="151" y="453"/>
                    <a:pt x="251" y="453"/>
                  </a:cubicBezTo>
                  <a:cubicBezTo>
                    <a:pt x="309" y="453"/>
                    <a:pt x="368" y="433"/>
                    <a:pt x="418" y="391"/>
                  </a:cubicBezTo>
                  <a:cubicBezTo>
                    <a:pt x="481" y="318"/>
                    <a:pt x="501" y="214"/>
                    <a:pt x="460" y="130"/>
                  </a:cubicBezTo>
                  <a:cubicBezTo>
                    <a:pt x="439" y="88"/>
                    <a:pt x="397" y="57"/>
                    <a:pt x="366" y="36"/>
                  </a:cubicBezTo>
                  <a:cubicBezTo>
                    <a:pt x="345" y="26"/>
                    <a:pt x="324" y="15"/>
                    <a:pt x="303" y="5"/>
                  </a:cubicBezTo>
                  <a:cubicBezTo>
                    <a:pt x="290" y="2"/>
                    <a:pt x="276" y="1"/>
                    <a:pt x="26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6" name="Google Shape;266;p31"/>
            <p:cNvSpPr/>
            <p:nvPr/>
          </p:nvSpPr>
          <p:spPr>
            <a:xfrm>
              <a:off x="5955980" y="2883551"/>
              <a:ext cx="56711" cy="51062"/>
            </a:xfrm>
            <a:custGeom>
              <a:avLst/>
              <a:gdLst/>
              <a:ahLst/>
              <a:cxnLst/>
              <a:rect l="l" t="t" r="r" b="b"/>
              <a:pathLst>
                <a:path w="502" h="452" extrusionOk="0">
                  <a:moveTo>
                    <a:pt x="242" y="1"/>
                  </a:moveTo>
                  <a:cubicBezTo>
                    <a:pt x="206" y="1"/>
                    <a:pt x="169" y="8"/>
                    <a:pt x="136" y="28"/>
                  </a:cubicBezTo>
                  <a:cubicBezTo>
                    <a:pt x="52" y="80"/>
                    <a:pt x="0" y="184"/>
                    <a:pt x="21" y="279"/>
                  </a:cubicBezTo>
                  <a:cubicBezTo>
                    <a:pt x="54" y="390"/>
                    <a:pt x="148" y="452"/>
                    <a:pt x="247" y="452"/>
                  </a:cubicBezTo>
                  <a:cubicBezTo>
                    <a:pt x="306" y="452"/>
                    <a:pt x="367" y="430"/>
                    <a:pt x="418" y="383"/>
                  </a:cubicBezTo>
                  <a:cubicBezTo>
                    <a:pt x="481" y="320"/>
                    <a:pt x="501" y="205"/>
                    <a:pt x="460" y="122"/>
                  </a:cubicBezTo>
                  <a:cubicBezTo>
                    <a:pt x="439" y="80"/>
                    <a:pt x="397" y="49"/>
                    <a:pt x="366" y="38"/>
                  </a:cubicBezTo>
                  <a:cubicBezTo>
                    <a:pt x="345" y="17"/>
                    <a:pt x="324" y="7"/>
                    <a:pt x="303" y="7"/>
                  </a:cubicBezTo>
                  <a:cubicBezTo>
                    <a:pt x="284" y="3"/>
                    <a:pt x="263" y="1"/>
                    <a:pt x="24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7" name="Google Shape;267;p31"/>
            <p:cNvSpPr/>
            <p:nvPr/>
          </p:nvSpPr>
          <p:spPr>
            <a:xfrm>
              <a:off x="5477998" y="3118983"/>
              <a:ext cx="867496" cy="78062"/>
            </a:xfrm>
            <a:custGeom>
              <a:avLst/>
              <a:gdLst/>
              <a:ahLst/>
              <a:cxnLst/>
              <a:rect l="l" t="t" r="r" b="b"/>
              <a:pathLst>
                <a:path w="7679" h="691" extrusionOk="0">
                  <a:moveTo>
                    <a:pt x="1059" y="0"/>
                  </a:moveTo>
                  <a:cubicBezTo>
                    <a:pt x="747" y="0"/>
                    <a:pt x="440" y="31"/>
                    <a:pt x="167" y="148"/>
                  </a:cubicBezTo>
                  <a:cubicBezTo>
                    <a:pt x="0" y="221"/>
                    <a:pt x="115" y="440"/>
                    <a:pt x="251" y="451"/>
                  </a:cubicBezTo>
                  <a:cubicBezTo>
                    <a:pt x="836" y="524"/>
                    <a:pt x="1442" y="514"/>
                    <a:pt x="2027" y="524"/>
                  </a:cubicBezTo>
                  <a:lnTo>
                    <a:pt x="3845" y="587"/>
                  </a:lnTo>
                  <a:lnTo>
                    <a:pt x="5620" y="639"/>
                  </a:lnTo>
                  <a:lnTo>
                    <a:pt x="6540" y="670"/>
                  </a:lnTo>
                  <a:cubicBezTo>
                    <a:pt x="6723" y="670"/>
                    <a:pt x="6922" y="691"/>
                    <a:pt x="7117" y="691"/>
                  </a:cubicBezTo>
                  <a:cubicBezTo>
                    <a:pt x="7234" y="691"/>
                    <a:pt x="7349" y="683"/>
                    <a:pt x="7459" y="660"/>
                  </a:cubicBezTo>
                  <a:cubicBezTo>
                    <a:pt x="7678" y="608"/>
                    <a:pt x="7657" y="273"/>
                    <a:pt x="7459" y="221"/>
                  </a:cubicBezTo>
                  <a:cubicBezTo>
                    <a:pt x="7264" y="165"/>
                    <a:pt x="7050" y="161"/>
                    <a:pt x="6843" y="161"/>
                  </a:cubicBezTo>
                  <a:cubicBezTo>
                    <a:pt x="6802" y="161"/>
                    <a:pt x="6760" y="161"/>
                    <a:pt x="6720" y="161"/>
                  </a:cubicBezTo>
                  <a:cubicBezTo>
                    <a:pt x="6658" y="161"/>
                    <a:pt x="6598" y="161"/>
                    <a:pt x="6540" y="158"/>
                  </a:cubicBezTo>
                  <a:lnTo>
                    <a:pt x="5620" y="138"/>
                  </a:lnTo>
                  <a:lnTo>
                    <a:pt x="3751" y="85"/>
                  </a:lnTo>
                  <a:lnTo>
                    <a:pt x="1933" y="33"/>
                  </a:lnTo>
                  <a:cubicBezTo>
                    <a:pt x="1657" y="28"/>
                    <a:pt x="1356" y="0"/>
                    <a:pt x="105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8" name="Google Shape;268;p31"/>
            <p:cNvSpPr/>
            <p:nvPr/>
          </p:nvSpPr>
          <p:spPr>
            <a:xfrm>
              <a:off x="5467379" y="3294880"/>
              <a:ext cx="868626" cy="74786"/>
            </a:xfrm>
            <a:custGeom>
              <a:avLst/>
              <a:gdLst/>
              <a:ahLst/>
              <a:cxnLst/>
              <a:rect l="l" t="t" r="r" b="b"/>
              <a:pathLst>
                <a:path w="7689" h="662" extrusionOk="0">
                  <a:moveTo>
                    <a:pt x="7373" y="1"/>
                  </a:moveTo>
                  <a:cubicBezTo>
                    <a:pt x="7367" y="1"/>
                    <a:pt x="7361" y="1"/>
                    <a:pt x="7355" y="1"/>
                  </a:cubicBezTo>
                  <a:cubicBezTo>
                    <a:pt x="6122" y="85"/>
                    <a:pt x="4889" y="127"/>
                    <a:pt x="3667" y="127"/>
                  </a:cubicBezTo>
                  <a:cubicBezTo>
                    <a:pt x="3071" y="127"/>
                    <a:pt x="2466" y="106"/>
                    <a:pt x="1870" y="85"/>
                  </a:cubicBezTo>
                  <a:cubicBezTo>
                    <a:pt x="1557" y="74"/>
                    <a:pt x="1243" y="53"/>
                    <a:pt x="930" y="43"/>
                  </a:cubicBezTo>
                  <a:cubicBezTo>
                    <a:pt x="799" y="43"/>
                    <a:pt x="648" y="25"/>
                    <a:pt x="502" y="25"/>
                  </a:cubicBezTo>
                  <a:cubicBezTo>
                    <a:pt x="355" y="25"/>
                    <a:pt x="214" y="43"/>
                    <a:pt x="105" y="116"/>
                  </a:cubicBezTo>
                  <a:cubicBezTo>
                    <a:pt x="21" y="158"/>
                    <a:pt x="0" y="273"/>
                    <a:pt x="73" y="336"/>
                  </a:cubicBezTo>
                  <a:cubicBezTo>
                    <a:pt x="272" y="513"/>
                    <a:pt x="575" y="492"/>
                    <a:pt x="836" y="524"/>
                  </a:cubicBezTo>
                  <a:cubicBezTo>
                    <a:pt x="1149" y="555"/>
                    <a:pt x="1463" y="576"/>
                    <a:pt x="1776" y="597"/>
                  </a:cubicBezTo>
                  <a:cubicBezTo>
                    <a:pt x="2392" y="628"/>
                    <a:pt x="3009" y="649"/>
                    <a:pt x="3615" y="659"/>
                  </a:cubicBezTo>
                  <a:cubicBezTo>
                    <a:pt x="3767" y="661"/>
                    <a:pt x="3919" y="661"/>
                    <a:pt x="4071" y="661"/>
                  </a:cubicBezTo>
                  <a:cubicBezTo>
                    <a:pt x="5170" y="661"/>
                    <a:pt x="6262" y="627"/>
                    <a:pt x="7355" y="544"/>
                  </a:cubicBezTo>
                  <a:cubicBezTo>
                    <a:pt x="7682" y="514"/>
                    <a:pt x="7689" y="1"/>
                    <a:pt x="737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9" name="Google Shape;269;p31"/>
            <p:cNvSpPr/>
            <p:nvPr/>
          </p:nvSpPr>
          <p:spPr>
            <a:xfrm>
              <a:off x="5454387" y="2741660"/>
              <a:ext cx="72075" cy="861395"/>
            </a:xfrm>
            <a:custGeom>
              <a:avLst/>
              <a:gdLst/>
              <a:ahLst/>
              <a:cxnLst/>
              <a:rect l="l" t="t" r="r" b="b"/>
              <a:pathLst>
                <a:path w="638" h="7625" extrusionOk="0">
                  <a:moveTo>
                    <a:pt x="584" y="1"/>
                  </a:moveTo>
                  <a:cubicBezTo>
                    <a:pt x="574" y="1"/>
                    <a:pt x="564" y="7"/>
                    <a:pt x="564" y="20"/>
                  </a:cubicBezTo>
                  <a:cubicBezTo>
                    <a:pt x="314" y="1232"/>
                    <a:pt x="293" y="2496"/>
                    <a:pt x="209" y="3728"/>
                  </a:cubicBezTo>
                  <a:cubicBezTo>
                    <a:pt x="115" y="4992"/>
                    <a:pt x="53" y="6256"/>
                    <a:pt x="0" y="7531"/>
                  </a:cubicBezTo>
                  <a:cubicBezTo>
                    <a:pt x="0" y="7593"/>
                    <a:pt x="50" y="7625"/>
                    <a:pt x="100" y="7625"/>
                  </a:cubicBezTo>
                  <a:cubicBezTo>
                    <a:pt x="149" y="7625"/>
                    <a:pt x="199" y="7593"/>
                    <a:pt x="199" y="7531"/>
                  </a:cubicBezTo>
                  <a:cubicBezTo>
                    <a:pt x="251" y="6277"/>
                    <a:pt x="314" y="5024"/>
                    <a:pt x="387" y="3770"/>
                  </a:cubicBezTo>
                  <a:cubicBezTo>
                    <a:pt x="460" y="2537"/>
                    <a:pt x="638" y="1273"/>
                    <a:pt x="617" y="30"/>
                  </a:cubicBezTo>
                  <a:cubicBezTo>
                    <a:pt x="617" y="12"/>
                    <a:pt x="599" y="1"/>
                    <a:pt x="58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0" name="Google Shape;270;p31"/>
            <p:cNvSpPr/>
            <p:nvPr/>
          </p:nvSpPr>
          <p:spPr>
            <a:xfrm>
              <a:off x="6271057" y="2608128"/>
              <a:ext cx="337554" cy="1426923"/>
            </a:xfrm>
            <a:custGeom>
              <a:avLst/>
              <a:gdLst/>
              <a:ahLst/>
              <a:cxnLst/>
              <a:rect l="l" t="t" r="r" b="b"/>
              <a:pathLst>
                <a:path w="2988" h="12631" extrusionOk="0">
                  <a:moveTo>
                    <a:pt x="1588" y="0"/>
                  </a:moveTo>
                  <a:cubicBezTo>
                    <a:pt x="1505" y="32"/>
                    <a:pt x="1421" y="74"/>
                    <a:pt x="1337" y="126"/>
                  </a:cubicBezTo>
                  <a:cubicBezTo>
                    <a:pt x="1285" y="157"/>
                    <a:pt x="1233" y="209"/>
                    <a:pt x="1191" y="262"/>
                  </a:cubicBezTo>
                  <a:cubicBezTo>
                    <a:pt x="920" y="575"/>
                    <a:pt x="867" y="1118"/>
                    <a:pt x="794" y="1494"/>
                  </a:cubicBezTo>
                  <a:cubicBezTo>
                    <a:pt x="679" y="2111"/>
                    <a:pt x="606" y="2727"/>
                    <a:pt x="533" y="3343"/>
                  </a:cubicBezTo>
                  <a:cubicBezTo>
                    <a:pt x="261" y="5725"/>
                    <a:pt x="84" y="10238"/>
                    <a:pt x="0" y="12630"/>
                  </a:cubicBezTo>
                  <a:lnTo>
                    <a:pt x="2309" y="12630"/>
                  </a:lnTo>
                  <a:cubicBezTo>
                    <a:pt x="2309" y="12630"/>
                    <a:pt x="2988" y="1202"/>
                    <a:pt x="1588" y="0"/>
                  </a:cubicBezTo>
                  <a:close/>
                </a:path>
              </a:pathLst>
            </a:custGeom>
            <a:solidFill>
              <a:srgbClr val="D39D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1" name="Google Shape;271;p31"/>
            <p:cNvSpPr/>
            <p:nvPr/>
          </p:nvSpPr>
          <p:spPr>
            <a:xfrm>
              <a:off x="6271057" y="2637613"/>
              <a:ext cx="154656" cy="1397438"/>
            </a:xfrm>
            <a:custGeom>
              <a:avLst/>
              <a:gdLst/>
              <a:ahLst/>
              <a:cxnLst/>
              <a:rect l="l" t="t" r="r" b="b"/>
              <a:pathLst>
                <a:path w="1369" h="12370" extrusionOk="0">
                  <a:moveTo>
                    <a:pt x="1191" y="1"/>
                  </a:moveTo>
                  <a:cubicBezTo>
                    <a:pt x="920" y="314"/>
                    <a:pt x="867" y="857"/>
                    <a:pt x="794" y="1233"/>
                  </a:cubicBezTo>
                  <a:cubicBezTo>
                    <a:pt x="679" y="1850"/>
                    <a:pt x="606" y="2466"/>
                    <a:pt x="533" y="3082"/>
                  </a:cubicBezTo>
                  <a:cubicBezTo>
                    <a:pt x="261" y="5464"/>
                    <a:pt x="84" y="9977"/>
                    <a:pt x="0" y="12369"/>
                  </a:cubicBezTo>
                  <a:lnTo>
                    <a:pt x="1139" y="12369"/>
                  </a:lnTo>
                  <a:cubicBezTo>
                    <a:pt x="846" y="10896"/>
                    <a:pt x="857" y="7250"/>
                    <a:pt x="951" y="5746"/>
                  </a:cubicBezTo>
                  <a:cubicBezTo>
                    <a:pt x="1034" y="4409"/>
                    <a:pt x="1181" y="3072"/>
                    <a:pt x="1222" y="1724"/>
                  </a:cubicBezTo>
                  <a:cubicBezTo>
                    <a:pt x="1233" y="1254"/>
                    <a:pt x="1369" y="492"/>
                    <a:pt x="1191" y="1"/>
                  </a:cubicBezTo>
                  <a:close/>
                </a:path>
              </a:pathLst>
            </a:custGeom>
            <a:solidFill>
              <a:srgbClr val="BD8B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2" name="Google Shape;272;p31"/>
            <p:cNvSpPr/>
            <p:nvPr/>
          </p:nvSpPr>
          <p:spPr>
            <a:xfrm>
              <a:off x="6298170" y="2574914"/>
              <a:ext cx="188886" cy="231136"/>
            </a:xfrm>
            <a:custGeom>
              <a:avLst/>
              <a:gdLst/>
              <a:ahLst/>
              <a:cxnLst/>
              <a:rect l="l" t="t" r="r" b="b"/>
              <a:pathLst>
                <a:path w="1672" h="2046" extrusionOk="0">
                  <a:moveTo>
                    <a:pt x="666" y="1"/>
                  </a:moveTo>
                  <a:cubicBezTo>
                    <a:pt x="577" y="1"/>
                    <a:pt x="491" y="16"/>
                    <a:pt x="429" y="65"/>
                  </a:cubicBezTo>
                  <a:cubicBezTo>
                    <a:pt x="283" y="180"/>
                    <a:pt x="199" y="462"/>
                    <a:pt x="147" y="639"/>
                  </a:cubicBezTo>
                  <a:cubicBezTo>
                    <a:pt x="32" y="1067"/>
                    <a:pt x="1" y="1517"/>
                    <a:pt x="74" y="1955"/>
                  </a:cubicBezTo>
                  <a:cubicBezTo>
                    <a:pt x="74" y="1987"/>
                    <a:pt x="84" y="2008"/>
                    <a:pt x="105" y="2029"/>
                  </a:cubicBezTo>
                  <a:cubicBezTo>
                    <a:pt x="117" y="2041"/>
                    <a:pt x="132" y="2046"/>
                    <a:pt x="148" y="2046"/>
                  </a:cubicBezTo>
                  <a:cubicBezTo>
                    <a:pt x="187" y="2046"/>
                    <a:pt x="232" y="2016"/>
                    <a:pt x="262" y="1987"/>
                  </a:cubicBezTo>
                  <a:cubicBezTo>
                    <a:pt x="439" y="1767"/>
                    <a:pt x="481" y="1475"/>
                    <a:pt x="606" y="1224"/>
                  </a:cubicBezTo>
                  <a:cubicBezTo>
                    <a:pt x="774" y="890"/>
                    <a:pt x="1097" y="650"/>
                    <a:pt x="1463" y="577"/>
                  </a:cubicBezTo>
                  <a:cubicBezTo>
                    <a:pt x="1557" y="556"/>
                    <a:pt x="1672" y="514"/>
                    <a:pt x="1651" y="430"/>
                  </a:cubicBezTo>
                  <a:cubicBezTo>
                    <a:pt x="1651" y="399"/>
                    <a:pt x="1630" y="378"/>
                    <a:pt x="1609" y="368"/>
                  </a:cubicBezTo>
                  <a:cubicBezTo>
                    <a:pt x="1547" y="305"/>
                    <a:pt x="1473" y="274"/>
                    <a:pt x="1390" y="253"/>
                  </a:cubicBezTo>
                  <a:cubicBezTo>
                    <a:pt x="1390" y="169"/>
                    <a:pt x="1327" y="96"/>
                    <a:pt x="1254" y="65"/>
                  </a:cubicBezTo>
                  <a:cubicBezTo>
                    <a:pt x="1191" y="41"/>
                    <a:pt x="1129" y="29"/>
                    <a:pt x="1066" y="29"/>
                  </a:cubicBezTo>
                  <a:cubicBezTo>
                    <a:pt x="1045" y="29"/>
                    <a:pt x="1024" y="31"/>
                    <a:pt x="1003" y="33"/>
                  </a:cubicBezTo>
                  <a:cubicBezTo>
                    <a:pt x="914" y="27"/>
                    <a:pt x="786" y="1"/>
                    <a:pt x="66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3" name="Google Shape;273;p31"/>
            <p:cNvSpPr/>
            <p:nvPr/>
          </p:nvSpPr>
          <p:spPr>
            <a:xfrm>
              <a:off x="6321781" y="2601236"/>
              <a:ext cx="170020" cy="413922"/>
            </a:xfrm>
            <a:custGeom>
              <a:avLst/>
              <a:gdLst/>
              <a:ahLst/>
              <a:cxnLst/>
              <a:rect l="l" t="t" r="r" b="b"/>
              <a:pathLst>
                <a:path w="1505" h="3664" extrusionOk="0">
                  <a:moveTo>
                    <a:pt x="1124" y="1"/>
                  </a:moveTo>
                  <a:cubicBezTo>
                    <a:pt x="1024" y="1"/>
                    <a:pt x="930" y="15"/>
                    <a:pt x="878" y="30"/>
                  </a:cubicBezTo>
                  <a:cubicBezTo>
                    <a:pt x="836" y="41"/>
                    <a:pt x="836" y="103"/>
                    <a:pt x="878" y="114"/>
                  </a:cubicBezTo>
                  <a:cubicBezTo>
                    <a:pt x="920" y="124"/>
                    <a:pt x="1170" y="135"/>
                    <a:pt x="1202" y="187"/>
                  </a:cubicBezTo>
                  <a:cubicBezTo>
                    <a:pt x="1275" y="281"/>
                    <a:pt x="1181" y="291"/>
                    <a:pt x="1108" y="333"/>
                  </a:cubicBezTo>
                  <a:cubicBezTo>
                    <a:pt x="962" y="396"/>
                    <a:pt x="826" y="479"/>
                    <a:pt x="690" y="563"/>
                  </a:cubicBezTo>
                  <a:cubicBezTo>
                    <a:pt x="471" y="699"/>
                    <a:pt x="314" y="908"/>
                    <a:pt x="262" y="1158"/>
                  </a:cubicBezTo>
                  <a:cubicBezTo>
                    <a:pt x="188" y="1513"/>
                    <a:pt x="199" y="1900"/>
                    <a:pt x="157" y="2266"/>
                  </a:cubicBezTo>
                  <a:cubicBezTo>
                    <a:pt x="115" y="2704"/>
                    <a:pt x="42" y="3143"/>
                    <a:pt x="0" y="3582"/>
                  </a:cubicBezTo>
                  <a:cubicBezTo>
                    <a:pt x="6" y="3634"/>
                    <a:pt x="47" y="3664"/>
                    <a:pt x="88" y="3664"/>
                  </a:cubicBezTo>
                  <a:cubicBezTo>
                    <a:pt x="121" y="3664"/>
                    <a:pt x="154" y="3645"/>
                    <a:pt x="168" y="3603"/>
                  </a:cubicBezTo>
                  <a:cubicBezTo>
                    <a:pt x="251" y="3133"/>
                    <a:pt x="314" y="2652"/>
                    <a:pt x="356" y="2172"/>
                  </a:cubicBezTo>
                  <a:cubicBezTo>
                    <a:pt x="397" y="1733"/>
                    <a:pt x="324" y="1096"/>
                    <a:pt x="690" y="793"/>
                  </a:cubicBezTo>
                  <a:cubicBezTo>
                    <a:pt x="857" y="678"/>
                    <a:pt x="1024" y="573"/>
                    <a:pt x="1202" y="490"/>
                  </a:cubicBezTo>
                  <a:cubicBezTo>
                    <a:pt x="1306" y="438"/>
                    <a:pt x="1463" y="375"/>
                    <a:pt x="1484" y="239"/>
                  </a:cubicBezTo>
                  <a:cubicBezTo>
                    <a:pt x="1504" y="50"/>
                    <a:pt x="1306" y="1"/>
                    <a:pt x="112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4" name="Google Shape;274;p31"/>
            <p:cNvSpPr/>
            <p:nvPr/>
          </p:nvSpPr>
          <p:spPr>
            <a:xfrm>
              <a:off x="6344149" y="2562939"/>
              <a:ext cx="121330" cy="51853"/>
            </a:xfrm>
            <a:custGeom>
              <a:avLst/>
              <a:gdLst/>
              <a:ahLst/>
              <a:cxnLst/>
              <a:rect l="l" t="t" r="r" b="b"/>
              <a:pathLst>
                <a:path w="1074" h="459" extrusionOk="0">
                  <a:moveTo>
                    <a:pt x="566" y="0"/>
                  </a:moveTo>
                  <a:cubicBezTo>
                    <a:pt x="363" y="0"/>
                    <a:pt x="143" y="55"/>
                    <a:pt x="22" y="118"/>
                  </a:cubicBezTo>
                  <a:cubicBezTo>
                    <a:pt x="1" y="129"/>
                    <a:pt x="11" y="171"/>
                    <a:pt x="43" y="171"/>
                  </a:cubicBezTo>
                  <a:cubicBezTo>
                    <a:pt x="154" y="171"/>
                    <a:pt x="337" y="135"/>
                    <a:pt x="503" y="135"/>
                  </a:cubicBezTo>
                  <a:cubicBezTo>
                    <a:pt x="695" y="135"/>
                    <a:pt x="862" y="183"/>
                    <a:pt x="868" y="390"/>
                  </a:cubicBezTo>
                  <a:cubicBezTo>
                    <a:pt x="868" y="431"/>
                    <a:pt x="907" y="459"/>
                    <a:pt x="946" y="459"/>
                  </a:cubicBezTo>
                  <a:cubicBezTo>
                    <a:pt x="976" y="459"/>
                    <a:pt x="1005" y="442"/>
                    <a:pt x="1014" y="400"/>
                  </a:cubicBezTo>
                  <a:cubicBezTo>
                    <a:pt x="1074" y="97"/>
                    <a:pt x="835" y="0"/>
                    <a:pt x="56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5" name="Google Shape;275;p31"/>
            <p:cNvSpPr/>
            <p:nvPr/>
          </p:nvSpPr>
          <p:spPr>
            <a:xfrm>
              <a:off x="5528722" y="1452432"/>
              <a:ext cx="885119" cy="842078"/>
            </a:xfrm>
            <a:custGeom>
              <a:avLst/>
              <a:gdLst/>
              <a:ahLst/>
              <a:cxnLst/>
              <a:rect l="l" t="t" r="r" b="b"/>
              <a:pathLst>
                <a:path w="7835" h="7454" extrusionOk="0">
                  <a:moveTo>
                    <a:pt x="3163" y="1"/>
                  </a:moveTo>
                  <a:cubicBezTo>
                    <a:pt x="2570" y="1"/>
                    <a:pt x="1960" y="123"/>
                    <a:pt x="1536" y="547"/>
                  </a:cubicBezTo>
                  <a:cubicBezTo>
                    <a:pt x="1338" y="756"/>
                    <a:pt x="1202" y="1132"/>
                    <a:pt x="1411" y="1330"/>
                  </a:cubicBezTo>
                  <a:cubicBezTo>
                    <a:pt x="1353" y="1319"/>
                    <a:pt x="1295" y="1314"/>
                    <a:pt x="1238" y="1314"/>
                  </a:cubicBezTo>
                  <a:cubicBezTo>
                    <a:pt x="739" y="1314"/>
                    <a:pt x="249" y="1703"/>
                    <a:pt x="136" y="2218"/>
                  </a:cubicBezTo>
                  <a:cubicBezTo>
                    <a:pt x="0" y="2866"/>
                    <a:pt x="418" y="3513"/>
                    <a:pt x="962" y="3848"/>
                  </a:cubicBezTo>
                  <a:cubicBezTo>
                    <a:pt x="690" y="4098"/>
                    <a:pt x="721" y="4548"/>
                    <a:pt x="784" y="4934"/>
                  </a:cubicBezTo>
                  <a:cubicBezTo>
                    <a:pt x="847" y="5331"/>
                    <a:pt x="815" y="6041"/>
                    <a:pt x="1024" y="6397"/>
                  </a:cubicBezTo>
                  <a:cubicBezTo>
                    <a:pt x="1233" y="6752"/>
                    <a:pt x="1860" y="7003"/>
                    <a:pt x="2215" y="7128"/>
                  </a:cubicBezTo>
                  <a:cubicBezTo>
                    <a:pt x="2798" y="7344"/>
                    <a:pt x="3410" y="7453"/>
                    <a:pt x="4025" y="7453"/>
                  </a:cubicBezTo>
                  <a:cubicBezTo>
                    <a:pt x="4390" y="7453"/>
                    <a:pt x="4757" y="7415"/>
                    <a:pt x="5119" y="7337"/>
                  </a:cubicBezTo>
                  <a:cubicBezTo>
                    <a:pt x="5464" y="7285"/>
                    <a:pt x="5777" y="7159"/>
                    <a:pt x="6059" y="6961"/>
                  </a:cubicBezTo>
                  <a:cubicBezTo>
                    <a:pt x="6373" y="6720"/>
                    <a:pt x="6561" y="6355"/>
                    <a:pt x="6717" y="5989"/>
                  </a:cubicBezTo>
                  <a:cubicBezTo>
                    <a:pt x="6853" y="5665"/>
                    <a:pt x="6968" y="5331"/>
                    <a:pt x="7073" y="4986"/>
                  </a:cubicBezTo>
                  <a:cubicBezTo>
                    <a:pt x="7177" y="4610"/>
                    <a:pt x="7229" y="4140"/>
                    <a:pt x="6937" y="3890"/>
                  </a:cubicBezTo>
                  <a:lnTo>
                    <a:pt x="6937" y="3890"/>
                  </a:lnTo>
                  <a:cubicBezTo>
                    <a:pt x="6942" y="3890"/>
                    <a:pt x="6946" y="3890"/>
                    <a:pt x="6951" y="3890"/>
                  </a:cubicBezTo>
                  <a:cubicBezTo>
                    <a:pt x="7425" y="3890"/>
                    <a:pt x="7834" y="3362"/>
                    <a:pt x="7720" y="2876"/>
                  </a:cubicBezTo>
                  <a:cubicBezTo>
                    <a:pt x="7647" y="2542"/>
                    <a:pt x="7376" y="2302"/>
                    <a:pt x="7114" y="2103"/>
                  </a:cubicBezTo>
                  <a:cubicBezTo>
                    <a:pt x="6748" y="1821"/>
                    <a:pt x="6331" y="1582"/>
                    <a:pt x="5902" y="1582"/>
                  </a:cubicBezTo>
                  <a:cubicBezTo>
                    <a:pt x="5853" y="1582"/>
                    <a:pt x="5805" y="1585"/>
                    <a:pt x="5756" y="1591"/>
                  </a:cubicBezTo>
                  <a:cubicBezTo>
                    <a:pt x="5610" y="1079"/>
                    <a:pt x="5265" y="641"/>
                    <a:pt x="4795" y="390"/>
                  </a:cubicBezTo>
                  <a:cubicBezTo>
                    <a:pt x="4336" y="139"/>
                    <a:pt x="3824" y="14"/>
                    <a:pt x="3312" y="3"/>
                  </a:cubicBezTo>
                  <a:cubicBezTo>
                    <a:pt x="3262" y="2"/>
                    <a:pt x="3213" y="1"/>
                    <a:pt x="316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6" name="Google Shape;276;p31"/>
            <p:cNvSpPr/>
            <p:nvPr/>
          </p:nvSpPr>
          <p:spPr>
            <a:xfrm>
              <a:off x="6176613" y="2083263"/>
              <a:ext cx="154656" cy="192275"/>
            </a:xfrm>
            <a:custGeom>
              <a:avLst/>
              <a:gdLst/>
              <a:ahLst/>
              <a:cxnLst/>
              <a:rect l="l" t="t" r="r" b="b"/>
              <a:pathLst>
                <a:path w="1369" h="1702" extrusionOk="0">
                  <a:moveTo>
                    <a:pt x="1058" y="1"/>
                  </a:moveTo>
                  <a:cubicBezTo>
                    <a:pt x="1033" y="1"/>
                    <a:pt x="1008" y="3"/>
                    <a:pt x="982" y="8"/>
                  </a:cubicBezTo>
                  <a:cubicBezTo>
                    <a:pt x="784" y="29"/>
                    <a:pt x="606" y="123"/>
                    <a:pt x="460" y="269"/>
                  </a:cubicBezTo>
                  <a:cubicBezTo>
                    <a:pt x="178" y="551"/>
                    <a:pt x="21" y="938"/>
                    <a:pt x="21" y="1335"/>
                  </a:cubicBezTo>
                  <a:cubicBezTo>
                    <a:pt x="1" y="1439"/>
                    <a:pt x="32" y="1554"/>
                    <a:pt x="105" y="1638"/>
                  </a:cubicBezTo>
                  <a:cubicBezTo>
                    <a:pt x="161" y="1683"/>
                    <a:pt x="233" y="1702"/>
                    <a:pt x="309" y="1702"/>
                  </a:cubicBezTo>
                  <a:cubicBezTo>
                    <a:pt x="390" y="1702"/>
                    <a:pt x="474" y="1681"/>
                    <a:pt x="544" y="1648"/>
                  </a:cubicBezTo>
                  <a:cubicBezTo>
                    <a:pt x="815" y="1492"/>
                    <a:pt x="1035" y="1262"/>
                    <a:pt x="1171" y="980"/>
                  </a:cubicBezTo>
                  <a:cubicBezTo>
                    <a:pt x="1285" y="781"/>
                    <a:pt x="1359" y="551"/>
                    <a:pt x="1369" y="322"/>
                  </a:cubicBezTo>
                  <a:cubicBezTo>
                    <a:pt x="1369" y="228"/>
                    <a:pt x="1338" y="144"/>
                    <a:pt x="1275" y="81"/>
                  </a:cubicBezTo>
                  <a:cubicBezTo>
                    <a:pt x="1212" y="26"/>
                    <a:pt x="1136" y="1"/>
                    <a:pt x="1058" y="1"/>
                  </a:cubicBezTo>
                  <a:close/>
                </a:path>
              </a:pathLst>
            </a:custGeom>
            <a:solidFill>
              <a:srgbClr val="BD8B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7" name="Google Shape;277;p31"/>
            <p:cNvSpPr/>
            <p:nvPr/>
          </p:nvSpPr>
          <p:spPr>
            <a:xfrm>
              <a:off x="5598313" y="2069142"/>
              <a:ext cx="155898" cy="190919"/>
            </a:xfrm>
            <a:custGeom>
              <a:avLst/>
              <a:gdLst/>
              <a:ahLst/>
              <a:cxnLst/>
              <a:rect l="l" t="t" r="r" b="b"/>
              <a:pathLst>
                <a:path w="1380" h="1690" extrusionOk="0">
                  <a:moveTo>
                    <a:pt x="312" y="0"/>
                  </a:moveTo>
                  <a:cubicBezTo>
                    <a:pt x="233" y="0"/>
                    <a:pt x="158" y="26"/>
                    <a:pt x="95" y="81"/>
                  </a:cubicBezTo>
                  <a:cubicBezTo>
                    <a:pt x="32" y="144"/>
                    <a:pt x="1" y="227"/>
                    <a:pt x="11" y="321"/>
                  </a:cubicBezTo>
                  <a:cubicBezTo>
                    <a:pt x="11" y="551"/>
                    <a:pt x="84" y="781"/>
                    <a:pt x="210" y="979"/>
                  </a:cubicBezTo>
                  <a:cubicBezTo>
                    <a:pt x="346" y="1261"/>
                    <a:pt x="565" y="1491"/>
                    <a:pt x="847" y="1638"/>
                  </a:cubicBezTo>
                  <a:cubicBezTo>
                    <a:pt x="915" y="1669"/>
                    <a:pt x="996" y="1690"/>
                    <a:pt x="1073" y="1690"/>
                  </a:cubicBezTo>
                  <a:cubicBezTo>
                    <a:pt x="1150" y="1690"/>
                    <a:pt x="1223" y="1669"/>
                    <a:pt x="1275" y="1617"/>
                  </a:cubicBezTo>
                  <a:cubicBezTo>
                    <a:pt x="1348" y="1533"/>
                    <a:pt x="1380" y="1429"/>
                    <a:pt x="1369" y="1314"/>
                  </a:cubicBezTo>
                  <a:cubicBezTo>
                    <a:pt x="1359" y="917"/>
                    <a:pt x="1192" y="541"/>
                    <a:pt x="910" y="259"/>
                  </a:cubicBezTo>
                  <a:cubicBezTo>
                    <a:pt x="763" y="112"/>
                    <a:pt x="575" y="29"/>
                    <a:pt x="387" y="8"/>
                  </a:cubicBezTo>
                  <a:cubicBezTo>
                    <a:pt x="362" y="3"/>
                    <a:pt x="337" y="0"/>
                    <a:pt x="312" y="0"/>
                  </a:cubicBezTo>
                  <a:close/>
                </a:path>
              </a:pathLst>
            </a:custGeom>
            <a:solidFill>
              <a:srgbClr val="BD8B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8" name="Google Shape;278;p31"/>
            <p:cNvSpPr/>
            <p:nvPr/>
          </p:nvSpPr>
          <p:spPr>
            <a:xfrm>
              <a:off x="5686882" y="1646065"/>
              <a:ext cx="568916" cy="814400"/>
            </a:xfrm>
            <a:custGeom>
              <a:avLst/>
              <a:gdLst/>
              <a:ahLst/>
              <a:cxnLst/>
              <a:rect l="l" t="t" r="r" b="b"/>
              <a:pathLst>
                <a:path w="5036" h="7209" extrusionOk="0">
                  <a:moveTo>
                    <a:pt x="2577" y="0"/>
                  </a:moveTo>
                  <a:cubicBezTo>
                    <a:pt x="1910" y="0"/>
                    <a:pt x="1138" y="226"/>
                    <a:pt x="303" y="880"/>
                  </a:cubicBezTo>
                  <a:cubicBezTo>
                    <a:pt x="157" y="995"/>
                    <a:pt x="73" y="1173"/>
                    <a:pt x="63" y="1361"/>
                  </a:cubicBezTo>
                  <a:lnTo>
                    <a:pt x="21" y="4056"/>
                  </a:lnTo>
                  <a:lnTo>
                    <a:pt x="0" y="5069"/>
                  </a:lnTo>
                  <a:cubicBezTo>
                    <a:pt x="0" y="5121"/>
                    <a:pt x="11" y="5184"/>
                    <a:pt x="32" y="5247"/>
                  </a:cubicBezTo>
                  <a:cubicBezTo>
                    <a:pt x="314" y="6270"/>
                    <a:pt x="1170" y="7033"/>
                    <a:pt x="2215" y="7200"/>
                  </a:cubicBezTo>
                  <a:cubicBezTo>
                    <a:pt x="2251" y="7205"/>
                    <a:pt x="2288" y="7208"/>
                    <a:pt x="2325" y="7208"/>
                  </a:cubicBezTo>
                  <a:cubicBezTo>
                    <a:pt x="2361" y="7208"/>
                    <a:pt x="2398" y="7205"/>
                    <a:pt x="2434" y="7200"/>
                  </a:cubicBezTo>
                  <a:cubicBezTo>
                    <a:pt x="2925" y="7117"/>
                    <a:pt x="4910" y="6688"/>
                    <a:pt x="4910" y="5101"/>
                  </a:cubicBezTo>
                  <a:lnTo>
                    <a:pt x="4952" y="4025"/>
                  </a:lnTo>
                  <a:lnTo>
                    <a:pt x="5025" y="1382"/>
                  </a:lnTo>
                  <a:cubicBezTo>
                    <a:pt x="5035" y="1204"/>
                    <a:pt x="4952" y="1026"/>
                    <a:pt x="4816" y="901"/>
                  </a:cubicBezTo>
                  <a:cubicBezTo>
                    <a:pt x="4449" y="579"/>
                    <a:pt x="3647" y="0"/>
                    <a:pt x="2577" y="0"/>
                  </a:cubicBezTo>
                  <a:close/>
                </a:path>
              </a:pathLst>
            </a:custGeom>
            <a:solidFill>
              <a:srgbClr val="D39D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9" name="Google Shape;279;p31"/>
            <p:cNvSpPr/>
            <p:nvPr/>
          </p:nvSpPr>
          <p:spPr>
            <a:xfrm>
              <a:off x="5978348" y="1999552"/>
              <a:ext cx="77836" cy="170923"/>
            </a:xfrm>
            <a:custGeom>
              <a:avLst/>
              <a:gdLst/>
              <a:ahLst/>
              <a:cxnLst/>
              <a:rect l="l" t="t" r="r" b="b"/>
              <a:pathLst>
                <a:path w="689" h="1513" extrusionOk="0">
                  <a:moveTo>
                    <a:pt x="76" y="1"/>
                  </a:moveTo>
                  <a:cubicBezTo>
                    <a:pt x="61" y="1"/>
                    <a:pt x="47" y="9"/>
                    <a:pt x="42" y="28"/>
                  </a:cubicBezTo>
                  <a:cubicBezTo>
                    <a:pt x="21" y="175"/>
                    <a:pt x="21" y="321"/>
                    <a:pt x="42" y="467"/>
                  </a:cubicBezTo>
                  <a:cubicBezTo>
                    <a:pt x="32" y="613"/>
                    <a:pt x="63" y="749"/>
                    <a:pt x="115" y="875"/>
                  </a:cubicBezTo>
                  <a:cubicBezTo>
                    <a:pt x="189" y="979"/>
                    <a:pt x="262" y="958"/>
                    <a:pt x="356" y="1010"/>
                  </a:cubicBezTo>
                  <a:cubicBezTo>
                    <a:pt x="372" y="1017"/>
                    <a:pt x="387" y="1018"/>
                    <a:pt x="400" y="1018"/>
                  </a:cubicBezTo>
                  <a:cubicBezTo>
                    <a:pt x="416" y="1018"/>
                    <a:pt x="430" y="1015"/>
                    <a:pt x="440" y="1015"/>
                  </a:cubicBezTo>
                  <a:cubicBezTo>
                    <a:pt x="460" y="1015"/>
                    <a:pt x="462" y="1029"/>
                    <a:pt x="439" y="1115"/>
                  </a:cubicBezTo>
                  <a:cubicBezTo>
                    <a:pt x="390" y="1264"/>
                    <a:pt x="255" y="1356"/>
                    <a:pt x="117" y="1356"/>
                  </a:cubicBezTo>
                  <a:cubicBezTo>
                    <a:pt x="109" y="1356"/>
                    <a:pt x="102" y="1356"/>
                    <a:pt x="95" y="1355"/>
                  </a:cubicBezTo>
                  <a:cubicBezTo>
                    <a:pt x="1" y="1366"/>
                    <a:pt x="1" y="1501"/>
                    <a:pt x="95" y="1512"/>
                  </a:cubicBezTo>
                  <a:cubicBezTo>
                    <a:pt x="100" y="1512"/>
                    <a:pt x="105" y="1512"/>
                    <a:pt x="110" y="1512"/>
                  </a:cubicBezTo>
                  <a:cubicBezTo>
                    <a:pt x="360" y="1512"/>
                    <a:pt x="688" y="1276"/>
                    <a:pt x="606" y="990"/>
                  </a:cubicBezTo>
                  <a:cubicBezTo>
                    <a:pt x="565" y="864"/>
                    <a:pt x="492" y="885"/>
                    <a:pt x="398" y="854"/>
                  </a:cubicBezTo>
                  <a:cubicBezTo>
                    <a:pt x="115" y="760"/>
                    <a:pt x="199" y="269"/>
                    <a:pt x="115" y="28"/>
                  </a:cubicBezTo>
                  <a:cubicBezTo>
                    <a:pt x="110" y="12"/>
                    <a:pt x="92" y="1"/>
                    <a:pt x="76" y="1"/>
                  </a:cubicBezTo>
                  <a:close/>
                </a:path>
              </a:pathLst>
            </a:custGeom>
            <a:solidFill>
              <a:srgbClr val="C97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0" name="Google Shape;280;p31"/>
            <p:cNvSpPr/>
            <p:nvPr/>
          </p:nvSpPr>
          <p:spPr>
            <a:xfrm>
              <a:off x="6121596" y="2006104"/>
              <a:ext cx="58631" cy="81225"/>
            </a:xfrm>
            <a:custGeom>
              <a:avLst/>
              <a:gdLst/>
              <a:ahLst/>
              <a:cxnLst/>
              <a:rect l="l" t="t" r="r" b="b"/>
              <a:pathLst>
                <a:path w="519" h="719" extrusionOk="0">
                  <a:moveTo>
                    <a:pt x="274" y="0"/>
                  </a:moveTo>
                  <a:cubicBezTo>
                    <a:pt x="7" y="0"/>
                    <a:pt x="0" y="487"/>
                    <a:pt x="122" y="639"/>
                  </a:cubicBezTo>
                  <a:cubicBezTo>
                    <a:pt x="153" y="670"/>
                    <a:pt x="195" y="702"/>
                    <a:pt x="237" y="712"/>
                  </a:cubicBezTo>
                  <a:cubicBezTo>
                    <a:pt x="256" y="716"/>
                    <a:pt x="275" y="718"/>
                    <a:pt x="294" y="718"/>
                  </a:cubicBezTo>
                  <a:cubicBezTo>
                    <a:pt x="327" y="718"/>
                    <a:pt x="360" y="711"/>
                    <a:pt x="394" y="691"/>
                  </a:cubicBezTo>
                  <a:cubicBezTo>
                    <a:pt x="508" y="618"/>
                    <a:pt x="519" y="441"/>
                    <a:pt x="508" y="315"/>
                  </a:cubicBezTo>
                  <a:cubicBezTo>
                    <a:pt x="498" y="179"/>
                    <a:pt x="435" y="23"/>
                    <a:pt x="299" y="2"/>
                  </a:cubicBezTo>
                  <a:cubicBezTo>
                    <a:pt x="291" y="1"/>
                    <a:pt x="282" y="0"/>
                    <a:pt x="2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1" name="Google Shape;281;p31"/>
            <p:cNvSpPr/>
            <p:nvPr/>
          </p:nvSpPr>
          <p:spPr>
            <a:xfrm>
              <a:off x="5805389" y="2015368"/>
              <a:ext cx="58631" cy="80773"/>
            </a:xfrm>
            <a:custGeom>
              <a:avLst/>
              <a:gdLst/>
              <a:ahLst/>
              <a:cxnLst/>
              <a:rect l="l" t="t" r="r" b="b"/>
              <a:pathLst>
                <a:path w="519" h="715" extrusionOk="0">
                  <a:moveTo>
                    <a:pt x="266" y="1"/>
                  </a:moveTo>
                  <a:cubicBezTo>
                    <a:pt x="6" y="1"/>
                    <a:pt x="1" y="480"/>
                    <a:pt x="121" y="630"/>
                  </a:cubicBezTo>
                  <a:cubicBezTo>
                    <a:pt x="153" y="672"/>
                    <a:pt x="194" y="693"/>
                    <a:pt x="247" y="703"/>
                  </a:cubicBezTo>
                  <a:cubicBezTo>
                    <a:pt x="261" y="711"/>
                    <a:pt x="279" y="714"/>
                    <a:pt x="297" y="714"/>
                  </a:cubicBezTo>
                  <a:cubicBezTo>
                    <a:pt x="330" y="714"/>
                    <a:pt x="366" y="703"/>
                    <a:pt x="393" y="682"/>
                  </a:cubicBezTo>
                  <a:cubicBezTo>
                    <a:pt x="508" y="609"/>
                    <a:pt x="518" y="421"/>
                    <a:pt x="508" y="306"/>
                  </a:cubicBezTo>
                  <a:cubicBezTo>
                    <a:pt x="497" y="191"/>
                    <a:pt x="445" y="14"/>
                    <a:pt x="299" y="3"/>
                  </a:cubicBezTo>
                  <a:cubicBezTo>
                    <a:pt x="287" y="2"/>
                    <a:pt x="276" y="1"/>
                    <a:pt x="2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2" name="Google Shape;282;p31"/>
            <p:cNvSpPr/>
            <p:nvPr/>
          </p:nvSpPr>
          <p:spPr>
            <a:xfrm>
              <a:off x="5768673" y="1936966"/>
              <a:ext cx="118167" cy="35247"/>
            </a:xfrm>
            <a:custGeom>
              <a:avLst/>
              <a:gdLst/>
              <a:ahLst/>
              <a:cxnLst/>
              <a:rect l="l" t="t" r="r" b="b"/>
              <a:pathLst>
                <a:path w="1046" h="312" extrusionOk="0">
                  <a:moveTo>
                    <a:pt x="678" y="0"/>
                  </a:moveTo>
                  <a:cubicBezTo>
                    <a:pt x="493" y="0"/>
                    <a:pt x="313" y="24"/>
                    <a:pt x="133" y="71"/>
                  </a:cubicBezTo>
                  <a:cubicBezTo>
                    <a:pt x="0" y="101"/>
                    <a:pt x="17" y="311"/>
                    <a:pt x="154" y="311"/>
                  </a:cubicBezTo>
                  <a:cubicBezTo>
                    <a:pt x="158" y="311"/>
                    <a:pt x="161" y="311"/>
                    <a:pt x="164" y="311"/>
                  </a:cubicBezTo>
                  <a:cubicBezTo>
                    <a:pt x="337" y="287"/>
                    <a:pt x="515" y="276"/>
                    <a:pt x="690" y="276"/>
                  </a:cubicBezTo>
                  <a:cubicBezTo>
                    <a:pt x="749" y="276"/>
                    <a:pt x="807" y="277"/>
                    <a:pt x="864" y="280"/>
                  </a:cubicBezTo>
                  <a:cubicBezTo>
                    <a:pt x="870" y="280"/>
                    <a:pt x="877" y="281"/>
                    <a:pt x="883" y="281"/>
                  </a:cubicBezTo>
                  <a:cubicBezTo>
                    <a:pt x="1042" y="281"/>
                    <a:pt x="1045" y="18"/>
                    <a:pt x="864" y="8"/>
                  </a:cubicBezTo>
                  <a:cubicBezTo>
                    <a:pt x="801" y="3"/>
                    <a:pt x="739" y="0"/>
                    <a:pt x="67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3" name="Google Shape;283;p31"/>
            <p:cNvSpPr/>
            <p:nvPr/>
          </p:nvSpPr>
          <p:spPr>
            <a:xfrm>
              <a:off x="6083751" y="1936966"/>
              <a:ext cx="117715" cy="35247"/>
            </a:xfrm>
            <a:custGeom>
              <a:avLst/>
              <a:gdLst/>
              <a:ahLst/>
              <a:cxnLst/>
              <a:rect l="l" t="t" r="r" b="b"/>
              <a:pathLst>
                <a:path w="1042" h="312" extrusionOk="0">
                  <a:moveTo>
                    <a:pt x="678" y="0"/>
                  </a:moveTo>
                  <a:cubicBezTo>
                    <a:pt x="493" y="0"/>
                    <a:pt x="313" y="24"/>
                    <a:pt x="133" y="71"/>
                  </a:cubicBezTo>
                  <a:cubicBezTo>
                    <a:pt x="0" y="101"/>
                    <a:pt x="17" y="311"/>
                    <a:pt x="154" y="311"/>
                  </a:cubicBezTo>
                  <a:cubicBezTo>
                    <a:pt x="158" y="311"/>
                    <a:pt x="161" y="311"/>
                    <a:pt x="164" y="311"/>
                  </a:cubicBezTo>
                  <a:cubicBezTo>
                    <a:pt x="337" y="287"/>
                    <a:pt x="515" y="276"/>
                    <a:pt x="690" y="276"/>
                  </a:cubicBezTo>
                  <a:cubicBezTo>
                    <a:pt x="749" y="276"/>
                    <a:pt x="807" y="277"/>
                    <a:pt x="864" y="280"/>
                  </a:cubicBezTo>
                  <a:cubicBezTo>
                    <a:pt x="871" y="280"/>
                    <a:pt x="877" y="281"/>
                    <a:pt x="883" y="281"/>
                  </a:cubicBezTo>
                  <a:cubicBezTo>
                    <a:pt x="1042" y="281"/>
                    <a:pt x="1036" y="18"/>
                    <a:pt x="864" y="8"/>
                  </a:cubicBezTo>
                  <a:cubicBezTo>
                    <a:pt x="802" y="3"/>
                    <a:pt x="740" y="0"/>
                    <a:pt x="67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4" name="Google Shape;284;p31"/>
            <p:cNvSpPr/>
            <p:nvPr/>
          </p:nvSpPr>
          <p:spPr>
            <a:xfrm>
              <a:off x="5686882" y="2100661"/>
              <a:ext cx="559427" cy="360939"/>
            </a:xfrm>
            <a:custGeom>
              <a:avLst/>
              <a:gdLst/>
              <a:ahLst/>
              <a:cxnLst/>
              <a:rect l="l" t="t" r="r" b="b"/>
              <a:pathLst>
                <a:path w="4952" h="3195" extrusionOk="0">
                  <a:moveTo>
                    <a:pt x="4952" y="1"/>
                  </a:moveTo>
                  <a:cubicBezTo>
                    <a:pt x="3552" y="1"/>
                    <a:pt x="303" y="21"/>
                    <a:pt x="21" y="42"/>
                  </a:cubicBezTo>
                  <a:lnTo>
                    <a:pt x="11" y="1045"/>
                  </a:lnTo>
                  <a:cubicBezTo>
                    <a:pt x="0" y="1108"/>
                    <a:pt x="11" y="1171"/>
                    <a:pt x="32" y="1223"/>
                  </a:cubicBezTo>
                  <a:cubicBezTo>
                    <a:pt x="314" y="2246"/>
                    <a:pt x="1170" y="3020"/>
                    <a:pt x="2215" y="3187"/>
                  </a:cubicBezTo>
                  <a:cubicBezTo>
                    <a:pt x="2251" y="3192"/>
                    <a:pt x="2288" y="3194"/>
                    <a:pt x="2325" y="3194"/>
                  </a:cubicBezTo>
                  <a:cubicBezTo>
                    <a:pt x="2361" y="3194"/>
                    <a:pt x="2398" y="3192"/>
                    <a:pt x="2434" y="3187"/>
                  </a:cubicBezTo>
                  <a:cubicBezTo>
                    <a:pt x="2925" y="3103"/>
                    <a:pt x="4910" y="2675"/>
                    <a:pt x="4910" y="1077"/>
                  </a:cubicBezTo>
                  <a:lnTo>
                    <a:pt x="49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5" name="Google Shape;285;p31"/>
            <p:cNvSpPr/>
            <p:nvPr/>
          </p:nvSpPr>
          <p:spPr>
            <a:xfrm>
              <a:off x="5730489" y="2152628"/>
              <a:ext cx="468599" cy="43380"/>
            </a:xfrm>
            <a:custGeom>
              <a:avLst/>
              <a:gdLst/>
              <a:ahLst/>
              <a:cxnLst/>
              <a:rect l="l" t="t" r="r" b="b"/>
              <a:pathLst>
                <a:path w="4148" h="384" extrusionOk="0">
                  <a:moveTo>
                    <a:pt x="230" y="1"/>
                  </a:moveTo>
                  <a:cubicBezTo>
                    <a:pt x="174" y="1"/>
                    <a:pt x="118" y="4"/>
                    <a:pt x="63" y="11"/>
                  </a:cubicBezTo>
                  <a:cubicBezTo>
                    <a:pt x="32" y="11"/>
                    <a:pt x="1" y="73"/>
                    <a:pt x="43" y="94"/>
                  </a:cubicBezTo>
                  <a:cubicBezTo>
                    <a:pt x="304" y="209"/>
                    <a:pt x="628" y="220"/>
                    <a:pt x="910" y="261"/>
                  </a:cubicBezTo>
                  <a:cubicBezTo>
                    <a:pt x="1275" y="303"/>
                    <a:pt x="1630" y="334"/>
                    <a:pt x="1996" y="355"/>
                  </a:cubicBezTo>
                  <a:cubicBezTo>
                    <a:pt x="2300" y="369"/>
                    <a:pt x="2610" y="383"/>
                    <a:pt x="2919" y="383"/>
                  </a:cubicBezTo>
                  <a:cubicBezTo>
                    <a:pt x="3302" y="383"/>
                    <a:pt x="3684" y="362"/>
                    <a:pt x="4054" y="293"/>
                  </a:cubicBezTo>
                  <a:cubicBezTo>
                    <a:pt x="4148" y="282"/>
                    <a:pt x="4127" y="136"/>
                    <a:pt x="4033" y="136"/>
                  </a:cubicBezTo>
                  <a:cubicBezTo>
                    <a:pt x="3982" y="135"/>
                    <a:pt x="3930" y="135"/>
                    <a:pt x="3879" y="135"/>
                  </a:cubicBezTo>
                  <a:cubicBezTo>
                    <a:pt x="3366" y="135"/>
                    <a:pt x="2848" y="172"/>
                    <a:pt x="2334" y="172"/>
                  </a:cubicBezTo>
                  <a:cubicBezTo>
                    <a:pt x="2239" y="172"/>
                    <a:pt x="2143" y="170"/>
                    <a:pt x="2048" y="167"/>
                  </a:cubicBezTo>
                  <a:cubicBezTo>
                    <a:pt x="1724" y="157"/>
                    <a:pt x="1411" y="136"/>
                    <a:pt x="1098" y="105"/>
                  </a:cubicBezTo>
                  <a:cubicBezTo>
                    <a:pt x="835" y="78"/>
                    <a:pt x="522" y="1"/>
                    <a:pt x="23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6" name="Google Shape;286;p31"/>
            <p:cNvSpPr/>
            <p:nvPr/>
          </p:nvSpPr>
          <p:spPr>
            <a:xfrm>
              <a:off x="5757715" y="2250009"/>
              <a:ext cx="437871" cy="49029"/>
            </a:xfrm>
            <a:custGeom>
              <a:avLst/>
              <a:gdLst/>
              <a:ahLst/>
              <a:cxnLst/>
              <a:rect l="l" t="t" r="r" b="b"/>
              <a:pathLst>
                <a:path w="3876" h="434" extrusionOk="0">
                  <a:moveTo>
                    <a:pt x="192" y="0"/>
                  </a:moveTo>
                  <a:cubicBezTo>
                    <a:pt x="159" y="0"/>
                    <a:pt x="126" y="2"/>
                    <a:pt x="94" y="5"/>
                  </a:cubicBezTo>
                  <a:cubicBezTo>
                    <a:pt x="31" y="5"/>
                    <a:pt x="0" y="89"/>
                    <a:pt x="63" y="131"/>
                  </a:cubicBezTo>
                  <a:cubicBezTo>
                    <a:pt x="293" y="287"/>
                    <a:pt x="669" y="319"/>
                    <a:pt x="951" y="360"/>
                  </a:cubicBezTo>
                  <a:cubicBezTo>
                    <a:pt x="1275" y="402"/>
                    <a:pt x="1598" y="423"/>
                    <a:pt x="1922" y="434"/>
                  </a:cubicBezTo>
                  <a:cubicBezTo>
                    <a:pt x="2528" y="434"/>
                    <a:pt x="3238" y="413"/>
                    <a:pt x="3803" y="172"/>
                  </a:cubicBezTo>
                  <a:cubicBezTo>
                    <a:pt x="3876" y="141"/>
                    <a:pt x="3834" y="26"/>
                    <a:pt x="3761" y="26"/>
                  </a:cubicBezTo>
                  <a:cubicBezTo>
                    <a:pt x="3468" y="47"/>
                    <a:pt x="3176" y="110"/>
                    <a:pt x="2873" y="151"/>
                  </a:cubicBezTo>
                  <a:cubicBezTo>
                    <a:pt x="2559" y="183"/>
                    <a:pt x="2246" y="193"/>
                    <a:pt x="1922" y="193"/>
                  </a:cubicBezTo>
                  <a:cubicBezTo>
                    <a:pt x="1619" y="193"/>
                    <a:pt x="1327" y="172"/>
                    <a:pt x="1024" y="131"/>
                  </a:cubicBezTo>
                  <a:cubicBezTo>
                    <a:pt x="763" y="103"/>
                    <a:pt x="462" y="0"/>
                    <a:pt x="19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7" name="Google Shape;287;p31"/>
            <p:cNvSpPr/>
            <p:nvPr/>
          </p:nvSpPr>
          <p:spPr>
            <a:xfrm>
              <a:off x="5883904" y="2362641"/>
              <a:ext cx="155898" cy="25079"/>
            </a:xfrm>
            <a:custGeom>
              <a:avLst/>
              <a:gdLst/>
              <a:ahLst/>
              <a:cxnLst/>
              <a:rect l="l" t="t" r="r" b="b"/>
              <a:pathLst>
                <a:path w="1380" h="222" extrusionOk="0">
                  <a:moveTo>
                    <a:pt x="84" y="1"/>
                  </a:moveTo>
                  <a:cubicBezTo>
                    <a:pt x="11" y="1"/>
                    <a:pt x="1" y="95"/>
                    <a:pt x="64" y="116"/>
                  </a:cubicBezTo>
                  <a:cubicBezTo>
                    <a:pt x="298" y="188"/>
                    <a:pt x="536" y="222"/>
                    <a:pt x="775" y="222"/>
                  </a:cubicBezTo>
                  <a:cubicBezTo>
                    <a:pt x="952" y="222"/>
                    <a:pt x="1129" y="203"/>
                    <a:pt x="1307" y="168"/>
                  </a:cubicBezTo>
                  <a:cubicBezTo>
                    <a:pt x="1380" y="136"/>
                    <a:pt x="1369" y="22"/>
                    <a:pt x="1286" y="22"/>
                  </a:cubicBezTo>
                  <a:cubicBezTo>
                    <a:pt x="1141" y="29"/>
                    <a:pt x="998" y="32"/>
                    <a:pt x="856" y="32"/>
                  </a:cubicBezTo>
                  <a:cubicBezTo>
                    <a:pt x="597" y="32"/>
                    <a:pt x="341" y="21"/>
                    <a:pt x="8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8" name="Google Shape;288;p31"/>
            <p:cNvSpPr/>
            <p:nvPr/>
          </p:nvSpPr>
          <p:spPr>
            <a:xfrm>
              <a:off x="5663271" y="1589353"/>
              <a:ext cx="611393" cy="361504"/>
            </a:xfrm>
            <a:custGeom>
              <a:avLst/>
              <a:gdLst/>
              <a:ahLst/>
              <a:cxnLst/>
              <a:rect l="l" t="t" r="r" b="b"/>
              <a:pathLst>
                <a:path w="5412" h="3200" extrusionOk="0">
                  <a:moveTo>
                    <a:pt x="2053" y="0"/>
                  </a:moveTo>
                  <a:cubicBezTo>
                    <a:pt x="1362" y="0"/>
                    <a:pt x="636" y="178"/>
                    <a:pt x="491" y="860"/>
                  </a:cubicBezTo>
                  <a:cubicBezTo>
                    <a:pt x="470" y="985"/>
                    <a:pt x="470" y="1111"/>
                    <a:pt x="523" y="1225"/>
                  </a:cubicBezTo>
                  <a:cubicBezTo>
                    <a:pt x="418" y="1309"/>
                    <a:pt x="335" y="1403"/>
                    <a:pt x="262" y="1497"/>
                  </a:cubicBezTo>
                  <a:cubicBezTo>
                    <a:pt x="84" y="1790"/>
                    <a:pt x="0" y="2124"/>
                    <a:pt x="11" y="2469"/>
                  </a:cubicBezTo>
                  <a:cubicBezTo>
                    <a:pt x="0" y="2709"/>
                    <a:pt x="11" y="2960"/>
                    <a:pt x="42" y="3200"/>
                  </a:cubicBezTo>
                  <a:cubicBezTo>
                    <a:pt x="512" y="2980"/>
                    <a:pt x="930" y="2646"/>
                    <a:pt x="1233" y="2228"/>
                  </a:cubicBezTo>
                  <a:lnTo>
                    <a:pt x="1390" y="2040"/>
                  </a:lnTo>
                  <a:cubicBezTo>
                    <a:pt x="1755" y="2228"/>
                    <a:pt x="2152" y="2354"/>
                    <a:pt x="2560" y="2406"/>
                  </a:cubicBezTo>
                  <a:cubicBezTo>
                    <a:pt x="2608" y="2414"/>
                    <a:pt x="2656" y="2418"/>
                    <a:pt x="2704" y="2418"/>
                  </a:cubicBezTo>
                  <a:cubicBezTo>
                    <a:pt x="2843" y="2418"/>
                    <a:pt x="2981" y="2385"/>
                    <a:pt x="3113" y="2322"/>
                  </a:cubicBezTo>
                  <a:cubicBezTo>
                    <a:pt x="3281" y="2228"/>
                    <a:pt x="3364" y="2030"/>
                    <a:pt x="3322" y="1842"/>
                  </a:cubicBezTo>
                  <a:lnTo>
                    <a:pt x="3322" y="1842"/>
                  </a:lnTo>
                  <a:cubicBezTo>
                    <a:pt x="3594" y="2124"/>
                    <a:pt x="3970" y="2291"/>
                    <a:pt x="4367" y="2301"/>
                  </a:cubicBezTo>
                  <a:cubicBezTo>
                    <a:pt x="4392" y="2303"/>
                    <a:pt x="4418" y="2304"/>
                    <a:pt x="4444" y="2304"/>
                  </a:cubicBezTo>
                  <a:cubicBezTo>
                    <a:pt x="4811" y="2304"/>
                    <a:pt x="5212" y="2163"/>
                    <a:pt x="5338" y="1821"/>
                  </a:cubicBezTo>
                  <a:cubicBezTo>
                    <a:pt x="5412" y="1602"/>
                    <a:pt x="5380" y="1351"/>
                    <a:pt x="5244" y="1163"/>
                  </a:cubicBezTo>
                  <a:cubicBezTo>
                    <a:pt x="5109" y="964"/>
                    <a:pt x="4931" y="808"/>
                    <a:pt x="4733" y="693"/>
                  </a:cubicBezTo>
                  <a:cubicBezTo>
                    <a:pt x="4200" y="400"/>
                    <a:pt x="3615" y="202"/>
                    <a:pt x="3009" y="97"/>
                  </a:cubicBezTo>
                  <a:cubicBezTo>
                    <a:pt x="2756" y="47"/>
                    <a:pt x="2409" y="0"/>
                    <a:pt x="205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9" name="Google Shape;289;p31"/>
            <p:cNvSpPr/>
            <p:nvPr/>
          </p:nvSpPr>
          <p:spPr>
            <a:xfrm>
              <a:off x="5611304" y="1677019"/>
              <a:ext cx="83259" cy="99526"/>
            </a:xfrm>
            <a:custGeom>
              <a:avLst/>
              <a:gdLst/>
              <a:ahLst/>
              <a:cxnLst/>
              <a:rect l="l" t="t" r="r" b="b"/>
              <a:pathLst>
                <a:path w="737" h="881" extrusionOk="0">
                  <a:moveTo>
                    <a:pt x="309" y="1"/>
                  </a:moveTo>
                  <a:cubicBezTo>
                    <a:pt x="240" y="1"/>
                    <a:pt x="171" y="31"/>
                    <a:pt x="126" y="94"/>
                  </a:cubicBezTo>
                  <a:cubicBezTo>
                    <a:pt x="1" y="376"/>
                    <a:pt x="95" y="700"/>
                    <a:pt x="366" y="857"/>
                  </a:cubicBezTo>
                  <a:cubicBezTo>
                    <a:pt x="398" y="873"/>
                    <a:pt x="431" y="880"/>
                    <a:pt x="462" y="880"/>
                  </a:cubicBezTo>
                  <a:cubicBezTo>
                    <a:pt x="614" y="880"/>
                    <a:pt x="737" y="710"/>
                    <a:pt x="659" y="554"/>
                  </a:cubicBezTo>
                  <a:cubicBezTo>
                    <a:pt x="638" y="502"/>
                    <a:pt x="596" y="418"/>
                    <a:pt x="575" y="376"/>
                  </a:cubicBezTo>
                  <a:cubicBezTo>
                    <a:pt x="544" y="293"/>
                    <a:pt x="544" y="220"/>
                    <a:pt x="523" y="147"/>
                  </a:cubicBezTo>
                  <a:cubicBezTo>
                    <a:pt x="488" y="52"/>
                    <a:pt x="399" y="1"/>
                    <a:pt x="30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0" name="Google Shape;290;p31"/>
            <p:cNvSpPr/>
            <p:nvPr/>
          </p:nvSpPr>
          <p:spPr>
            <a:xfrm>
              <a:off x="5741108" y="1622115"/>
              <a:ext cx="74447" cy="77384"/>
            </a:xfrm>
            <a:custGeom>
              <a:avLst/>
              <a:gdLst/>
              <a:ahLst/>
              <a:cxnLst/>
              <a:rect l="l" t="t" r="r" b="b"/>
              <a:pathLst>
                <a:path w="659" h="685" extrusionOk="0">
                  <a:moveTo>
                    <a:pt x="269" y="1"/>
                  </a:moveTo>
                  <a:cubicBezTo>
                    <a:pt x="212" y="1"/>
                    <a:pt x="158" y="27"/>
                    <a:pt x="126" y="79"/>
                  </a:cubicBezTo>
                  <a:cubicBezTo>
                    <a:pt x="1" y="330"/>
                    <a:pt x="178" y="685"/>
                    <a:pt x="471" y="685"/>
                  </a:cubicBezTo>
                  <a:cubicBezTo>
                    <a:pt x="575" y="685"/>
                    <a:pt x="659" y="570"/>
                    <a:pt x="628" y="465"/>
                  </a:cubicBezTo>
                  <a:cubicBezTo>
                    <a:pt x="607" y="392"/>
                    <a:pt x="565" y="319"/>
                    <a:pt x="523" y="256"/>
                  </a:cubicBezTo>
                  <a:cubicBezTo>
                    <a:pt x="481" y="204"/>
                    <a:pt x="460" y="142"/>
                    <a:pt x="419" y="79"/>
                  </a:cubicBezTo>
                  <a:cubicBezTo>
                    <a:pt x="382" y="27"/>
                    <a:pt x="325" y="1"/>
                    <a:pt x="26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1" name="Google Shape;291;p31"/>
            <p:cNvSpPr/>
            <p:nvPr/>
          </p:nvSpPr>
          <p:spPr>
            <a:xfrm>
              <a:off x="6051554" y="1601215"/>
              <a:ext cx="61456" cy="105514"/>
            </a:xfrm>
            <a:custGeom>
              <a:avLst/>
              <a:gdLst/>
              <a:ahLst/>
              <a:cxnLst/>
              <a:rect l="l" t="t" r="r" b="b"/>
              <a:pathLst>
                <a:path w="544" h="934" extrusionOk="0">
                  <a:moveTo>
                    <a:pt x="299" y="0"/>
                  </a:moveTo>
                  <a:cubicBezTo>
                    <a:pt x="233" y="0"/>
                    <a:pt x="167" y="39"/>
                    <a:pt x="146" y="118"/>
                  </a:cubicBezTo>
                  <a:cubicBezTo>
                    <a:pt x="115" y="222"/>
                    <a:pt x="105" y="327"/>
                    <a:pt x="73" y="421"/>
                  </a:cubicBezTo>
                  <a:cubicBezTo>
                    <a:pt x="32" y="525"/>
                    <a:pt x="11" y="640"/>
                    <a:pt x="0" y="744"/>
                  </a:cubicBezTo>
                  <a:cubicBezTo>
                    <a:pt x="0" y="858"/>
                    <a:pt x="92" y="933"/>
                    <a:pt x="191" y="933"/>
                  </a:cubicBezTo>
                  <a:cubicBezTo>
                    <a:pt x="237" y="933"/>
                    <a:pt x="284" y="917"/>
                    <a:pt x="324" y="880"/>
                  </a:cubicBezTo>
                  <a:cubicBezTo>
                    <a:pt x="512" y="692"/>
                    <a:pt x="543" y="347"/>
                    <a:pt x="460" y="118"/>
                  </a:cubicBezTo>
                  <a:cubicBezTo>
                    <a:pt x="434" y="39"/>
                    <a:pt x="366" y="0"/>
                    <a:pt x="29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2" name="Google Shape;292;p31"/>
            <p:cNvSpPr/>
            <p:nvPr/>
          </p:nvSpPr>
          <p:spPr>
            <a:xfrm>
              <a:off x="6154922" y="1660525"/>
              <a:ext cx="54903" cy="71171"/>
            </a:xfrm>
            <a:custGeom>
              <a:avLst/>
              <a:gdLst/>
              <a:ahLst/>
              <a:cxnLst/>
              <a:rect l="l" t="t" r="r" b="b"/>
              <a:pathLst>
                <a:path w="486" h="630" extrusionOk="0">
                  <a:moveTo>
                    <a:pt x="226" y="1"/>
                  </a:moveTo>
                  <a:cubicBezTo>
                    <a:pt x="202" y="1"/>
                    <a:pt x="176" y="7"/>
                    <a:pt x="151" y="21"/>
                  </a:cubicBezTo>
                  <a:cubicBezTo>
                    <a:pt x="78" y="73"/>
                    <a:pt x="36" y="157"/>
                    <a:pt x="46" y="240"/>
                  </a:cubicBezTo>
                  <a:cubicBezTo>
                    <a:pt x="46" y="282"/>
                    <a:pt x="46" y="313"/>
                    <a:pt x="36" y="345"/>
                  </a:cubicBezTo>
                  <a:cubicBezTo>
                    <a:pt x="25" y="376"/>
                    <a:pt x="36" y="376"/>
                    <a:pt x="36" y="397"/>
                  </a:cubicBezTo>
                  <a:lnTo>
                    <a:pt x="36" y="407"/>
                  </a:lnTo>
                  <a:cubicBezTo>
                    <a:pt x="1" y="548"/>
                    <a:pt x="143" y="630"/>
                    <a:pt x="275" y="630"/>
                  </a:cubicBezTo>
                  <a:cubicBezTo>
                    <a:pt x="378" y="630"/>
                    <a:pt x="475" y="580"/>
                    <a:pt x="475" y="470"/>
                  </a:cubicBezTo>
                  <a:cubicBezTo>
                    <a:pt x="485" y="355"/>
                    <a:pt x="464" y="251"/>
                    <a:pt x="422" y="157"/>
                  </a:cubicBezTo>
                  <a:cubicBezTo>
                    <a:pt x="382" y="76"/>
                    <a:pt x="310" y="1"/>
                    <a:pt x="22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3" name="Google Shape;293;p31"/>
            <p:cNvSpPr/>
            <p:nvPr/>
          </p:nvSpPr>
          <p:spPr>
            <a:xfrm>
              <a:off x="6369003" y="2765609"/>
              <a:ext cx="440244" cy="543611"/>
            </a:xfrm>
            <a:custGeom>
              <a:avLst/>
              <a:gdLst/>
              <a:ahLst/>
              <a:cxnLst/>
              <a:rect l="l" t="t" r="r" b="b"/>
              <a:pathLst>
                <a:path w="3897" h="4812" extrusionOk="0">
                  <a:moveTo>
                    <a:pt x="306" y="0"/>
                  </a:moveTo>
                  <a:cubicBezTo>
                    <a:pt x="159" y="0"/>
                    <a:pt x="126" y="111"/>
                    <a:pt x="126" y="111"/>
                  </a:cubicBezTo>
                  <a:cubicBezTo>
                    <a:pt x="0" y="455"/>
                    <a:pt x="1108" y="1124"/>
                    <a:pt x="1108" y="1124"/>
                  </a:cubicBezTo>
                  <a:cubicBezTo>
                    <a:pt x="408" y="1155"/>
                    <a:pt x="784" y="1699"/>
                    <a:pt x="784" y="1699"/>
                  </a:cubicBezTo>
                  <a:cubicBezTo>
                    <a:pt x="355" y="1772"/>
                    <a:pt x="502" y="2169"/>
                    <a:pt x="502" y="2169"/>
                  </a:cubicBezTo>
                  <a:cubicBezTo>
                    <a:pt x="430" y="2138"/>
                    <a:pt x="371" y="2125"/>
                    <a:pt x="322" y="2125"/>
                  </a:cubicBezTo>
                  <a:cubicBezTo>
                    <a:pt x="108" y="2125"/>
                    <a:pt x="94" y="2367"/>
                    <a:pt x="94" y="2367"/>
                  </a:cubicBezTo>
                  <a:cubicBezTo>
                    <a:pt x="178" y="2816"/>
                    <a:pt x="742" y="3224"/>
                    <a:pt x="742" y="3224"/>
                  </a:cubicBezTo>
                  <a:cubicBezTo>
                    <a:pt x="1358" y="3819"/>
                    <a:pt x="2027" y="4342"/>
                    <a:pt x="2737" y="4812"/>
                  </a:cubicBezTo>
                  <a:cubicBezTo>
                    <a:pt x="3364" y="4436"/>
                    <a:pt x="3897" y="3276"/>
                    <a:pt x="3897" y="3276"/>
                  </a:cubicBezTo>
                  <a:lnTo>
                    <a:pt x="2936" y="2597"/>
                  </a:lnTo>
                  <a:cubicBezTo>
                    <a:pt x="2497" y="1396"/>
                    <a:pt x="2361" y="1281"/>
                    <a:pt x="2361" y="1281"/>
                  </a:cubicBezTo>
                  <a:lnTo>
                    <a:pt x="2079" y="1103"/>
                  </a:lnTo>
                  <a:lnTo>
                    <a:pt x="794" y="226"/>
                  </a:lnTo>
                  <a:cubicBezTo>
                    <a:pt x="561" y="52"/>
                    <a:pt x="407" y="0"/>
                    <a:pt x="3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4" name="Google Shape;294;p31"/>
            <p:cNvSpPr/>
            <p:nvPr/>
          </p:nvSpPr>
          <p:spPr>
            <a:xfrm>
              <a:off x="6374087" y="3003188"/>
              <a:ext cx="99865" cy="53661"/>
            </a:xfrm>
            <a:custGeom>
              <a:avLst/>
              <a:gdLst/>
              <a:ahLst/>
              <a:cxnLst/>
              <a:rect l="l" t="t" r="r" b="b"/>
              <a:pathLst>
                <a:path w="884" h="475" extrusionOk="0">
                  <a:moveTo>
                    <a:pt x="342" y="1"/>
                  </a:moveTo>
                  <a:cubicBezTo>
                    <a:pt x="189" y="1"/>
                    <a:pt x="0" y="139"/>
                    <a:pt x="49" y="295"/>
                  </a:cubicBezTo>
                  <a:cubicBezTo>
                    <a:pt x="49" y="310"/>
                    <a:pt x="60" y="315"/>
                    <a:pt x="71" y="315"/>
                  </a:cubicBezTo>
                  <a:cubicBezTo>
                    <a:pt x="84" y="315"/>
                    <a:pt x="97" y="307"/>
                    <a:pt x="91" y="295"/>
                  </a:cubicBezTo>
                  <a:cubicBezTo>
                    <a:pt x="107" y="170"/>
                    <a:pt x="211" y="91"/>
                    <a:pt x="320" y="91"/>
                  </a:cubicBezTo>
                  <a:cubicBezTo>
                    <a:pt x="356" y="91"/>
                    <a:pt x="392" y="100"/>
                    <a:pt x="425" y="118"/>
                  </a:cubicBezTo>
                  <a:cubicBezTo>
                    <a:pt x="478" y="139"/>
                    <a:pt x="530" y="181"/>
                    <a:pt x="572" y="233"/>
                  </a:cubicBezTo>
                  <a:cubicBezTo>
                    <a:pt x="634" y="316"/>
                    <a:pt x="718" y="400"/>
                    <a:pt x="812" y="473"/>
                  </a:cubicBezTo>
                  <a:cubicBezTo>
                    <a:pt x="816" y="474"/>
                    <a:pt x="821" y="475"/>
                    <a:pt x="825" y="475"/>
                  </a:cubicBezTo>
                  <a:cubicBezTo>
                    <a:pt x="860" y="475"/>
                    <a:pt x="884" y="438"/>
                    <a:pt x="875" y="410"/>
                  </a:cubicBezTo>
                  <a:cubicBezTo>
                    <a:pt x="801" y="306"/>
                    <a:pt x="707" y="212"/>
                    <a:pt x="613" y="128"/>
                  </a:cubicBezTo>
                  <a:cubicBezTo>
                    <a:pt x="551" y="66"/>
                    <a:pt x="467" y="24"/>
                    <a:pt x="373" y="3"/>
                  </a:cubicBezTo>
                  <a:cubicBezTo>
                    <a:pt x="363" y="2"/>
                    <a:pt x="353" y="1"/>
                    <a:pt x="3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5" name="Google Shape;295;p31"/>
            <p:cNvSpPr/>
            <p:nvPr/>
          </p:nvSpPr>
          <p:spPr>
            <a:xfrm>
              <a:off x="6410238" y="2957096"/>
              <a:ext cx="111727" cy="58405"/>
            </a:xfrm>
            <a:custGeom>
              <a:avLst/>
              <a:gdLst/>
              <a:ahLst/>
              <a:cxnLst/>
              <a:rect l="l" t="t" r="r" b="b"/>
              <a:pathLst>
                <a:path w="989" h="517" extrusionOk="0">
                  <a:moveTo>
                    <a:pt x="396" y="0"/>
                  </a:moveTo>
                  <a:cubicBezTo>
                    <a:pt x="379" y="0"/>
                    <a:pt x="363" y="1"/>
                    <a:pt x="346" y="4"/>
                  </a:cubicBezTo>
                  <a:cubicBezTo>
                    <a:pt x="116" y="45"/>
                    <a:pt x="1" y="307"/>
                    <a:pt x="126" y="505"/>
                  </a:cubicBezTo>
                  <a:cubicBezTo>
                    <a:pt x="130" y="513"/>
                    <a:pt x="137" y="516"/>
                    <a:pt x="144" y="516"/>
                  </a:cubicBezTo>
                  <a:cubicBezTo>
                    <a:pt x="156" y="516"/>
                    <a:pt x="168" y="507"/>
                    <a:pt x="168" y="495"/>
                  </a:cubicBezTo>
                  <a:cubicBezTo>
                    <a:pt x="168" y="401"/>
                    <a:pt x="179" y="307"/>
                    <a:pt x="210" y="223"/>
                  </a:cubicBezTo>
                  <a:cubicBezTo>
                    <a:pt x="255" y="148"/>
                    <a:pt x="337" y="111"/>
                    <a:pt x="418" y="111"/>
                  </a:cubicBezTo>
                  <a:cubicBezTo>
                    <a:pt x="451" y="111"/>
                    <a:pt x="483" y="117"/>
                    <a:pt x="513" y="129"/>
                  </a:cubicBezTo>
                  <a:cubicBezTo>
                    <a:pt x="680" y="192"/>
                    <a:pt x="763" y="359"/>
                    <a:pt x="910" y="453"/>
                  </a:cubicBezTo>
                  <a:cubicBezTo>
                    <a:pt x="916" y="459"/>
                    <a:pt x="924" y="462"/>
                    <a:pt x="932" y="462"/>
                  </a:cubicBezTo>
                  <a:cubicBezTo>
                    <a:pt x="960" y="462"/>
                    <a:pt x="989" y="423"/>
                    <a:pt x="972" y="390"/>
                  </a:cubicBezTo>
                  <a:cubicBezTo>
                    <a:pt x="856" y="195"/>
                    <a:pt x="630" y="0"/>
                    <a:pt x="39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6" name="Google Shape;296;p31"/>
            <p:cNvSpPr/>
            <p:nvPr/>
          </p:nvSpPr>
          <p:spPr>
            <a:xfrm>
              <a:off x="6437464" y="2888070"/>
              <a:ext cx="116585" cy="74673"/>
            </a:xfrm>
            <a:custGeom>
              <a:avLst/>
              <a:gdLst/>
              <a:ahLst/>
              <a:cxnLst/>
              <a:rect l="l" t="t" r="r" b="b"/>
              <a:pathLst>
                <a:path w="1032" h="661" extrusionOk="0">
                  <a:moveTo>
                    <a:pt x="447" y="0"/>
                  </a:moveTo>
                  <a:cubicBezTo>
                    <a:pt x="382" y="0"/>
                    <a:pt x="316" y="18"/>
                    <a:pt x="251" y="61"/>
                  </a:cubicBezTo>
                  <a:cubicBezTo>
                    <a:pt x="32" y="186"/>
                    <a:pt x="0" y="489"/>
                    <a:pt x="188" y="656"/>
                  </a:cubicBezTo>
                  <a:cubicBezTo>
                    <a:pt x="191" y="659"/>
                    <a:pt x="195" y="660"/>
                    <a:pt x="200" y="660"/>
                  </a:cubicBezTo>
                  <a:cubicBezTo>
                    <a:pt x="212" y="660"/>
                    <a:pt x="227" y="651"/>
                    <a:pt x="220" y="635"/>
                  </a:cubicBezTo>
                  <a:cubicBezTo>
                    <a:pt x="167" y="458"/>
                    <a:pt x="136" y="218"/>
                    <a:pt x="355" y="134"/>
                  </a:cubicBezTo>
                  <a:cubicBezTo>
                    <a:pt x="386" y="124"/>
                    <a:pt x="415" y="119"/>
                    <a:pt x="444" y="119"/>
                  </a:cubicBezTo>
                  <a:cubicBezTo>
                    <a:pt x="626" y="119"/>
                    <a:pt x="783" y="298"/>
                    <a:pt x="909" y="406"/>
                  </a:cubicBezTo>
                  <a:cubicBezTo>
                    <a:pt x="922" y="421"/>
                    <a:pt x="937" y="428"/>
                    <a:pt x="951" y="428"/>
                  </a:cubicBezTo>
                  <a:cubicBezTo>
                    <a:pt x="995" y="428"/>
                    <a:pt x="1032" y="369"/>
                    <a:pt x="993" y="322"/>
                  </a:cubicBezTo>
                  <a:cubicBezTo>
                    <a:pt x="850" y="179"/>
                    <a:pt x="653" y="0"/>
                    <a:pt x="4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7" name="Google Shape;297;p31"/>
            <p:cNvSpPr/>
            <p:nvPr/>
          </p:nvSpPr>
          <p:spPr>
            <a:xfrm>
              <a:off x="6621494" y="2622023"/>
              <a:ext cx="500570" cy="479557"/>
            </a:xfrm>
            <a:custGeom>
              <a:avLst/>
              <a:gdLst/>
              <a:ahLst/>
              <a:cxnLst/>
              <a:rect l="l" t="t" r="r" b="b"/>
              <a:pathLst>
                <a:path w="4431" h="4245" extrusionOk="0">
                  <a:moveTo>
                    <a:pt x="1893" y="1"/>
                  </a:moveTo>
                  <a:cubicBezTo>
                    <a:pt x="1824" y="1"/>
                    <a:pt x="1766" y="45"/>
                    <a:pt x="1766" y="45"/>
                  </a:cubicBezTo>
                  <a:cubicBezTo>
                    <a:pt x="1547" y="588"/>
                    <a:pt x="2195" y="1329"/>
                    <a:pt x="2195" y="1329"/>
                  </a:cubicBezTo>
                  <a:cubicBezTo>
                    <a:pt x="1996" y="1246"/>
                    <a:pt x="1787" y="1183"/>
                    <a:pt x="1589" y="1121"/>
                  </a:cubicBezTo>
                  <a:lnTo>
                    <a:pt x="1369" y="1580"/>
                  </a:lnTo>
                  <a:cubicBezTo>
                    <a:pt x="1286" y="1528"/>
                    <a:pt x="1213" y="1455"/>
                    <a:pt x="1160" y="1371"/>
                  </a:cubicBezTo>
                  <a:cubicBezTo>
                    <a:pt x="1150" y="1100"/>
                    <a:pt x="1025" y="1058"/>
                    <a:pt x="1025" y="1058"/>
                  </a:cubicBezTo>
                  <a:cubicBezTo>
                    <a:pt x="784" y="1079"/>
                    <a:pt x="722" y="1204"/>
                    <a:pt x="722" y="1204"/>
                  </a:cubicBezTo>
                  <a:cubicBezTo>
                    <a:pt x="481" y="1643"/>
                    <a:pt x="1098" y="2061"/>
                    <a:pt x="1098" y="2061"/>
                  </a:cubicBezTo>
                  <a:cubicBezTo>
                    <a:pt x="962" y="2029"/>
                    <a:pt x="826" y="1967"/>
                    <a:pt x="722" y="1873"/>
                  </a:cubicBezTo>
                  <a:cubicBezTo>
                    <a:pt x="728" y="1510"/>
                    <a:pt x="601" y="1448"/>
                    <a:pt x="512" y="1448"/>
                  </a:cubicBezTo>
                  <a:cubicBezTo>
                    <a:pt x="465" y="1448"/>
                    <a:pt x="429" y="1465"/>
                    <a:pt x="429" y="1465"/>
                  </a:cubicBezTo>
                  <a:cubicBezTo>
                    <a:pt x="1" y="2207"/>
                    <a:pt x="941" y="2604"/>
                    <a:pt x="941" y="2604"/>
                  </a:cubicBezTo>
                  <a:cubicBezTo>
                    <a:pt x="826" y="2583"/>
                    <a:pt x="534" y="2499"/>
                    <a:pt x="534" y="2499"/>
                  </a:cubicBezTo>
                  <a:cubicBezTo>
                    <a:pt x="469" y="2196"/>
                    <a:pt x="361" y="2123"/>
                    <a:pt x="273" y="2123"/>
                  </a:cubicBezTo>
                  <a:cubicBezTo>
                    <a:pt x="192" y="2123"/>
                    <a:pt x="126" y="2186"/>
                    <a:pt x="126" y="2186"/>
                  </a:cubicBezTo>
                  <a:cubicBezTo>
                    <a:pt x="53" y="2604"/>
                    <a:pt x="460" y="2949"/>
                    <a:pt x="460" y="2949"/>
                  </a:cubicBezTo>
                  <a:lnTo>
                    <a:pt x="826" y="3095"/>
                  </a:lnTo>
                  <a:cubicBezTo>
                    <a:pt x="1463" y="3398"/>
                    <a:pt x="2654" y="3565"/>
                    <a:pt x="2654" y="3565"/>
                  </a:cubicBezTo>
                  <a:lnTo>
                    <a:pt x="3375" y="4244"/>
                  </a:lnTo>
                  <a:cubicBezTo>
                    <a:pt x="3908" y="3920"/>
                    <a:pt x="4430" y="2844"/>
                    <a:pt x="4430" y="2844"/>
                  </a:cubicBezTo>
                  <a:cubicBezTo>
                    <a:pt x="4138" y="2562"/>
                    <a:pt x="3793" y="2311"/>
                    <a:pt x="3427" y="2134"/>
                  </a:cubicBezTo>
                  <a:cubicBezTo>
                    <a:pt x="3271" y="1612"/>
                    <a:pt x="2748" y="1047"/>
                    <a:pt x="2748" y="1047"/>
                  </a:cubicBezTo>
                  <a:cubicBezTo>
                    <a:pt x="2529" y="818"/>
                    <a:pt x="2111" y="295"/>
                    <a:pt x="2111" y="295"/>
                  </a:cubicBezTo>
                  <a:cubicBezTo>
                    <a:pt x="2067" y="57"/>
                    <a:pt x="1972" y="1"/>
                    <a:pt x="18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8" name="Google Shape;298;p31"/>
            <p:cNvSpPr/>
            <p:nvPr/>
          </p:nvSpPr>
          <p:spPr>
            <a:xfrm>
              <a:off x="6654595" y="2697827"/>
              <a:ext cx="154656" cy="113422"/>
            </a:xfrm>
            <a:custGeom>
              <a:avLst/>
              <a:gdLst/>
              <a:ahLst/>
              <a:cxnLst/>
              <a:rect l="l" t="t" r="r" b="b"/>
              <a:pathLst>
                <a:path w="1369" h="1004" extrusionOk="0">
                  <a:moveTo>
                    <a:pt x="416" y="0"/>
                  </a:moveTo>
                  <a:cubicBezTo>
                    <a:pt x="377" y="0"/>
                    <a:pt x="345" y="10"/>
                    <a:pt x="324" y="32"/>
                  </a:cubicBezTo>
                  <a:cubicBezTo>
                    <a:pt x="324" y="32"/>
                    <a:pt x="0" y="282"/>
                    <a:pt x="544" y="638"/>
                  </a:cubicBezTo>
                  <a:lnTo>
                    <a:pt x="1129" y="1003"/>
                  </a:lnTo>
                  <a:lnTo>
                    <a:pt x="1369" y="481"/>
                  </a:lnTo>
                  <a:cubicBezTo>
                    <a:pt x="1369" y="481"/>
                    <a:pt x="696" y="0"/>
                    <a:pt x="4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9" name="Google Shape;299;p31"/>
            <p:cNvSpPr/>
            <p:nvPr/>
          </p:nvSpPr>
          <p:spPr>
            <a:xfrm>
              <a:off x="6630984" y="2858020"/>
              <a:ext cx="142568" cy="64167"/>
            </a:xfrm>
            <a:custGeom>
              <a:avLst/>
              <a:gdLst/>
              <a:ahLst/>
              <a:cxnLst/>
              <a:rect l="l" t="t" r="r" b="b"/>
              <a:pathLst>
                <a:path w="1262" h="568" extrusionOk="0">
                  <a:moveTo>
                    <a:pt x="196" y="0"/>
                  </a:moveTo>
                  <a:cubicBezTo>
                    <a:pt x="125" y="0"/>
                    <a:pt x="56" y="32"/>
                    <a:pt x="11" y="97"/>
                  </a:cubicBezTo>
                  <a:cubicBezTo>
                    <a:pt x="0" y="108"/>
                    <a:pt x="11" y="128"/>
                    <a:pt x="32" y="128"/>
                  </a:cubicBezTo>
                  <a:cubicBezTo>
                    <a:pt x="55" y="121"/>
                    <a:pt x="79" y="118"/>
                    <a:pt x="103" y="118"/>
                  </a:cubicBezTo>
                  <a:cubicBezTo>
                    <a:pt x="215" y="118"/>
                    <a:pt x="319" y="196"/>
                    <a:pt x="345" y="316"/>
                  </a:cubicBezTo>
                  <a:cubicBezTo>
                    <a:pt x="345" y="337"/>
                    <a:pt x="345" y="390"/>
                    <a:pt x="356" y="421"/>
                  </a:cubicBezTo>
                  <a:cubicBezTo>
                    <a:pt x="366" y="442"/>
                    <a:pt x="376" y="452"/>
                    <a:pt x="397" y="463"/>
                  </a:cubicBezTo>
                  <a:cubicBezTo>
                    <a:pt x="627" y="536"/>
                    <a:pt x="920" y="536"/>
                    <a:pt x="1160" y="567"/>
                  </a:cubicBezTo>
                  <a:cubicBezTo>
                    <a:pt x="1163" y="568"/>
                    <a:pt x="1167" y="568"/>
                    <a:pt x="1170" y="568"/>
                  </a:cubicBezTo>
                  <a:cubicBezTo>
                    <a:pt x="1245" y="568"/>
                    <a:pt x="1261" y="452"/>
                    <a:pt x="1181" y="442"/>
                  </a:cubicBezTo>
                  <a:cubicBezTo>
                    <a:pt x="993" y="431"/>
                    <a:pt x="794" y="410"/>
                    <a:pt x="606" y="369"/>
                  </a:cubicBezTo>
                  <a:cubicBezTo>
                    <a:pt x="418" y="316"/>
                    <a:pt x="502" y="233"/>
                    <a:pt x="397" y="108"/>
                  </a:cubicBezTo>
                  <a:cubicBezTo>
                    <a:pt x="349" y="37"/>
                    <a:pt x="272" y="0"/>
                    <a:pt x="19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0" name="Google Shape;300;p31"/>
            <p:cNvSpPr/>
            <p:nvPr/>
          </p:nvSpPr>
          <p:spPr>
            <a:xfrm>
              <a:off x="6658662" y="2782781"/>
              <a:ext cx="138840" cy="86309"/>
            </a:xfrm>
            <a:custGeom>
              <a:avLst/>
              <a:gdLst/>
              <a:ahLst/>
              <a:cxnLst/>
              <a:rect l="l" t="t" r="r" b="b"/>
              <a:pathLst>
                <a:path w="1229" h="764" extrusionOk="0">
                  <a:moveTo>
                    <a:pt x="186" y="0"/>
                  </a:moveTo>
                  <a:cubicBezTo>
                    <a:pt x="127" y="0"/>
                    <a:pt x="69" y="23"/>
                    <a:pt x="27" y="74"/>
                  </a:cubicBezTo>
                  <a:cubicBezTo>
                    <a:pt x="1" y="91"/>
                    <a:pt x="19" y="131"/>
                    <a:pt x="43" y="131"/>
                  </a:cubicBezTo>
                  <a:cubicBezTo>
                    <a:pt x="48" y="131"/>
                    <a:pt x="53" y="129"/>
                    <a:pt x="58" y="126"/>
                  </a:cubicBezTo>
                  <a:cubicBezTo>
                    <a:pt x="116" y="99"/>
                    <a:pt x="160" y="88"/>
                    <a:pt x="193" y="88"/>
                  </a:cubicBezTo>
                  <a:cubicBezTo>
                    <a:pt x="341" y="88"/>
                    <a:pt x="282" y="310"/>
                    <a:pt x="299" y="387"/>
                  </a:cubicBezTo>
                  <a:cubicBezTo>
                    <a:pt x="299" y="408"/>
                    <a:pt x="309" y="439"/>
                    <a:pt x="319" y="460"/>
                  </a:cubicBezTo>
                  <a:cubicBezTo>
                    <a:pt x="351" y="512"/>
                    <a:pt x="403" y="554"/>
                    <a:pt x="466" y="586"/>
                  </a:cubicBezTo>
                  <a:cubicBezTo>
                    <a:pt x="675" y="680"/>
                    <a:pt x="904" y="742"/>
                    <a:pt x="1145" y="763"/>
                  </a:cubicBezTo>
                  <a:cubicBezTo>
                    <a:pt x="1218" y="763"/>
                    <a:pt x="1228" y="648"/>
                    <a:pt x="1155" y="638"/>
                  </a:cubicBezTo>
                  <a:cubicBezTo>
                    <a:pt x="988" y="606"/>
                    <a:pt x="821" y="565"/>
                    <a:pt x="654" y="512"/>
                  </a:cubicBezTo>
                  <a:cubicBezTo>
                    <a:pt x="518" y="471"/>
                    <a:pt x="455" y="450"/>
                    <a:pt x="424" y="303"/>
                  </a:cubicBezTo>
                  <a:cubicBezTo>
                    <a:pt x="424" y="251"/>
                    <a:pt x="414" y="189"/>
                    <a:pt x="393" y="147"/>
                  </a:cubicBezTo>
                  <a:cubicBezTo>
                    <a:pt x="361" y="53"/>
                    <a:pt x="274" y="0"/>
                    <a:pt x="18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1" name="Google Shape;301;p31"/>
            <p:cNvSpPr/>
            <p:nvPr/>
          </p:nvSpPr>
          <p:spPr>
            <a:xfrm>
              <a:off x="6697072" y="2739400"/>
              <a:ext cx="75577" cy="60665"/>
            </a:xfrm>
            <a:custGeom>
              <a:avLst/>
              <a:gdLst/>
              <a:ahLst/>
              <a:cxnLst/>
              <a:rect l="l" t="t" r="r" b="b"/>
              <a:pathLst>
                <a:path w="669" h="537" extrusionOk="0">
                  <a:moveTo>
                    <a:pt x="377" y="1"/>
                  </a:moveTo>
                  <a:cubicBezTo>
                    <a:pt x="317" y="1"/>
                    <a:pt x="256" y="14"/>
                    <a:pt x="199" y="40"/>
                  </a:cubicBezTo>
                  <a:cubicBezTo>
                    <a:pt x="105" y="61"/>
                    <a:pt x="32" y="134"/>
                    <a:pt x="0" y="217"/>
                  </a:cubicBezTo>
                  <a:cubicBezTo>
                    <a:pt x="0" y="232"/>
                    <a:pt x="11" y="247"/>
                    <a:pt x="24" y="247"/>
                  </a:cubicBezTo>
                  <a:cubicBezTo>
                    <a:pt x="30" y="247"/>
                    <a:pt x="36" y="244"/>
                    <a:pt x="42" y="238"/>
                  </a:cubicBezTo>
                  <a:cubicBezTo>
                    <a:pt x="136" y="144"/>
                    <a:pt x="262" y="102"/>
                    <a:pt x="397" y="102"/>
                  </a:cubicBezTo>
                  <a:cubicBezTo>
                    <a:pt x="554" y="113"/>
                    <a:pt x="523" y="353"/>
                    <a:pt x="450" y="437"/>
                  </a:cubicBezTo>
                  <a:cubicBezTo>
                    <a:pt x="401" y="477"/>
                    <a:pt x="440" y="537"/>
                    <a:pt x="490" y="537"/>
                  </a:cubicBezTo>
                  <a:cubicBezTo>
                    <a:pt x="504" y="537"/>
                    <a:pt x="519" y="532"/>
                    <a:pt x="533" y="520"/>
                  </a:cubicBezTo>
                  <a:cubicBezTo>
                    <a:pt x="659" y="385"/>
                    <a:pt x="669" y="123"/>
                    <a:pt x="491" y="19"/>
                  </a:cubicBezTo>
                  <a:cubicBezTo>
                    <a:pt x="454" y="7"/>
                    <a:pt x="416" y="1"/>
                    <a:pt x="3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2" name="Google Shape;302;p31"/>
            <p:cNvSpPr/>
            <p:nvPr/>
          </p:nvSpPr>
          <p:spPr>
            <a:xfrm>
              <a:off x="6751298" y="2787074"/>
              <a:ext cx="66200" cy="34795"/>
            </a:xfrm>
            <a:custGeom>
              <a:avLst/>
              <a:gdLst/>
              <a:ahLst/>
              <a:cxnLst/>
              <a:rect l="l" t="t" r="r" b="b"/>
              <a:pathLst>
                <a:path w="586" h="308" extrusionOk="0">
                  <a:moveTo>
                    <a:pt x="49" y="1"/>
                  </a:moveTo>
                  <a:cubicBezTo>
                    <a:pt x="40" y="1"/>
                    <a:pt x="31" y="2"/>
                    <a:pt x="22" y="4"/>
                  </a:cubicBezTo>
                  <a:cubicBezTo>
                    <a:pt x="11" y="4"/>
                    <a:pt x="1" y="15"/>
                    <a:pt x="1" y="36"/>
                  </a:cubicBezTo>
                  <a:cubicBezTo>
                    <a:pt x="1" y="119"/>
                    <a:pt x="116" y="182"/>
                    <a:pt x="189" y="213"/>
                  </a:cubicBezTo>
                  <a:cubicBezTo>
                    <a:pt x="283" y="265"/>
                    <a:pt x="387" y="297"/>
                    <a:pt x="492" y="307"/>
                  </a:cubicBezTo>
                  <a:cubicBezTo>
                    <a:pt x="565" y="297"/>
                    <a:pt x="586" y="203"/>
                    <a:pt x="513" y="171"/>
                  </a:cubicBezTo>
                  <a:cubicBezTo>
                    <a:pt x="408" y="161"/>
                    <a:pt x="314" y="130"/>
                    <a:pt x="231" y="88"/>
                  </a:cubicBezTo>
                  <a:cubicBezTo>
                    <a:pt x="176" y="60"/>
                    <a:pt x="113" y="1"/>
                    <a:pt x="4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3" name="Google Shape;303;p31"/>
            <p:cNvSpPr/>
            <p:nvPr/>
          </p:nvSpPr>
          <p:spPr>
            <a:xfrm>
              <a:off x="6797390" y="2618295"/>
              <a:ext cx="103029" cy="290107"/>
            </a:xfrm>
            <a:custGeom>
              <a:avLst/>
              <a:gdLst/>
              <a:ahLst/>
              <a:cxnLst/>
              <a:rect l="l" t="t" r="r" b="b"/>
              <a:pathLst>
                <a:path w="912" h="2568" extrusionOk="0">
                  <a:moveTo>
                    <a:pt x="308" y="0"/>
                  </a:moveTo>
                  <a:cubicBezTo>
                    <a:pt x="105" y="0"/>
                    <a:pt x="108" y="257"/>
                    <a:pt x="147" y="422"/>
                  </a:cubicBezTo>
                  <a:cubicBezTo>
                    <a:pt x="220" y="757"/>
                    <a:pt x="366" y="1080"/>
                    <a:pt x="575" y="1352"/>
                  </a:cubicBezTo>
                  <a:cubicBezTo>
                    <a:pt x="241" y="1728"/>
                    <a:pt x="178" y="2418"/>
                    <a:pt x="784" y="2564"/>
                  </a:cubicBezTo>
                  <a:cubicBezTo>
                    <a:pt x="792" y="2567"/>
                    <a:pt x="800" y="2568"/>
                    <a:pt x="808" y="2568"/>
                  </a:cubicBezTo>
                  <a:cubicBezTo>
                    <a:pt x="884" y="2568"/>
                    <a:pt x="911" y="2437"/>
                    <a:pt x="826" y="2418"/>
                  </a:cubicBezTo>
                  <a:cubicBezTo>
                    <a:pt x="303" y="2282"/>
                    <a:pt x="429" y="1697"/>
                    <a:pt x="711" y="1404"/>
                  </a:cubicBezTo>
                  <a:cubicBezTo>
                    <a:pt x="742" y="1383"/>
                    <a:pt x="742" y="1331"/>
                    <a:pt x="711" y="1310"/>
                  </a:cubicBezTo>
                  <a:cubicBezTo>
                    <a:pt x="564" y="1122"/>
                    <a:pt x="0" y="234"/>
                    <a:pt x="356" y="57"/>
                  </a:cubicBezTo>
                  <a:cubicBezTo>
                    <a:pt x="376" y="46"/>
                    <a:pt x="376" y="15"/>
                    <a:pt x="356" y="4"/>
                  </a:cubicBezTo>
                  <a:cubicBezTo>
                    <a:pt x="339" y="2"/>
                    <a:pt x="323" y="0"/>
                    <a:pt x="3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4" name="Google Shape;304;p31"/>
            <p:cNvSpPr/>
            <p:nvPr/>
          </p:nvSpPr>
          <p:spPr>
            <a:xfrm>
              <a:off x="6855232" y="2552433"/>
              <a:ext cx="1384333" cy="1065193"/>
            </a:xfrm>
            <a:custGeom>
              <a:avLst/>
              <a:gdLst/>
              <a:ahLst/>
              <a:cxnLst/>
              <a:rect l="l" t="t" r="r" b="b"/>
              <a:pathLst>
                <a:path w="12254" h="9429" extrusionOk="0">
                  <a:moveTo>
                    <a:pt x="10547" y="1"/>
                  </a:moveTo>
                  <a:cubicBezTo>
                    <a:pt x="9978" y="1"/>
                    <a:pt x="9326" y="260"/>
                    <a:pt x="9057" y="681"/>
                  </a:cubicBezTo>
                  <a:lnTo>
                    <a:pt x="6216" y="5132"/>
                  </a:lnTo>
                  <a:cubicBezTo>
                    <a:pt x="4607" y="3857"/>
                    <a:pt x="1860" y="2374"/>
                    <a:pt x="1860" y="2374"/>
                  </a:cubicBezTo>
                  <a:cubicBezTo>
                    <a:pt x="1128" y="3032"/>
                    <a:pt x="0" y="5539"/>
                    <a:pt x="0" y="5539"/>
                  </a:cubicBezTo>
                  <a:cubicBezTo>
                    <a:pt x="2058" y="7587"/>
                    <a:pt x="7887" y="9425"/>
                    <a:pt x="7887" y="9425"/>
                  </a:cubicBezTo>
                  <a:cubicBezTo>
                    <a:pt x="7895" y="9428"/>
                    <a:pt x="7903" y="9429"/>
                    <a:pt x="7911" y="9429"/>
                  </a:cubicBezTo>
                  <a:cubicBezTo>
                    <a:pt x="8250" y="9429"/>
                    <a:pt x="9238" y="7414"/>
                    <a:pt x="9360" y="7200"/>
                  </a:cubicBezTo>
                  <a:cubicBezTo>
                    <a:pt x="10060" y="5957"/>
                    <a:pt x="10708" y="4682"/>
                    <a:pt x="11314" y="3398"/>
                  </a:cubicBezTo>
                  <a:cubicBezTo>
                    <a:pt x="11721" y="2530"/>
                    <a:pt x="12254" y="796"/>
                    <a:pt x="11209" y="159"/>
                  </a:cubicBezTo>
                  <a:cubicBezTo>
                    <a:pt x="11031" y="51"/>
                    <a:pt x="10797" y="1"/>
                    <a:pt x="1054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5" name="Google Shape;305;p31"/>
            <p:cNvSpPr/>
            <p:nvPr/>
          </p:nvSpPr>
          <p:spPr>
            <a:xfrm>
              <a:off x="7415796" y="1700178"/>
              <a:ext cx="1053896" cy="1353040"/>
            </a:xfrm>
            <a:custGeom>
              <a:avLst/>
              <a:gdLst/>
              <a:ahLst/>
              <a:cxnLst/>
              <a:rect l="l" t="t" r="r" b="b"/>
              <a:pathLst>
                <a:path w="9329" h="11977" extrusionOk="0">
                  <a:moveTo>
                    <a:pt x="1783" y="1"/>
                  </a:moveTo>
                  <a:cubicBezTo>
                    <a:pt x="1680" y="1"/>
                    <a:pt x="1576" y="5"/>
                    <a:pt x="1473" y="15"/>
                  </a:cubicBezTo>
                  <a:cubicBezTo>
                    <a:pt x="1076" y="56"/>
                    <a:pt x="460" y="150"/>
                    <a:pt x="240" y="527"/>
                  </a:cubicBezTo>
                  <a:cubicBezTo>
                    <a:pt x="0" y="944"/>
                    <a:pt x="94" y="1613"/>
                    <a:pt x="282" y="2031"/>
                  </a:cubicBezTo>
                  <a:cubicBezTo>
                    <a:pt x="491" y="2511"/>
                    <a:pt x="825" y="2919"/>
                    <a:pt x="1087" y="3368"/>
                  </a:cubicBezTo>
                  <a:cubicBezTo>
                    <a:pt x="1682" y="4381"/>
                    <a:pt x="1870" y="5572"/>
                    <a:pt x="2048" y="6732"/>
                  </a:cubicBezTo>
                  <a:cubicBezTo>
                    <a:pt x="2215" y="7902"/>
                    <a:pt x="2382" y="9093"/>
                    <a:pt x="2957" y="10116"/>
                  </a:cubicBezTo>
                  <a:cubicBezTo>
                    <a:pt x="3524" y="11138"/>
                    <a:pt x="4551" y="11976"/>
                    <a:pt x="5713" y="11976"/>
                  </a:cubicBezTo>
                  <a:cubicBezTo>
                    <a:pt x="5728" y="11976"/>
                    <a:pt x="5742" y="11976"/>
                    <a:pt x="5756" y="11976"/>
                  </a:cubicBezTo>
                  <a:cubicBezTo>
                    <a:pt x="6341" y="11955"/>
                    <a:pt x="6905" y="11746"/>
                    <a:pt x="7375" y="11401"/>
                  </a:cubicBezTo>
                  <a:cubicBezTo>
                    <a:pt x="7804" y="11088"/>
                    <a:pt x="8190" y="10545"/>
                    <a:pt x="7981" y="10064"/>
                  </a:cubicBezTo>
                  <a:cubicBezTo>
                    <a:pt x="8263" y="10001"/>
                    <a:pt x="8524" y="9886"/>
                    <a:pt x="8754" y="9719"/>
                  </a:cubicBezTo>
                  <a:cubicBezTo>
                    <a:pt x="8963" y="9542"/>
                    <a:pt x="9109" y="9301"/>
                    <a:pt x="9172" y="9030"/>
                  </a:cubicBezTo>
                  <a:cubicBezTo>
                    <a:pt x="9329" y="8508"/>
                    <a:pt x="9277" y="7933"/>
                    <a:pt x="9026" y="7442"/>
                  </a:cubicBezTo>
                  <a:cubicBezTo>
                    <a:pt x="8462" y="6356"/>
                    <a:pt x="7104" y="5927"/>
                    <a:pt x="6289" y="5018"/>
                  </a:cubicBezTo>
                  <a:cubicBezTo>
                    <a:pt x="5307" y="3922"/>
                    <a:pt x="5223" y="2229"/>
                    <a:pt x="4262" y="1101"/>
                  </a:cubicBezTo>
                  <a:cubicBezTo>
                    <a:pt x="3661" y="378"/>
                    <a:pt x="2713" y="1"/>
                    <a:pt x="17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6" name="Google Shape;306;p31"/>
            <p:cNvSpPr/>
            <p:nvPr/>
          </p:nvSpPr>
          <p:spPr>
            <a:xfrm>
              <a:off x="7501880" y="2360269"/>
              <a:ext cx="329420" cy="447474"/>
            </a:xfrm>
            <a:custGeom>
              <a:avLst/>
              <a:gdLst/>
              <a:ahLst/>
              <a:cxnLst/>
              <a:rect l="l" t="t" r="r" b="b"/>
              <a:pathLst>
                <a:path w="2916" h="3961" extrusionOk="0">
                  <a:moveTo>
                    <a:pt x="1892" y="1"/>
                  </a:moveTo>
                  <a:lnTo>
                    <a:pt x="408" y="1181"/>
                  </a:lnTo>
                  <a:lnTo>
                    <a:pt x="95" y="3051"/>
                  </a:lnTo>
                  <a:lnTo>
                    <a:pt x="1" y="3584"/>
                  </a:lnTo>
                  <a:cubicBezTo>
                    <a:pt x="1" y="3584"/>
                    <a:pt x="339" y="3961"/>
                    <a:pt x="1051" y="3961"/>
                  </a:cubicBezTo>
                  <a:cubicBezTo>
                    <a:pt x="1513" y="3961"/>
                    <a:pt x="2131" y="3803"/>
                    <a:pt x="2915" y="3281"/>
                  </a:cubicBezTo>
                  <a:lnTo>
                    <a:pt x="2560" y="2121"/>
                  </a:lnTo>
                  <a:lnTo>
                    <a:pt x="1892" y="1"/>
                  </a:lnTo>
                  <a:close/>
                </a:path>
              </a:pathLst>
            </a:custGeom>
            <a:solidFill>
              <a:srgbClr val="E4A3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7" name="Google Shape;307;p31"/>
            <p:cNvSpPr/>
            <p:nvPr/>
          </p:nvSpPr>
          <p:spPr>
            <a:xfrm>
              <a:off x="7512499" y="2360269"/>
              <a:ext cx="278697" cy="344784"/>
            </a:xfrm>
            <a:custGeom>
              <a:avLst/>
              <a:gdLst/>
              <a:ahLst/>
              <a:cxnLst/>
              <a:rect l="l" t="t" r="r" b="b"/>
              <a:pathLst>
                <a:path w="2467" h="3052" extrusionOk="0">
                  <a:moveTo>
                    <a:pt x="1798" y="1"/>
                  </a:moveTo>
                  <a:lnTo>
                    <a:pt x="314" y="1181"/>
                  </a:lnTo>
                  <a:lnTo>
                    <a:pt x="1" y="3051"/>
                  </a:lnTo>
                  <a:cubicBezTo>
                    <a:pt x="387" y="3030"/>
                    <a:pt x="784" y="2957"/>
                    <a:pt x="1160" y="2842"/>
                  </a:cubicBezTo>
                  <a:cubicBezTo>
                    <a:pt x="1630" y="2685"/>
                    <a:pt x="2080" y="2435"/>
                    <a:pt x="2466" y="2121"/>
                  </a:cubicBezTo>
                  <a:lnTo>
                    <a:pt x="1798" y="1"/>
                  </a:lnTo>
                  <a:close/>
                </a:path>
              </a:pathLst>
            </a:custGeom>
            <a:solidFill>
              <a:srgbClr val="DE9B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8" name="Google Shape;308;p31"/>
            <p:cNvSpPr/>
            <p:nvPr/>
          </p:nvSpPr>
          <p:spPr>
            <a:xfrm>
              <a:off x="7678906" y="2192619"/>
              <a:ext cx="180752" cy="213174"/>
            </a:xfrm>
            <a:custGeom>
              <a:avLst/>
              <a:gdLst/>
              <a:ahLst/>
              <a:cxnLst/>
              <a:rect l="l" t="t" r="r" b="b"/>
              <a:pathLst>
                <a:path w="1600" h="1887" extrusionOk="0">
                  <a:moveTo>
                    <a:pt x="975" y="0"/>
                  </a:moveTo>
                  <a:cubicBezTo>
                    <a:pt x="963" y="0"/>
                    <a:pt x="952" y="1"/>
                    <a:pt x="941" y="1"/>
                  </a:cubicBezTo>
                  <a:cubicBezTo>
                    <a:pt x="722" y="12"/>
                    <a:pt x="513" y="116"/>
                    <a:pt x="356" y="273"/>
                  </a:cubicBezTo>
                  <a:cubicBezTo>
                    <a:pt x="105" y="555"/>
                    <a:pt x="1" y="952"/>
                    <a:pt x="74" y="1328"/>
                  </a:cubicBezTo>
                  <a:cubicBezTo>
                    <a:pt x="116" y="1547"/>
                    <a:pt x="189" y="1809"/>
                    <a:pt x="398" y="1871"/>
                  </a:cubicBezTo>
                  <a:cubicBezTo>
                    <a:pt x="434" y="1881"/>
                    <a:pt x="471" y="1886"/>
                    <a:pt x="509" y="1886"/>
                  </a:cubicBezTo>
                  <a:cubicBezTo>
                    <a:pt x="823" y="1886"/>
                    <a:pt x="1190" y="1563"/>
                    <a:pt x="1348" y="1349"/>
                  </a:cubicBezTo>
                  <a:cubicBezTo>
                    <a:pt x="1599" y="994"/>
                    <a:pt x="1599" y="534"/>
                    <a:pt x="1348" y="179"/>
                  </a:cubicBezTo>
                  <a:cubicBezTo>
                    <a:pt x="1261" y="63"/>
                    <a:pt x="1120" y="0"/>
                    <a:pt x="975" y="0"/>
                  </a:cubicBezTo>
                  <a:close/>
                </a:path>
              </a:pathLst>
            </a:custGeom>
            <a:solidFill>
              <a:srgbClr val="DE9B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9" name="Google Shape;309;p31"/>
            <p:cNvSpPr/>
            <p:nvPr/>
          </p:nvSpPr>
          <p:spPr>
            <a:xfrm>
              <a:off x="7189175" y="1924878"/>
              <a:ext cx="566544" cy="684033"/>
            </a:xfrm>
            <a:custGeom>
              <a:avLst/>
              <a:gdLst/>
              <a:ahLst/>
              <a:cxnLst/>
              <a:rect l="l" t="t" r="r" b="b"/>
              <a:pathLst>
                <a:path w="5015" h="6055" extrusionOk="0">
                  <a:moveTo>
                    <a:pt x="4012" y="0"/>
                  </a:moveTo>
                  <a:cubicBezTo>
                    <a:pt x="4012" y="0"/>
                    <a:pt x="1223" y="10"/>
                    <a:pt x="1" y="1055"/>
                  </a:cubicBezTo>
                  <a:cubicBezTo>
                    <a:pt x="42" y="1912"/>
                    <a:pt x="178" y="2768"/>
                    <a:pt x="418" y="3594"/>
                  </a:cubicBezTo>
                  <a:cubicBezTo>
                    <a:pt x="778" y="4828"/>
                    <a:pt x="1462" y="6055"/>
                    <a:pt x="2729" y="6055"/>
                  </a:cubicBezTo>
                  <a:cubicBezTo>
                    <a:pt x="2899" y="6055"/>
                    <a:pt x="3079" y="6033"/>
                    <a:pt x="3270" y="5986"/>
                  </a:cubicBezTo>
                  <a:cubicBezTo>
                    <a:pt x="3270" y="5986"/>
                    <a:pt x="4252" y="5746"/>
                    <a:pt x="4733" y="5067"/>
                  </a:cubicBezTo>
                  <a:cubicBezTo>
                    <a:pt x="4931" y="4784"/>
                    <a:pt x="5015" y="4440"/>
                    <a:pt x="4963" y="4095"/>
                  </a:cubicBezTo>
                  <a:cubicBezTo>
                    <a:pt x="4775" y="2664"/>
                    <a:pt x="4012" y="0"/>
                    <a:pt x="4012" y="0"/>
                  </a:cubicBezTo>
                  <a:close/>
                </a:path>
              </a:pathLst>
            </a:custGeom>
            <a:solidFill>
              <a:srgbClr val="E4A3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0" name="Google Shape;310;p31"/>
            <p:cNvSpPr/>
            <p:nvPr/>
          </p:nvSpPr>
          <p:spPr>
            <a:xfrm>
              <a:off x="7236397" y="2198946"/>
              <a:ext cx="515821" cy="409968"/>
            </a:xfrm>
            <a:custGeom>
              <a:avLst/>
              <a:gdLst/>
              <a:ahLst/>
              <a:cxnLst/>
              <a:rect l="l" t="t" r="r" b="b"/>
              <a:pathLst>
                <a:path w="4566" h="3629" extrusionOk="0">
                  <a:moveTo>
                    <a:pt x="4385" y="1"/>
                  </a:moveTo>
                  <a:cubicBezTo>
                    <a:pt x="4146" y="1"/>
                    <a:pt x="3878" y="121"/>
                    <a:pt x="3667" y="186"/>
                  </a:cubicBezTo>
                  <a:cubicBezTo>
                    <a:pt x="3573" y="217"/>
                    <a:pt x="3469" y="248"/>
                    <a:pt x="3354" y="290"/>
                  </a:cubicBezTo>
                  <a:cubicBezTo>
                    <a:pt x="2225" y="530"/>
                    <a:pt x="1097" y="823"/>
                    <a:pt x="0" y="1168"/>
                  </a:cubicBezTo>
                  <a:cubicBezTo>
                    <a:pt x="359" y="2410"/>
                    <a:pt x="1043" y="3629"/>
                    <a:pt x="2309" y="3629"/>
                  </a:cubicBezTo>
                  <a:cubicBezTo>
                    <a:pt x="2479" y="3629"/>
                    <a:pt x="2660" y="3607"/>
                    <a:pt x="2852" y="3560"/>
                  </a:cubicBezTo>
                  <a:cubicBezTo>
                    <a:pt x="2852" y="3560"/>
                    <a:pt x="3834" y="3320"/>
                    <a:pt x="4315" y="2651"/>
                  </a:cubicBezTo>
                  <a:cubicBezTo>
                    <a:pt x="3824" y="2024"/>
                    <a:pt x="3583" y="1251"/>
                    <a:pt x="3615" y="468"/>
                  </a:cubicBezTo>
                  <a:cubicBezTo>
                    <a:pt x="3698" y="426"/>
                    <a:pt x="3782" y="395"/>
                    <a:pt x="3855" y="374"/>
                  </a:cubicBezTo>
                  <a:cubicBezTo>
                    <a:pt x="4074" y="301"/>
                    <a:pt x="4346" y="269"/>
                    <a:pt x="4524" y="123"/>
                  </a:cubicBezTo>
                  <a:cubicBezTo>
                    <a:pt x="4565" y="81"/>
                    <a:pt x="4534" y="8"/>
                    <a:pt x="4482" y="8"/>
                  </a:cubicBezTo>
                  <a:cubicBezTo>
                    <a:pt x="4450" y="3"/>
                    <a:pt x="4418" y="1"/>
                    <a:pt x="43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1" name="Google Shape;311;p31"/>
            <p:cNvSpPr/>
            <p:nvPr/>
          </p:nvSpPr>
          <p:spPr>
            <a:xfrm>
              <a:off x="7261138" y="2299716"/>
              <a:ext cx="311910" cy="84276"/>
            </a:xfrm>
            <a:custGeom>
              <a:avLst/>
              <a:gdLst/>
              <a:ahLst/>
              <a:cxnLst/>
              <a:rect l="l" t="t" r="r" b="b"/>
              <a:pathLst>
                <a:path w="2761" h="746" extrusionOk="0">
                  <a:moveTo>
                    <a:pt x="2639" y="0"/>
                  </a:moveTo>
                  <a:cubicBezTo>
                    <a:pt x="2630" y="0"/>
                    <a:pt x="2622" y="1"/>
                    <a:pt x="2612" y="4"/>
                  </a:cubicBezTo>
                  <a:cubicBezTo>
                    <a:pt x="2194" y="119"/>
                    <a:pt x="1766" y="244"/>
                    <a:pt x="1338" y="349"/>
                  </a:cubicBezTo>
                  <a:cubicBezTo>
                    <a:pt x="910" y="443"/>
                    <a:pt x="460" y="505"/>
                    <a:pt x="53" y="641"/>
                  </a:cubicBezTo>
                  <a:cubicBezTo>
                    <a:pt x="1" y="662"/>
                    <a:pt x="1" y="746"/>
                    <a:pt x="63" y="746"/>
                  </a:cubicBezTo>
                  <a:cubicBezTo>
                    <a:pt x="492" y="725"/>
                    <a:pt x="920" y="662"/>
                    <a:pt x="1338" y="547"/>
                  </a:cubicBezTo>
                  <a:cubicBezTo>
                    <a:pt x="1777" y="443"/>
                    <a:pt x="2226" y="328"/>
                    <a:pt x="2665" y="192"/>
                  </a:cubicBezTo>
                  <a:cubicBezTo>
                    <a:pt x="2761" y="154"/>
                    <a:pt x="2733" y="0"/>
                    <a:pt x="263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2" name="Google Shape;312;p31"/>
            <p:cNvSpPr/>
            <p:nvPr/>
          </p:nvSpPr>
          <p:spPr>
            <a:xfrm>
              <a:off x="7316607" y="2413026"/>
              <a:ext cx="232718" cy="71397"/>
            </a:xfrm>
            <a:custGeom>
              <a:avLst/>
              <a:gdLst/>
              <a:ahLst/>
              <a:cxnLst/>
              <a:rect l="l" t="t" r="r" b="b"/>
              <a:pathLst>
                <a:path w="2060" h="632" extrusionOk="0">
                  <a:moveTo>
                    <a:pt x="1939" y="0"/>
                  </a:moveTo>
                  <a:cubicBezTo>
                    <a:pt x="1930" y="0"/>
                    <a:pt x="1922" y="1"/>
                    <a:pt x="1912" y="4"/>
                  </a:cubicBezTo>
                  <a:cubicBezTo>
                    <a:pt x="1578" y="98"/>
                    <a:pt x="1254" y="202"/>
                    <a:pt x="930" y="286"/>
                  </a:cubicBezTo>
                  <a:cubicBezTo>
                    <a:pt x="638" y="359"/>
                    <a:pt x="272" y="369"/>
                    <a:pt x="22" y="537"/>
                  </a:cubicBezTo>
                  <a:cubicBezTo>
                    <a:pt x="1" y="557"/>
                    <a:pt x="1" y="599"/>
                    <a:pt x="32" y="610"/>
                  </a:cubicBezTo>
                  <a:cubicBezTo>
                    <a:pt x="93" y="625"/>
                    <a:pt x="155" y="632"/>
                    <a:pt x="220" y="632"/>
                  </a:cubicBezTo>
                  <a:cubicBezTo>
                    <a:pt x="455" y="632"/>
                    <a:pt x="709" y="544"/>
                    <a:pt x="930" y="495"/>
                  </a:cubicBezTo>
                  <a:cubicBezTo>
                    <a:pt x="1275" y="422"/>
                    <a:pt x="1620" y="317"/>
                    <a:pt x="1954" y="192"/>
                  </a:cubicBezTo>
                  <a:cubicBezTo>
                    <a:pt x="2060" y="153"/>
                    <a:pt x="2033" y="0"/>
                    <a:pt x="193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3" name="Google Shape;313;p31"/>
            <p:cNvSpPr/>
            <p:nvPr/>
          </p:nvSpPr>
          <p:spPr>
            <a:xfrm>
              <a:off x="7400432" y="2504759"/>
              <a:ext cx="126300" cy="48238"/>
            </a:xfrm>
            <a:custGeom>
              <a:avLst/>
              <a:gdLst/>
              <a:ahLst/>
              <a:cxnLst/>
              <a:rect l="l" t="t" r="r" b="b"/>
              <a:pathLst>
                <a:path w="1118" h="427" extrusionOk="0">
                  <a:moveTo>
                    <a:pt x="1015" y="0"/>
                  </a:moveTo>
                  <a:cubicBezTo>
                    <a:pt x="1005" y="0"/>
                    <a:pt x="994" y="2"/>
                    <a:pt x="982" y="7"/>
                  </a:cubicBezTo>
                  <a:cubicBezTo>
                    <a:pt x="784" y="69"/>
                    <a:pt x="585" y="132"/>
                    <a:pt x="387" y="184"/>
                  </a:cubicBezTo>
                  <a:cubicBezTo>
                    <a:pt x="251" y="226"/>
                    <a:pt x="94" y="226"/>
                    <a:pt x="11" y="351"/>
                  </a:cubicBezTo>
                  <a:cubicBezTo>
                    <a:pt x="0" y="362"/>
                    <a:pt x="0" y="383"/>
                    <a:pt x="21" y="393"/>
                  </a:cubicBezTo>
                  <a:cubicBezTo>
                    <a:pt x="63" y="418"/>
                    <a:pt x="107" y="427"/>
                    <a:pt x="152" y="427"/>
                  </a:cubicBezTo>
                  <a:cubicBezTo>
                    <a:pt x="243" y="427"/>
                    <a:pt x="338" y="390"/>
                    <a:pt x="429" y="362"/>
                  </a:cubicBezTo>
                  <a:cubicBezTo>
                    <a:pt x="638" y="320"/>
                    <a:pt x="826" y="257"/>
                    <a:pt x="1024" y="184"/>
                  </a:cubicBezTo>
                  <a:cubicBezTo>
                    <a:pt x="1118" y="147"/>
                    <a:pt x="1102" y="0"/>
                    <a:pt x="101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4" name="Google Shape;314;p31"/>
            <p:cNvSpPr/>
            <p:nvPr/>
          </p:nvSpPr>
          <p:spPr>
            <a:xfrm>
              <a:off x="7284749" y="2191490"/>
              <a:ext cx="86309" cy="89133"/>
            </a:xfrm>
            <a:custGeom>
              <a:avLst/>
              <a:gdLst/>
              <a:ahLst/>
              <a:cxnLst/>
              <a:rect l="l" t="t" r="r" b="b"/>
              <a:pathLst>
                <a:path w="764" h="789" extrusionOk="0">
                  <a:moveTo>
                    <a:pt x="90" y="1"/>
                  </a:moveTo>
                  <a:cubicBezTo>
                    <a:pt x="76" y="1"/>
                    <a:pt x="63" y="7"/>
                    <a:pt x="53" y="22"/>
                  </a:cubicBezTo>
                  <a:cubicBezTo>
                    <a:pt x="1" y="105"/>
                    <a:pt x="136" y="199"/>
                    <a:pt x="210" y="220"/>
                  </a:cubicBezTo>
                  <a:lnTo>
                    <a:pt x="241" y="231"/>
                  </a:lnTo>
                  <a:cubicBezTo>
                    <a:pt x="230" y="262"/>
                    <a:pt x="230" y="283"/>
                    <a:pt x="230" y="314"/>
                  </a:cubicBezTo>
                  <a:cubicBezTo>
                    <a:pt x="199" y="471"/>
                    <a:pt x="251" y="628"/>
                    <a:pt x="366" y="732"/>
                  </a:cubicBezTo>
                  <a:cubicBezTo>
                    <a:pt x="404" y="770"/>
                    <a:pt x="453" y="789"/>
                    <a:pt x="501" y="789"/>
                  </a:cubicBezTo>
                  <a:cubicBezTo>
                    <a:pt x="559" y="789"/>
                    <a:pt x="614" y="762"/>
                    <a:pt x="648" y="711"/>
                  </a:cubicBezTo>
                  <a:cubicBezTo>
                    <a:pt x="680" y="680"/>
                    <a:pt x="701" y="649"/>
                    <a:pt x="711" y="617"/>
                  </a:cubicBezTo>
                  <a:cubicBezTo>
                    <a:pt x="763" y="450"/>
                    <a:pt x="659" y="252"/>
                    <a:pt x="565" y="126"/>
                  </a:cubicBezTo>
                  <a:cubicBezTo>
                    <a:pt x="534" y="88"/>
                    <a:pt x="486" y="66"/>
                    <a:pt x="437" y="66"/>
                  </a:cubicBezTo>
                  <a:cubicBezTo>
                    <a:pt x="420" y="66"/>
                    <a:pt x="403" y="69"/>
                    <a:pt x="387" y="74"/>
                  </a:cubicBezTo>
                  <a:cubicBezTo>
                    <a:pt x="366" y="74"/>
                    <a:pt x="345" y="84"/>
                    <a:pt x="314" y="84"/>
                  </a:cubicBezTo>
                  <a:cubicBezTo>
                    <a:pt x="283" y="84"/>
                    <a:pt x="251" y="84"/>
                    <a:pt x="220" y="74"/>
                  </a:cubicBezTo>
                  <a:cubicBezTo>
                    <a:pt x="188" y="58"/>
                    <a:pt x="133" y="1"/>
                    <a:pt x="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5" name="Google Shape;315;p31"/>
            <p:cNvSpPr/>
            <p:nvPr/>
          </p:nvSpPr>
          <p:spPr>
            <a:xfrm>
              <a:off x="7248146" y="2125402"/>
              <a:ext cx="131158" cy="44962"/>
            </a:xfrm>
            <a:custGeom>
              <a:avLst/>
              <a:gdLst/>
              <a:ahLst/>
              <a:cxnLst/>
              <a:rect l="l" t="t" r="r" b="b"/>
              <a:pathLst>
                <a:path w="1161" h="398" extrusionOk="0">
                  <a:moveTo>
                    <a:pt x="1035" y="1"/>
                  </a:moveTo>
                  <a:cubicBezTo>
                    <a:pt x="690" y="1"/>
                    <a:pt x="346" y="95"/>
                    <a:pt x="53" y="283"/>
                  </a:cubicBezTo>
                  <a:cubicBezTo>
                    <a:pt x="1" y="314"/>
                    <a:pt x="22" y="387"/>
                    <a:pt x="84" y="398"/>
                  </a:cubicBezTo>
                  <a:cubicBezTo>
                    <a:pt x="252" y="387"/>
                    <a:pt x="419" y="367"/>
                    <a:pt x="586" y="314"/>
                  </a:cubicBezTo>
                  <a:cubicBezTo>
                    <a:pt x="753" y="283"/>
                    <a:pt x="910" y="241"/>
                    <a:pt x="1077" y="189"/>
                  </a:cubicBezTo>
                  <a:cubicBezTo>
                    <a:pt x="1160" y="147"/>
                    <a:pt x="1119" y="1"/>
                    <a:pt x="10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6" name="Google Shape;316;p31"/>
            <p:cNvSpPr/>
            <p:nvPr/>
          </p:nvSpPr>
          <p:spPr>
            <a:xfrm>
              <a:off x="7455900" y="2537295"/>
              <a:ext cx="387148" cy="236107"/>
            </a:xfrm>
            <a:custGeom>
              <a:avLst/>
              <a:gdLst/>
              <a:ahLst/>
              <a:cxnLst/>
              <a:rect l="l" t="t" r="r" b="b"/>
              <a:pathLst>
                <a:path w="3427" h="2090" extrusionOk="0">
                  <a:moveTo>
                    <a:pt x="2967" y="1"/>
                  </a:moveTo>
                  <a:cubicBezTo>
                    <a:pt x="1797" y="304"/>
                    <a:pt x="314" y="1024"/>
                    <a:pt x="314" y="1024"/>
                  </a:cubicBezTo>
                  <a:cubicBezTo>
                    <a:pt x="157" y="1369"/>
                    <a:pt x="63" y="1724"/>
                    <a:pt x="0" y="2090"/>
                  </a:cubicBezTo>
                  <a:lnTo>
                    <a:pt x="3427" y="972"/>
                  </a:lnTo>
                  <a:lnTo>
                    <a:pt x="29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7" name="Google Shape;317;p31"/>
            <p:cNvSpPr/>
            <p:nvPr/>
          </p:nvSpPr>
          <p:spPr>
            <a:xfrm>
              <a:off x="7034630" y="2617617"/>
              <a:ext cx="1127101" cy="1456295"/>
            </a:xfrm>
            <a:custGeom>
              <a:avLst/>
              <a:gdLst/>
              <a:ahLst/>
              <a:cxnLst/>
              <a:rect l="l" t="t" r="r" b="b"/>
              <a:pathLst>
                <a:path w="9977" h="12891" extrusionOk="0">
                  <a:moveTo>
                    <a:pt x="7104" y="0"/>
                  </a:moveTo>
                  <a:cubicBezTo>
                    <a:pt x="5213" y="209"/>
                    <a:pt x="3520" y="1483"/>
                    <a:pt x="3520" y="1483"/>
                  </a:cubicBezTo>
                  <a:cubicBezTo>
                    <a:pt x="2915" y="2204"/>
                    <a:pt x="2403" y="3991"/>
                    <a:pt x="2403" y="3991"/>
                  </a:cubicBezTo>
                  <a:lnTo>
                    <a:pt x="0" y="12891"/>
                  </a:lnTo>
                  <a:lnTo>
                    <a:pt x="9976" y="12797"/>
                  </a:lnTo>
                  <a:lnTo>
                    <a:pt x="9506" y="5067"/>
                  </a:lnTo>
                  <a:cubicBezTo>
                    <a:pt x="9350" y="3144"/>
                    <a:pt x="8493" y="1337"/>
                    <a:pt x="710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8" name="Google Shape;318;p31"/>
            <p:cNvSpPr/>
            <p:nvPr/>
          </p:nvSpPr>
          <p:spPr>
            <a:xfrm>
              <a:off x="6531795" y="2801421"/>
              <a:ext cx="1445789" cy="1065193"/>
            </a:xfrm>
            <a:custGeom>
              <a:avLst/>
              <a:gdLst/>
              <a:ahLst/>
              <a:cxnLst/>
              <a:rect l="l" t="t" r="r" b="b"/>
              <a:pathLst>
                <a:path w="12798" h="9429" extrusionOk="0">
                  <a:moveTo>
                    <a:pt x="11021" y="1"/>
                  </a:moveTo>
                  <a:cubicBezTo>
                    <a:pt x="10426" y="1"/>
                    <a:pt x="9741" y="261"/>
                    <a:pt x="9465" y="682"/>
                  </a:cubicBezTo>
                  <a:lnTo>
                    <a:pt x="6499" y="5132"/>
                  </a:lnTo>
                  <a:cubicBezTo>
                    <a:pt x="4806" y="3857"/>
                    <a:pt x="1944" y="2364"/>
                    <a:pt x="1944" y="2364"/>
                  </a:cubicBezTo>
                  <a:cubicBezTo>
                    <a:pt x="1171" y="3032"/>
                    <a:pt x="1" y="5539"/>
                    <a:pt x="1" y="5539"/>
                  </a:cubicBezTo>
                  <a:cubicBezTo>
                    <a:pt x="2153" y="7587"/>
                    <a:pt x="8233" y="9425"/>
                    <a:pt x="8233" y="9425"/>
                  </a:cubicBezTo>
                  <a:cubicBezTo>
                    <a:pt x="8240" y="9427"/>
                    <a:pt x="8248" y="9428"/>
                    <a:pt x="8256" y="9428"/>
                  </a:cubicBezTo>
                  <a:cubicBezTo>
                    <a:pt x="8614" y="9428"/>
                    <a:pt x="9656" y="7404"/>
                    <a:pt x="9779" y="7190"/>
                  </a:cubicBezTo>
                  <a:cubicBezTo>
                    <a:pt x="10510" y="5947"/>
                    <a:pt x="11189" y="4683"/>
                    <a:pt x="11816" y="3387"/>
                  </a:cubicBezTo>
                  <a:cubicBezTo>
                    <a:pt x="12234" y="2531"/>
                    <a:pt x="12798" y="786"/>
                    <a:pt x="11711" y="159"/>
                  </a:cubicBezTo>
                  <a:cubicBezTo>
                    <a:pt x="11526" y="51"/>
                    <a:pt x="11282" y="1"/>
                    <a:pt x="1102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9" name="Google Shape;319;p31"/>
            <p:cNvSpPr/>
            <p:nvPr/>
          </p:nvSpPr>
          <p:spPr>
            <a:xfrm>
              <a:off x="6741583" y="3054703"/>
              <a:ext cx="644945" cy="380370"/>
            </a:xfrm>
            <a:custGeom>
              <a:avLst/>
              <a:gdLst/>
              <a:ahLst/>
              <a:cxnLst/>
              <a:rect l="l" t="t" r="r" b="b"/>
              <a:pathLst>
                <a:path w="5709" h="3367" extrusionOk="0">
                  <a:moveTo>
                    <a:pt x="83" y="0"/>
                  </a:moveTo>
                  <a:cubicBezTo>
                    <a:pt x="33" y="0"/>
                    <a:pt x="0" y="75"/>
                    <a:pt x="45" y="111"/>
                  </a:cubicBezTo>
                  <a:cubicBezTo>
                    <a:pt x="902" y="717"/>
                    <a:pt x="1863" y="1218"/>
                    <a:pt x="2772" y="1751"/>
                  </a:cubicBezTo>
                  <a:lnTo>
                    <a:pt x="5509" y="3349"/>
                  </a:lnTo>
                  <a:cubicBezTo>
                    <a:pt x="5528" y="3362"/>
                    <a:pt x="5546" y="3367"/>
                    <a:pt x="5564" y="3367"/>
                  </a:cubicBezTo>
                  <a:cubicBezTo>
                    <a:pt x="5652" y="3367"/>
                    <a:pt x="5709" y="3235"/>
                    <a:pt x="5613" y="3182"/>
                  </a:cubicBezTo>
                  <a:lnTo>
                    <a:pt x="2866" y="1574"/>
                  </a:lnTo>
                  <a:cubicBezTo>
                    <a:pt x="1957" y="1041"/>
                    <a:pt x="1058" y="456"/>
                    <a:pt x="108" y="7"/>
                  </a:cubicBezTo>
                  <a:cubicBezTo>
                    <a:pt x="99" y="2"/>
                    <a:pt x="91" y="0"/>
                    <a:pt x="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0" name="Google Shape;320;p31"/>
            <p:cNvSpPr/>
            <p:nvPr/>
          </p:nvSpPr>
          <p:spPr>
            <a:xfrm>
              <a:off x="7340218" y="2766174"/>
              <a:ext cx="482833" cy="644380"/>
            </a:xfrm>
            <a:custGeom>
              <a:avLst/>
              <a:gdLst/>
              <a:ahLst/>
              <a:cxnLst/>
              <a:rect l="l" t="t" r="r" b="b"/>
              <a:pathLst>
                <a:path w="4274" h="5704" extrusionOk="0">
                  <a:moveTo>
                    <a:pt x="3775" y="1"/>
                  </a:moveTo>
                  <a:cubicBezTo>
                    <a:pt x="3435" y="1"/>
                    <a:pt x="3092" y="147"/>
                    <a:pt x="2821" y="346"/>
                  </a:cubicBezTo>
                  <a:cubicBezTo>
                    <a:pt x="2330" y="712"/>
                    <a:pt x="2038" y="1265"/>
                    <a:pt x="1745" y="1788"/>
                  </a:cubicBezTo>
                  <a:cubicBezTo>
                    <a:pt x="1087" y="3010"/>
                    <a:pt x="513" y="4274"/>
                    <a:pt x="32" y="5569"/>
                  </a:cubicBezTo>
                  <a:cubicBezTo>
                    <a:pt x="0" y="5651"/>
                    <a:pt x="65" y="5703"/>
                    <a:pt x="129" y="5703"/>
                  </a:cubicBezTo>
                  <a:cubicBezTo>
                    <a:pt x="172" y="5703"/>
                    <a:pt x="214" y="5681"/>
                    <a:pt x="230" y="5632"/>
                  </a:cubicBezTo>
                  <a:cubicBezTo>
                    <a:pt x="648" y="4472"/>
                    <a:pt x="1139" y="3344"/>
                    <a:pt x="1703" y="2258"/>
                  </a:cubicBezTo>
                  <a:cubicBezTo>
                    <a:pt x="2191" y="1321"/>
                    <a:pt x="2797" y="139"/>
                    <a:pt x="3963" y="139"/>
                  </a:cubicBezTo>
                  <a:cubicBezTo>
                    <a:pt x="4046" y="139"/>
                    <a:pt x="4132" y="145"/>
                    <a:pt x="4221" y="158"/>
                  </a:cubicBezTo>
                  <a:cubicBezTo>
                    <a:pt x="4252" y="158"/>
                    <a:pt x="4273" y="116"/>
                    <a:pt x="4242" y="106"/>
                  </a:cubicBezTo>
                  <a:cubicBezTo>
                    <a:pt x="4092" y="33"/>
                    <a:pt x="3934" y="1"/>
                    <a:pt x="37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1" name="Google Shape;321;p31"/>
            <p:cNvSpPr/>
            <p:nvPr/>
          </p:nvSpPr>
          <p:spPr>
            <a:xfrm>
              <a:off x="7101396" y="2813283"/>
              <a:ext cx="880939" cy="1055591"/>
            </a:xfrm>
            <a:custGeom>
              <a:avLst/>
              <a:gdLst/>
              <a:ahLst/>
              <a:cxnLst/>
              <a:rect l="l" t="t" r="r" b="b"/>
              <a:pathLst>
                <a:path w="7798" h="9344" extrusionOk="0">
                  <a:moveTo>
                    <a:pt x="7006" y="1"/>
                  </a:moveTo>
                  <a:cubicBezTo>
                    <a:pt x="6934" y="1"/>
                    <a:pt x="6869" y="106"/>
                    <a:pt x="6930" y="159"/>
                  </a:cubicBezTo>
                  <a:cubicBezTo>
                    <a:pt x="7589" y="681"/>
                    <a:pt x="7327" y="1684"/>
                    <a:pt x="7129" y="2373"/>
                  </a:cubicBezTo>
                  <a:cubicBezTo>
                    <a:pt x="6889" y="3261"/>
                    <a:pt x="6575" y="4149"/>
                    <a:pt x="6251" y="5016"/>
                  </a:cubicBezTo>
                  <a:cubicBezTo>
                    <a:pt x="5928" y="5915"/>
                    <a:pt x="5552" y="6803"/>
                    <a:pt x="5123" y="7670"/>
                  </a:cubicBezTo>
                  <a:cubicBezTo>
                    <a:pt x="4711" y="8463"/>
                    <a:pt x="4097" y="9164"/>
                    <a:pt x="3139" y="9164"/>
                  </a:cubicBezTo>
                  <a:cubicBezTo>
                    <a:pt x="3125" y="9164"/>
                    <a:pt x="3111" y="9164"/>
                    <a:pt x="3097" y="9164"/>
                  </a:cubicBezTo>
                  <a:cubicBezTo>
                    <a:pt x="2042" y="9132"/>
                    <a:pt x="1049" y="8662"/>
                    <a:pt x="99" y="8244"/>
                  </a:cubicBezTo>
                  <a:cubicBezTo>
                    <a:pt x="91" y="8242"/>
                    <a:pt x="84" y="8241"/>
                    <a:pt x="77" y="8241"/>
                  </a:cubicBezTo>
                  <a:cubicBezTo>
                    <a:pt x="27" y="8241"/>
                    <a:pt x="0" y="8302"/>
                    <a:pt x="46" y="8338"/>
                  </a:cubicBezTo>
                  <a:cubicBezTo>
                    <a:pt x="872" y="8871"/>
                    <a:pt x="1801" y="9205"/>
                    <a:pt x="2783" y="9320"/>
                  </a:cubicBezTo>
                  <a:cubicBezTo>
                    <a:pt x="2898" y="9336"/>
                    <a:pt x="3010" y="9344"/>
                    <a:pt x="3119" y="9344"/>
                  </a:cubicBezTo>
                  <a:cubicBezTo>
                    <a:pt x="3884" y="9344"/>
                    <a:pt x="4508" y="8967"/>
                    <a:pt x="4956" y="8317"/>
                  </a:cubicBezTo>
                  <a:cubicBezTo>
                    <a:pt x="5249" y="7868"/>
                    <a:pt x="5489" y="7398"/>
                    <a:pt x="5677" y="6907"/>
                  </a:cubicBezTo>
                  <a:cubicBezTo>
                    <a:pt x="5886" y="6437"/>
                    <a:pt x="6084" y="5957"/>
                    <a:pt x="6272" y="5476"/>
                  </a:cubicBezTo>
                  <a:cubicBezTo>
                    <a:pt x="6669" y="4473"/>
                    <a:pt x="7014" y="3460"/>
                    <a:pt x="7317" y="2426"/>
                  </a:cubicBezTo>
                  <a:cubicBezTo>
                    <a:pt x="7515" y="1684"/>
                    <a:pt x="7797" y="556"/>
                    <a:pt x="7045" y="13"/>
                  </a:cubicBezTo>
                  <a:cubicBezTo>
                    <a:pt x="7032" y="4"/>
                    <a:pt x="7019" y="1"/>
                    <a:pt x="70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2" name="Google Shape;322;p31"/>
            <p:cNvSpPr/>
            <p:nvPr/>
          </p:nvSpPr>
          <p:spPr>
            <a:xfrm>
              <a:off x="7265431" y="2705735"/>
              <a:ext cx="314508" cy="495260"/>
            </a:xfrm>
            <a:custGeom>
              <a:avLst/>
              <a:gdLst/>
              <a:ahLst/>
              <a:cxnLst/>
              <a:rect l="l" t="t" r="r" b="b"/>
              <a:pathLst>
                <a:path w="2784" h="4384" extrusionOk="0">
                  <a:moveTo>
                    <a:pt x="2719" y="1"/>
                  </a:moveTo>
                  <a:cubicBezTo>
                    <a:pt x="2704" y="1"/>
                    <a:pt x="2689" y="8"/>
                    <a:pt x="2679" y="24"/>
                  </a:cubicBezTo>
                  <a:cubicBezTo>
                    <a:pt x="2271" y="672"/>
                    <a:pt x="1937" y="1362"/>
                    <a:pt x="1666" y="2082"/>
                  </a:cubicBezTo>
                  <a:cubicBezTo>
                    <a:pt x="1457" y="1978"/>
                    <a:pt x="1310" y="1769"/>
                    <a:pt x="1070" y="1706"/>
                  </a:cubicBezTo>
                  <a:cubicBezTo>
                    <a:pt x="1065" y="1705"/>
                    <a:pt x="1059" y="1705"/>
                    <a:pt x="1054" y="1705"/>
                  </a:cubicBezTo>
                  <a:cubicBezTo>
                    <a:pt x="997" y="1705"/>
                    <a:pt x="946" y="1754"/>
                    <a:pt x="966" y="1821"/>
                  </a:cubicBezTo>
                  <a:lnTo>
                    <a:pt x="1154" y="2542"/>
                  </a:lnTo>
                  <a:cubicBezTo>
                    <a:pt x="1175" y="2636"/>
                    <a:pt x="1206" y="2720"/>
                    <a:pt x="1216" y="2814"/>
                  </a:cubicBezTo>
                  <a:cubicBezTo>
                    <a:pt x="1258" y="2991"/>
                    <a:pt x="1195" y="3033"/>
                    <a:pt x="1091" y="3148"/>
                  </a:cubicBezTo>
                  <a:cubicBezTo>
                    <a:pt x="746" y="3513"/>
                    <a:pt x="381" y="3858"/>
                    <a:pt x="57" y="4245"/>
                  </a:cubicBezTo>
                  <a:cubicBezTo>
                    <a:pt x="0" y="4301"/>
                    <a:pt x="56" y="4383"/>
                    <a:pt x="118" y="4383"/>
                  </a:cubicBezTo>
                  <a:cubicBezTo>
                    <a:pt x="137" y="4383"/>
                    <a:pt x="155" y="4376"/>
                    <a:pt x="172" y="4360"/>
                  </a:cubicBezTo>
                  <a:cubicBezTo>
                    <a:pt x="391" y="4151"/>
                    <a:pt x="600" y="3931"/>
                    <a:pt x="798" y="3712"/>
                  </a:cubicBezTo>
                  <a:cubicBezTo>
                    <a:pt x="1007" y="3534"/>
                    <a:pt x="1185" y="3336"/>
                    <a:pt x="1352" y="3117"/>
                  </a:cubicBezTo>
                  <a:cubicBezTo>
                    <a:pt x="1457" y="2960"/>
                    <a:pt x="1404" y="2803"/>
                    <a:pt x="1352" y="2636"/>
                  </a:cubicBezTo>
                  <a:cubicBezTo>
                    <a:pt x="1300" y="2406"/>
                    <a:pt x="1237" y="2166"/>
                    <a:pt x="1175" y="1936"/>
                  </a:cubicBezTo>
                  <a:lnTo>
                    <a:pt x="1175" y="1936"/>
                  </a:lnTo>
                  <a:cubicBezTo>
                    <a:pt x="1352" y="2041"/>
                    <a:pt x="1488" y="2208"/>
                    <a:pt x="1697" y="2270"/>
                  </a:cubicBezTo>
                  <a:cubicBezTo>
                    <a:pt x="1704" y="2272"/>
                    <a:pt x="1711" y="2273"/>
                    <a:pt x="1719" y="2273"/>
                  </a:cubicBezTo>
                  <a:cubicBezTo>
                    <a:pt x="1755" y="2273"/>
                    <a:pt x="1793" y="2253"/>
                    <a:pt x="1801" y="2218"/>
                  </a:cubicBezTo>
                  <a:cubicBezTo>
                    <a:pt x="2094" y="1487"/>
                    <a:pt x="2459" y="797"/>
                    <a:pt x="2762" y="77"/>
                  </a:cubicBezTo>
                  <a:cubicBezTo>
                    <a:pt x="2784" y="34"/>
                    <a:pt x="2752" y="1"/>
                    <a:pt x="27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3" name="Google Shape;323;p31"/>
            <p:cNvSpPr/>
            <p:nvPr/>
          </p:nvSpPr>
          <p:spPr>
            <a:xfrm>
              <a:off x="7508997" y="1804111"/>
              <a:ext cx="356533" cy="419570"/>
            </a:xfrm>
            <a:custGeom>
              <a:avLst/>
              <a:gdLst/>
              <a:ahLst/>
              <a:cxnLst/>
              <a:rect l="l" t="t" r="r" b="b"/>
              <a:pathLst>
                <a:path w="3156" h="3714" extrusionOk="0">
                  <a:moveTo>
                    <a:pt x="932" y="1"/>
                  </a:moveTo>
                  <a:cubicBezTo>
                    <a:pt x="698" y="1"/>
                    <a:pt x="470" y="104"/>
                    <a:pt x="314" y="286"/>
                  </a:cubicBezTo>
                  <a:cubicBezTo>
                    <a:pt x="0" y="703"/>
                    <a:pt x="220" y="1299"/>
                    <a:pt x="356" y="1738"/>
                  </a:cubicBezTo>
                  <a:cubicBezTo>
                    <a:pt x="533" y="2354"/>
                    <a:pt x="899" y="2897"/>
                    <a:pt x="1400" y="3294"/>
                  </a:cubicBezTo>
                  <a:cubicBezTo>
                    <a:pt x="1588" y="3461"/>
                    <a:pt x="1808" y="3597"/>
                    <a:pt x="2048" y="3670"/>
                  </a:cubicBezTo>
                  <a:cubicBezTo>
                    <a:pt x="2135" y="3699"/>
                    <a:pt x="2225" y="3713"/>
                    <a:pt x="2315" y="3713"/>
                  </a:cubicBezTo>
                  <a:cubicBezTo>
                    <a:pt x="2482" y="3713"/>
                    <a:pt x="2647" y="3665"/>
                    <a:pt x="2790" y="3576"/>
                  </a:cubicBezTo>
                  <a:cubicBezTo>
                    <a:pt x="3103" y="3336"/>
                    <a:pt x="3155" y="2866"/>
                    <a:pt x="3093" y="2479"/>
                  </a:cubicBezTo>
                  <a:cubicBezTo>
                    <a:pt x="2967" y="1633"/>
                    <a:pt x="2518" y="871"/>
                    <a:pt x="1839" y="359"/>
                  </a:cubicBezTo>
                  <a:cubicBezTo>
                    <a:pt x="1620" y="181"/>
                    <a:pt x="1359" y="56"/>
                    <a:pt x="1076" y="14"/>
                  </a:cubicBezTo>
                  <a:cubicBezTo>
                    <a:pt x="1028" y="5"/>
                    <a:pt x="980" y="1"/>
                    <a:pt x="9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4" name="Google Shape;324;p31"/>
            <p:cNvSpPr/>
            <p:nvPr/>
          </p:nvSpPr>
          <p:spPr>
            <a:xfrm>
              <a:off x="6995655" y="1623922"/>
              <a:ext cx="642121" cy="487691"/>
            </a:xfrm>
            <a:custGeom>
              <a:avLst/>
              <a:gdLst/>
              <a:ahLst/>
              <a:cxnLst/>
              <a:rect l="l" t="t" r="r" b="b"/>
              <a:pathLst>
                <a:path w="5684" h="4317" extrusionOk="0">
                  <a:moveTo>
                    <a:pt x="2288" y="0"/>
                  </a:moveTo>
                  <a:cubicBezTo>
                    <a:pt x="1964" y="0"/>
                    <a:pt x="1640" y="63"/>
                    <a:pt x="1337" y="188"/>
                  </a:cubicBezTo>
                  <a:cubicBezTo>
                    <a:pt x="1035" y="314"/>
                    <a:pt x="784" y="554"/>
                    <a:pt x="638" y="846"/>
                  </a:cubicBezTo>
                  <a:cubicBezTo>
                    <a:pt x="387" y="1400"/>
                    <a:pt x="606" y="2058"/>
                    <a:pt x="1129" y="2361"/>
                  </a:cubicBezTo>
                  <a:cubicBezTo>
                    <a:pt x="784" y="2455"/>
                    <a:pt x="408" y="2560"/>
                    <a:pt x="167" y="2821"/>
                  </a:cubicBezTo>
                  <a:cubicBezTo>
                    <a:pt x="94" y="2904"/>
                    <a:pt x="42" y="2998"/>
                    <a:pt x="21" y="3103"/>
                  </a:cubicBezTo>
                  <a:cubicBezTo>
                    <a:pt x="0" y="3228"/>
                    <a:pt x="32" y="3353"/>
                    <a:pt x="84" y="3468"/>
                  </a:cubicBezTo>
                  <a:cubicBezTo>
                    <a:pt x="241" y="3761"/>
                    <a:pt x="502" y="4001"/>
                    <a:pt x="815" y="4127"/>
                  </a:cubicBezTo>
                  <a:cubicBezTo>
                    <a:pt x="1118" y="4252"/>
                    <a:pt x="1452" y="4315"/>
                    <a:pt x="1787" y="4315"/>
                  </a:cubicBezTo>
                  <a:cubicBezTo>
                    <a:pt x="1834" y="4316"/>
                    <a:pt x="1881" y="4317"/>
                    <a:pt x="1928" y="4317"/>
                  </a:cubicBezTo>
                  <a:cubicBezTo>
                    <a:pt x="2257" y="4317"/>
                    <a:pt x="2586" y="4285"/>
                    <a:pt x="2915" y="4221"/>
                  </a:cubicBezTo>
                  <a:cubicBezTo>
                    <a:pt x="3563" y="4095"/>
                    <a:pt x="4179" y="3834"/>
                    <a:pt x="4722" y="3468"/>
                  </a:cubicBezTo>
                  <a:cubicBezTo>
                    <a:pt x="5171" y="3165"/>
                    <a:pt x="5683" y="2842"/>
                    <a:pt x="5662" y="2225"/>
                  </a:cubicBezTo>
                  <a:cubicBezTo>
                    <a:pt x="5631" y="1975"/>
                    <a:pt x="5526" y="1734"/>
                    <a:pt x="5370" y="1546"/>
                  </a:cubicBezTo>
                  <a:cubicBezTo>
                    <a:pt x="4639" y="575"/>
                    <a:pt x="3500" y="0"/>
                    <a:pt x="22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5" name="Google Shape;325;p31"/>
            <p:cNvSpPr/>
            <p:nvPr/>
          </p:nvSpPr>
          <p:spPr>
            <a:xfrm>
              <a:off x="7089647" y="1975602"/>
              <a:ext cx="126752" cy="67669"/>
            </a:xfrm>
            <a:custGeom>
              <a:avLst/>
              <a:gdLst/>
              <a:ahLst/>
              <a:cxnLst/>
              <a:rect l="l" t="t" r="r" b="b"/>
              <a:pathLst>
                <a:path w="1122" h="599" extrusionOk="0">
                  <a:moveTo>
                    <a:pt x="173" y="1"/>
                  </a:moveTo>
                  <a:cubicBezTo>
                    <a:pt x="66" y="1"/>
                    <a:pt x="0" y="140"/>
                    <a:pt x="46" y="240"/>
                  </a:cubicBezTo>
                  <a:cubicBezTo>
                    <a:pt x="161" y="387"/>
                    <a:pt x="317" y="502"/>
                    <a:pt x="495" y="554"/>
                  </a:cubicBezTo>
                  <a:cubicBezTo>
                    <a:pt x="564" y="577"/>
                    <a:pt x="660" y="598"/>
                    <a:pt x="754" y="598"/>
                  </a:cubicBezTo>
                  <a:cubicBezTo>
                    <a:pt x="872" y="598"/>
                    <a:pt x="986" y="565"/>
                    <a:pt x="1038" y="460"/>
                  </a:cubicBezTo>
                  <a:cubicBezTo>
                    <a:pt x="1122" y="272"/>
                    <a:pt x="892" y="199"/>
                    <a:pt x="756" y="199"/>
                  </a:cubicBezTo>
                  <a:cubicBezTo>
                    <a:pt x="662" y="188"/>
                    <a:pt x="568" y="167"/>
                    <a:pt x="485" y="136"/>
                  </a:cubicBezTo>
                  <a:cubicBezTo>
                    <a:pt x="391" y="105"/>
                    <a:pt x="307" y="52"/>
                    <a:pt x="223" y="11"/>
                  </a:cubicBezTo>
                  <a:cubicBezTo>
                    <a:pt x="206" y="4"/>
                    <a:pt x="189" y="1"/>
                    <a:pt x="1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6" name="Google Shape;326;p31"/>
            <p:cNvSpPr/>
            <p:nvPr/>
          </p:nvSpPr>
          <p:spPr>
            <a:xfrm>
              <a:off x="7141953" y="1923635"/>
              <a:ext cx="79192" cy="41460"/>
            </a:xfrm>
            <a:custGeom>
              <a:avLst/>
              <a:gdLst/>
              <a:ahLst/>
              <a:cxnLst/>
              <a:rect l="l" t="t" r="r" b="b"/>
              <a:pathLst>
                <a:path w="701" h="367" extrusionOk="0">
                  <a:moveTo>
                    <a:pt x="251" y="1"/>
                  </a:moveTo>
                  <a:cubicBezTo>
                    <a:pt x="157" y="1"/>
                    <a:pt x="53" y="1"/>
                    <a:pt x="22" y="105"/>
                  </a:cubicBezTo>
                  <a:cubicBezTo>
                    <a:pt x="1" y="168"/>
                    <a:pt x="22" y="220"/>
                    <a:pt x="53" y="262"/>
                  </a:cubicBezTo>
                  <a:cubicBezTo>
                    <a:pt x="135" y="332"/>
                    <a:pt x="233" y="366"/>
                    <a:pt x="333" y="366"/>
                  </a:cubicBezTo>
                  <a:cubicBezTo>
                    <a:pt x="412" y="366"/>
                    <a:pt x="491" y="345"/>
                    <a:pt x="565" y="304"/>
                  </a:cubicBezTo>
                  <a:cubicBezTo>
                    <a:pt x="701" y="220"/>
                    <a:pt x="638" y="1"/>
                    <a:pt x="481" y="1"/>
                  </a:cubicBezTo>
                  <a:cubicBezTo>
                    <a:pt x="445" y="6"/>
                    <a:pt x="405" y="8"/>
                    <a:pt x="366" y="8"/>
                  </a:cubicBezTo>
                  <a:cubicBezTo>
                    <a:pt x="327" y="8"/>
                    <a:pt x="288" y="6"/>
                    <a:pt x="2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7" name="Google Shape;327;p31"/>
            <p:cNvSpPr/>
            <p:nvPr/>
          </p:nvSpPr>
          <p:spPr>
            <a:xfrm>
              <a:off x="7166129" y="1738249"/>
              <a:ext cx="141212" cy="79305"/>
            </a:xfrm>
            <a:custGeom>
              <a:avLst/>
              <a:gdLst/>
              <a:ahLst/>
              <a:cxnLst/>
              <a:rect l="l" t="t" r="r" b="b"/>
              <a:pathLst>
                <a:path w="1250" h="702" extrusionOk="0">
                  <a:moveTo>
                    <a:pt x="223" y="0"/>
                  </a:moveTo>
                  <a:cubicBezTo>
                    <a:pt x="99" y="0"/>
                    <a:pt x="1" y="135"/>
                    <a:pt x="69" y="263"/>
                  </a:cubicBezTo>
                  <a:cubicBezTo>
                    <a:pt x="246" y="566"/>
                    <a:pt x="654" y="701"/>
                    <a:pt x="988" y="701"/>
                  </a:cubicBezTo>
                  <a:cubicBezTo>
                    <a:pt x="1249" y="701"/>
                    <a:pt x="1239" y="315"/>
                    <a:pt x="978" y="294"/>
                  </a:cubicBezTo>
                  <a:cubicBezTo>
                    <a:pt x="863" y="284"/>
                    <a:pt x="737" y="252"/>
                    <a:pt x="633" y="200"/>
                  </a:cubicBezTo>
                  <a:cubicBezTo>
                    <a:pt x="518" y="158"/>
                    <a:pt x="424" y="75"/>
                    <a:pt x="309" y="22"/>
                  </a:cubicBezTo>
                  <a:cubicBezTo>
                    <a:pt x="280" y="7"/>
                    <a:pt x="251" y="0"/>
                    <a:pt x="2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8" name="Google Shape;328;p31"/>
            <p:cNvSpPr/>
            <p:nvPr/>
          </p:nvSpPr>
          <p:spPr>
            <a:xfrm>
              <a:off x="7231652" y="1708086"/>
              <a:ext cx="98058" cy="55468"/>
            </a:xfrm>
            <a:custGeom>
              <a:avLst/>
              <a:gdLst/>
              <a:ahLst/>
              <a:cxnLst/>
              <a:rect l="l" t="t" r="r" b="b"/>
              <a:pathLst>
                <a:path w="868" h="491" extrusionOk="0">
                  <a:moveTo>
                    <a:pt x="166" y="1"/>
                  </a:moveTo>
                  <a:cubicBezTo>
                    <a:pt x="127" y="1"/>
                    <a:pt x="94" y="16"/>
                    <a:pt x="74" y="60"/>
                  </a:cubicBezTo>
                  <a:cubicBezTo>
                    <a:pt x="1" y="195"/>
                    <a:pt x="136" y="363"/>
                    <a:pt x="262" y="425"/>
                  </a:cubicBezTo>
                  <a:cubicBezTo>
                    <a:pt x="331" y="470"/>
                    <a:pt x="409" y="491"/>
                    <a:pt x="487" y="491"/>
                  </a:cubicBezTo>
                  <a:cubicBezTo>
                    <a:pt x="574" y="491"/>
                    <a:pt x="660" y="464"/>
                    <a:pt x="732" y="415"/>
                  </a:cubicBezTo>
                  <a:cubicBezTo>
                    <a:pt x="868" y="331"/>
                    <a:pt x="815" y="122"/>
                    <a:pt x="659" y="112"/>
                  </a:cubicBezTo>
                  <a:cubicBezTo>
                    <a:pt x="554" y="112"/>
                    <a:pt x="450" y="91"/>
                    <a:pt x="356" y="60"/>
                  </a:cubicBezTo>
                  <a:cubicBezTo>
                    <a:pt x="304" y="40"/>
                    <a:pt x="228" y="1"/>
                    <a:pt x="1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9" name="Google Shape;329;p31"/>
            <p:cNvSpPr/>
            <p:nvPr/>
          </p:nvSpPr>
          <p:spPr>
            <a:xfrm>
              <a:off x="8051824" y="2767756"/>
              <a:ext cx="117263" cy="104949"/>
            </a:xfrm>
            <a:custGeom>
              <a:avLst/>
              <a:gdLst/>
              <a:ahLst/>
              <a:cxnLst/>
              <a:rect l="l" t="t" r="r" b="b"/>
              <a:pathLst>
                <a:path w="1038" h="929" extrusionOk="0">
                  <a:moveTo>
                    <a:pt x="217" y="0"/>
                  </a:moveTo>
                  <a:cubicBezTo>
                    <a:pt x="134" y="0"/>
                    <a:pt x="60" y="56"/>
                    <a:pt x="43" y="134"/>
                  </a:cubicBezTo>
                  <a:cubicBezTo>
                    <a:pt x="1" y="322"/>
                    <a:pt x="126" y="499"/>
                    <a:pt x="252" y="635"/>
                  </a:cubicBezTo>
                  <a:cubicBezTo>
                    <a:pt x="366" y="771"/>
                    <a:pt x="513" y="865"/>
                    <a:pt x="680" y="917"/>
                  </a:cubicBezTo>
                  <a:cubicBezTo>
                    <a:pt x="701" y="925"/>
                    <a:pt x="723" y="929"/>
                    <a:pt x="743" y="929"/>
                  </a:cubicBezTo>
                  <a:cubicBezTo>
                    <a:pt x="913" y="929"/>
                    <a:pt x="1038" y="683"/>
                    <a:pt x="889" y="562"/>
                  </a:cubicBezTo>
                  <a:cubicBezTo>
                    <a:pt x="784" y="478"/>
                    <a:pt x="680" y="384"/>
                    <a:pt x="586" y="290"/>
                  </a:cubicBezTo>
                  <a:cubicBezTo>
                    <a:pt x="481" y="196"/>
                    <a:pt x="408" y="60"/>
                    <a:pt x="272" y="8"/>
                  </a:cubicBezTo>
                  <a:cubicBezTo>
                    <a:pt x="254" y="3"/>
                    <a:pt x="235" y="0"/>
                    <a:pt x="2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0" name="Google Shape;330;p31"/>
            <p:cNvSpPr/>
            <p:nvPr/>
          </p:nvSpPr>
          <p:spPr>
            <a:xfrm>
              <a:off x="8133277" y="2703249"/>
              <a:ext cx="100430" cy="75125"/>
            </a:xfrm>
            <a:custGeom>
              <a:avLst/>
              <a:gdLst/>
              <a:ahLst/>
              <a:cxnLst/>
              <a:rect l="l" t="t" r="r" b="b"/>
              <a:pathLst>
                <a:path w="889" h="665" extrusionOk="0">
                  <a:moveTo>
                    <a:pt x="213" y="0"/>
                  </a:moveTo>
                  <a:cubicBezTo>
                    <a:pt x="141" y="0"/>
                    <a:pt x="71" y="48"/>
                    <a:pt x="53" y="120"/>
                  </a:cubicBezTo>
                  <a:cubicBezTo>
                    <a:pt x="1" y="297"/>
                    <a:pt x="136" y="464"/>
                    <a:pt x="262" y="558"/>
                  </a:cubicBezTo>
                  <a:cubicBezTo>
                    <a:pt x="364" y="629"/>
                    <a:pt x="489" y="664"/>
                    <a:pt x="611" y="664"/>
                  </a:cubicBezTo>
                  <a:cubicBezTo>
                    <a:pt x="652" y="664"/>
                    <a:pt x="693" y="660"/>
                    <a:pt x="732" y="652"/>
                  </a:cubicBezTo>
                  <a:cubicBezTo>
                    <a:pt x="826" y="621"/>
                    <a:pt x="889" y="537"/>
                    <a:pt x="889" y="443"/>
                  </a:cubicBezTo>
                  <a:cubicBezTo>
                    <a:pt x="889" y="349"/>
                    <a:pt x="826" y="276"/>
                    <a:pt x="732" y="245"/>
                  </a:cubicBezTo>
                  <a:cubicBezTo>
                    <a:pt x="659" y="214"/>
                    <a:pt x="575" y="182"/>
                    <a:pt x="512" y="140"/>
                  </a:cubicBezTo>
                  <a:cubicBezTo>
                    <a:pt x="429" y="78"/>
                    <a:pt x="345" y="36"/>
                    <a:pt x="251" y="5"/>
                  </a:cubicBezTo>
                  <a:cubicBezTo>
                    <a:pt x="239" y="1"/>
                    <a:pt x="226" y="0"/>
                    <a:pt x="2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1" name="Google Shape;331;p31"/>
            <p:cNvSpPr/>
            <p:nvPr/>
          </p:nvSpPr>
          <p:spPr>
            <a:xfrm>
              <a:off x="8207612" y="2616374"/>
              <a:ext cx="96928" cy="58518"/>
            </a:xfrm>
            <a:custGeom>
              <a:avLst/>
              <a:gdLst/>
              <a:ahLst/>
              <a:cxnLst/>
              <a:rect l="l" t="t" r="r" b="b"/>
              <a:pathLst>
                <a:path w="858" h="518" extrusionOk="0">
                  <a:moveTo>
                    <a:pt x="137" y="1"/>
                  </a:moveTo>
                  <a:cubicBezTo>
                    <a:pt x="63" y="1"/>
                    <a:pt x="1" y="63"/>
                    <a:pt x="1" y="136"/>
                  </a:cubicBezTo>
                  <a:cubicBezTo>
                    <a:pt x="11" y="283"/>
                    <a:pt x="105" y="408"/>
                    <a:pt x="251" y="460"/>
                  </a:cubicBezTo>
                  <a:cubicBezTo>
                    <a:pt x="325" y="500"/>
                    <a:pt x="408" y="518"/>
                    <a:pt x="492" y="518"/>
                  </a:cubicBezTo>
                  <a:cubicBezTo>
                    <a:pt x="562" y="518"/>
                    <a:pt x="634" y="505"/>
                    <a:pt x="701" y="481"/>
                  </a:cubicBezTo>
                  <a:cubicBezTo>
                    <a:pt x="795" y="450"/>
                    <a:pt x="857" y="366"/>
                    <a:pt x="847" y="272"/>
                  </a:cubicBezTo>
                  <a:cubicBezTo>
                    <a:pt x="826" y="178"/>
                    <a:pt x="753" y="105"/>
                    <a:pt x="659" y="105"/>
                  </a:cubicBezTo>
                  <a:cubicBezTo>
                    <a:pt x="651" y="105"/>
                    <a:pt x="643" y="106"/>
                    <a:pt x="635" y="106"/>
                  </a:cubicBezTo>
                  <a:cubicBezTo>
                    <a:pt x="457" y="106"/>
                    <a:pt x="306" y="1"/>
                    <a:pt x="1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2" name="Google Shape;332;p31"/>
            <p:cNvSpPr/>
            <p:nvPr/>
          </p:nvSpPr>
          <p:spPr>
            <a:xfrm>
              <a:off x="6419727" y="2710818"/>
              <a:ext cx="74447" cy="24853"/>
            </a:xfrm>
            <a:custGeom>
              <a:avLst/>
              <a:gdLst/>
              <a:ahLst/>
              <a:cxnLst/>
              <a:rect l="l" t="t" r="r" b="b"/>
              <a:pathLst>
                <a:path w="659" h="220" extrusionOk="0">
                  <a:moveTo>
                    <a:pt x="638" y="0"/>
                  </a:moveTo>
                  <a:lnTo>
                    <a:pt x="0" y="136"/>
                  </a:lnTo>
                  <a:lnTo>
                    <a:pt x="21" y="220"/>
                  </a:lnTo>
                  <a:lnTo>
                    <a:pt x="659" y="84"/>
                  </a:lnTo>
                  <a:lnTo>
                    <a:pt x="6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3" name="Google Shape;333;p31"/>
            <p:cNvSpPr/>
            <p:nvPr/>
          </p:nvSpPr>
          <p:spPr>
            <a:xfrm>
              <a:off x="6429217" y="2687207"/>
              <a:ext cx="51966" cy="64958"/>
            </a:xfrm>
            <a:custGeom>
              <a:avLst/>
              <a:gdLst/>
              <a:ahLst/>
              <a:cxnLst/>
              <a:rect l="l" t="t" r="r" b="b"/>
              <a:pathLst>
                <a:path w="460" h="575" extrusionOk="0">
                  <a:moveTo>
                    <a:pt x="334" y="0"/>
                  </a:moveTo>
                  <a:lnTo>
                    <a:pt x="0" y="251"/>
                  </a:lnTo>
                  <a:lnTo>
                    <a:pt x="21" y="303"/>
                  </a:lnTo>
                  <a:lnTo>
                    <a:pt x="42" y="429"/>
                  </a:lnTo>
                  <a:lnTo>
                    <a:pt x="52" y="491"/>
                  </a:lnTo>
                  <a:lnTo>
                    <a:pt x="460" y="575"/>
                  </a:lnTo>
                  <a:lnTo>
                    <a:pt x="418" y="345"/>
                  </a:lnTo>
                  <a:lnTo>
                    <a:pt x="428" y="345"/>
                  </a:lnTo>
                  <a:lnTo>
                    <a:pt x="407" y="282"/>
                  </a:lnTo>
                  <a:lnTo>
                    <a:pt x="397" y="220"/>
                  </a:lnTo>
                  <a:lnTo>
                    <a:pt x="33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4" name="Google Shape;334;p31"/>
            <p:cNvSpPr/>
            <p:nvPr/>
          </p:nvSpPr>
          <p:spPr>
            <a:xfrm>
              <a:off x="6612117" y="2619877"/>
              <a:ext cx="199505" cy="96928"/>
            </a:xfrm>
            <a:custGeom>
              <a:avLst/>
              <a:gdLst/>
              <a:ahLst/>
              <a:cxnLst/>
              <a:rect l="l" t="t" r="r" b="b"/>
              <a:pathLst>
                <a:path w="1766" h="858" extrusionOk="0">
                  <a:moveTo>
                    <a:pt x="1661" y="1"/>
                  </a:moveTo>
                  <a:lnTo>
                    <a:pt x="0" y="367"/>
                  </a:lnTo>
                  <a:lnTo>
                    <a:pt x="105" y="858"/>
                  </a:lnTo>
                  <a:lnTo>
                    <a:pt x="1766" y="502"/>
                  </a:lnTo>
                  <a:lnTo>
                    <a:pt x="166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5" name="Google Shape;335;p31"/>
            <p:cNvSpPr/>
            <p:nvPr/>
          </p:nvSpPr>
          <p:spPr>
            <a:xfrm>
              <a:off x="6646348" y="2657722"/>
              <a:ext cx="155898" cy="41686"/>
            </a:xfrm>
            <a:custGeom>
              <a:avLst/>
              <a:gdLst/>
              <a:ahLst/>
              <a:cxnLst/>
              <a:rect l="l" t="t" r="r" b="b"/>
              <a:pathLst>
                <a:path w="1380" h="369" extrusionOk="0">
                  <a:moveTo>
                    <a:pt x="1316" y="0"/>
                  </a:moveTo>
                  <a:lnTo>
                    <a:pt x="32" y="282"/>
                  </a:lnTo>
                  <a:cubicBezTo>
                    <a:pt x="11" y="293"/>
                    <a:pt x="0" y="314"/>
                    <a:pt x="0" y="334"/>
                  </a:cubicBezTo>
                  <a:cubicBezTo>
                    <a:pt x="9" y="352"/>
                    <a:pt x="24" y="369"/>
                    <a:pt x="41" y="369"/>
                  </a:cubicBezTo>
                  <a:cubicBezTo>
                    <a:pt x="45" y="369"/>
                    <a:pt x="49" y="368"/>
                    <a:pt x="52" y="366"/>
                  </a:cubicBezTo>
                  <a:lnTo>
                    <a:pt x="1337" y="84"/>
                  </a:lnTo>
                  <a:cubicBezTo>
                    <a:pt x="1358" y="84"/>
                    <a:pt x="1379" y="63"/>
                    <a:pt x="1369" y="32"/>
                  </a:cubicBezTo>
                  <a:cubicBezTo>
                    <a:pt x="1369" y="11"/>
                    <a:pt x="1337" y="0"/>
                    <a:pt x="13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6" name="Google Shape;336;p31"/>
            <p:cNvSpPr/>
            <p:nvPr/>
          </p:nvSpPr>
          <p:spPr>
            <a:xfrm>
              <a:off x="6641603" y="2637274"/>
              <a:ext cx="155898" cy="41799"/>
            </a:xfrm>
            <a:custGeom>
              <a:avLst/>
              <a:gdLst/>
              <a:ahLst/>
              <a:cxnLst/>
              <a:rect l="l" t="t" r="r" b="b"/>
              <a:pathLst>
                <a:path w="1380" h="370" extrusionOk="0">
                  <a:moveTo>
                    <a:pt x="1338" y="1"/>
                  </a:moveTo>
                  <a:cubicBezTo>
                    <a:pt x="1335" y="1"/>
                    <a:pt x="1331" y="2"/>
                    <a:pt x="1327" y="4"/>
                  </a:cubicBezTo>
                  <a:lnTo>
                    <a:pt x="42" y="286"/>
                  </a:lnTo>
                  <a:cubicBezTo>
                    <a:pt x="21" y="286"/>
                    <a:pt x="0" y="307"/>
                    <a:pt x="11" y="327"/>
                  </a:cubicBezTo>
                  <a:cubicBezTo>
                    <a:pt x="11" y="359"/>
                    <a:pt x="32" y="369"/>
                    <a:pt x="63" y="369"/>
                  </a:cubicBezTo>
                  <a:lnTo>
                    <a:pt x="1338" y="87"/>
                  </a:lnTo>
                  <a:cubicBezTo>
                    <a:pt x="1369" y="77"/>
                    <a:pt x="1379" y="56"/>
                    <a:pt x="1369" y="35"/>
                  </a:cubicBezTo>
                  <a:cubicBezTo>
                    <a:pt x="1369" y="18"/>
                    <a:pt x="1355" y="1"/>
                    <a:pt x="133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7" name="Google Shape;337;p31"/>
            <p:cNvSpPr/>
            <p:nvPr/>
          </p:nvSpPr>
          <p:spPr>
            <a:xfrm>
              <a:off x="6455087" y="2611630"/>
              <a:ext cx="311684" cy="153526"/>
            </a:xfrm>
            <a:custGeom>
              <a:avLst/>
              <a:gdLst/>
              <a:ahLst/>
              <a:cxnLst/>
              <a:rect l="l" t="t" r="r" b="b"/>
              <a:pathLst>
                <a:path w="2759" h="1359" extrusionOk="0">
                  <a:moveTo>
                    <a:pt x="2581" y="1"/>
                  </a:moveTo>
                  <a:lnTo>
                    <a:pt x="168" y="523"/>
                  </a:lnTo>
                  <a:lnTo>
                    <a:pt x="1" y="701"/>
                  </a:lnTo>
                  <a:lnTo>
                    <a:pt x="126" y="1254"/>
                  </a:lnTo>
                  <a:lnTo>
                    <a:pt x="356" y="1359"/>
                  </a:lnTo>
                  <a:lnTo>
                    <a:pt x="2759" y="837"/>
                  </a:lnTo>
                  <a:lnTo>
                    <a:pt x="25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8" name="Google Shape;338;p31"/>
            <p:cNvSpPr/>
            <p:nvPr/>
          </p:nvSpPr>
          <p:spPr>
            <a:xfrm>
              <a:off x="6704189" y="2631739"/>
              <a:ext cx="56711" cy="66200"/>
            </a:xfrm>
            <a:custGeom>
              <a:avLst/>
              <a:gdLst/>
              <a:ahLst/>
              <a:cxnLst/>
              <a:rect l="l" t="t" r="r" b="b"/>
              <a:pathLst>
                <a:path w="502" h="586" extrusionOk="0">
                  <a:moveTo>
                    <a:pt x="12" y="82"/>
                  </a:moveTo>
                  <a:cubicBezTo>
                    <a:pt x="8" y="82"/>
                    <a:pt x="4" y="83"/>
                    <a:pt x="0" y="84"/>
                  </a:cubicBezTo>
                  <a:lnTo>
                    <a:pt x="12" y="82"/>
                  </a:lnTo>
                  <a:close/>
                  <a:moveTo>
                    <a:pt x="397" y="0"/>
                  </a:moveTo>
                  <a:lnTo>
                    <a:pt x="12" y="82"/>
                  </a:lnTo>
                  <a:lnTo>
                    <a:pt x="12" y="82"/>
                  </a:lnTo>
                  <a:cubicBezTo>
                    <a:pt x="14" y="81"/>
                    <a:pt x="16" y="81"/>
                    <a:pt x="17" y="81"/>
                  </a:cubicBezTo>
                  <a:cubicBezTo>
                    <a:pt x="45" y="81"/>
                    <a:pt x="75" y="100"/>
                    <a:pt x="84" y="126"/>
                  </a:cubicBezTo>
                  <a:lnTo>
                    <a:pt x="167" y="512"/>
                  </a:lnTo>
                  <a:cubicBezTo>
                    <a:pt x="167" y="543"/>
                    <a:pt x="156" y="568"/>
                    <a:pt x="133" y="579"/>
                  </a:cubicBezTo>
                  <a:lnTo>
                    <a:pt x="133" y="579"/>
                  </a:lnTo>
                  <a:lnTo>
                    <a:pt x="501" y="502"/>
                  </a:lnTo>
                  <a:lnTo>
                    <a:pt x="397" y="0"/>
                  </a:lnTo>
                  <a:close/>
                  <a:moveTo>
                    <a:pt x="133" y="579"/>
                  </a:moveTo>
                  <a:lnTo>
                    <a:pt x="105" y="585"/>
                  </a:lnTo>
                  <a:cubicBezTo>
                    <a:pt x="115" y="585"/>
                    <a:pt x="125" y="583"/>
                    <a:pt x="133" y="579"/>
                  </a:cubicBezTo>
                  <a:close/>
                </a:path>
              </a:pathLst>
            </a:custGeom>
            <a:solidFill>
              <a:srgbClr val="DEF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9" name="Google Shape;339;p31"/>
            <p:cNvSpPr/>
            <p:nvPr/>
          </p:nvSpPr>
          <p:spPr>
            <a:xfrm>
              <a:off x="6489318" y="2634111"/>
              <a:ext cx="236220" cy="115794"/>
            </a:xfrm>
            <a:custGeom>
              <a:avLst/>
              <a:gdLst/>
              <a:ahLst/>
              <a:cxnLst/>
              <a:rect l="l" t="t" r="r" b="b"/>
              <a:pathLst>
                <a:path w="2091" h="1025" extrusionOk="0">
                  <a:moveTo>
                    <a:pt x="1892" y="0"/>
                  </a:moveTo>
                  <a:lnTo>
                    <a:pt x="1" y="418"/>
                  </a:lnTo>
                  <a:lnTo>
                    <a:pt x="126" y="1024"/>
                  </a:lnTo>
                  <a:lnTo>
                    <a:pt x="2027" y="606"/>
                  </a:lnTo>
                  <a:cubicBezTo>
                    <a:pt x="2069" y="606"/>
                    <a:pt x="2090" y="564"/>
                    <a:pt x="2080" y="523"/>
                  </a:cubicBezTo>
                  <a:lnTo>
                    <a:pt x="1986" y="63"/>
                  </a:lnTo>
                  <a:cubicBezTo>
                    <a:pt x="1975" y="21"/>
                    <a:pt x="1933" y="0"/>
                    <a:pt x="1892" y="0"/>
                  </a:cubicBezTo>
                  <a:close/>
                </a:path>
              </a:pathLst>
            </a:custGeom>
            <a:solidFill>
              <a:srgbClr val="FFCD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0" name="Google Shape;340;p31"/>
            <p:cNvSpPr/>
            <p:nvPr/>
          </p:nvSpPr>
          <p:spPr>
            <a:xfrm>
              <a:off x="6671089" y="2634111"/>
              <a:ext cx="54451" cy="74447"/>
            </a:xfrm>
            <a:custGeom>
              <a:avLst/>
              <a:gdLst/>
              <a:ahLst/>
              <a:cxnLst/>
              <a:rect l="l" t="t" r="r" b="b"/>
              <a:pathLst>
                <a:path w="482" h="659" extrusionOk="0">
                  <a:moveTo>
                    <a:pt x="283" y="0"/>
                  </a:moveTo>
                  <a:lnTo>
                    <a:pt x="63" y="53"/>
                  </a:lnTo>
                  <a:lnTo>
                    <a:pt x="63" y="63"/>
                  </a:lnTo>
                  <a:cubicBezTo>
                    <a:pt x="1" y="272"/>
                    <a:pt x="42" y="502"/>
                    <a:pt x="189" y="658"/>
                  </a:cubicBezTo>
                  <a:lnTo>
                    <a:pt x="418" y="606"/>
                  </a:lnTo>
                  <a:cubicBezTo>
                    <a:pt x="460" y="606"/>
                    <a:pt x="481" y="564"/>
                    <a:pt x="471" y="523"/>
                  </a:cubicBezTo>
                  <a:lnTo>
                    <a:pt x="377" y="63"/>
                  </a:lnTo>
                  <a:cubicBezTo>
                    <a:pt x="366" y="21"/>
                    <a:pt x="324" y="0"/>
                    <a:pt x="2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1" name="Google Shape;341;p31"/>
            <p:cNvSpPr/>
            <p:nvPr/>
          </p:nvSpPr>
          <p:spPr>
            <a:xfrm>
              <a:off x="6736047" y="2598412"/>
              <a:ext cx="41347" cy="118618"/>
            </a:xfrm>
            <a:custGeom>
              <a:avLst/>
              <a:gdLst/>
              <a:ahLst/>
              <a:cxnLst/>
              <a:rect l="l" t="t" r="r" b="b"/>
              <a:pathLst>
                <a:path w="366" h="1050" extrusionOk="0">
                  <a:moveTo>
                    <a:pt x="90" y="1"/>
                  </a:moveTo>
                  <a:cubicBezTo>
                    <a:pt x="84" y="1"/>
                    <a:pt x="79" y="2"/>
                    <a:pt x="73" y="3"/>
                  </a:cubicBezTo>
                  <a:cubicBezTo>
                    <a:pt x="31" y="13"/>
                    <a:pt x="0" y="55"/>
                    <a:pt x="11" y="97"/>
                  </a:cubicBezTo>
                  <a:lnTo>
                    <a:pt x="199" y="985"/>
                  </a:lnTo>
                  <a:cubicBezTo>
                    <a:pt x="208" y="1021"/>
                    <a:pt x="240" y="1050"/>
                    <a:pt x="283" y="1050"/>
                  </a:cubicBezTo>
                  <a:cubicBezTo>
                    <a:pt x="290" y="1050"/>
                    <a:pt x="296" y="1049"/>
                    <a:pt x="303" y="1048"/>
                  </a:cubicBezTo>
                  <a:cubicBezTo>
                    <a:pt x="345" y="1037"/>
                    <a:pt x="366" y="995"/>
                    <a:pt x="355" y="954"/>
                  </a:cubicBezTo>
                  <a:lnTo>
                    <a:pt x="167" y="66"/>
                  </a:lnTo>
                  <a:cubicBezTo>
                    <a:pt x="158" y="29"/>
                    <a:pt x="125" y="1"/>
                    <a:pt x="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2" name="Google Shape;342;p31"/>
            <p:cNvSpPr/>
            <p:nvPr/>
          </p:nvSpPr>
          <p:spPr>
            <a:xfrm>
              <a:off x="6787901" y="2587793"/>
              <a:ext cx="42590" cy="118392"/>
            </a:xfrm>
            <a:custGeom>
              <a:avLst/>
              <a:gdLst/>
              <a:ahLst/>
              <a:cxnLst/>
              <a:rect l="l" t="t" r="r" b="b"/>
              <a:pathLst>
                <a:path w="377" h="1048" extrusionOk="0">
                  <a:moveTo>
                    <a:pt x="95" y="0"/>
                  </a:moveTo>
                  <a:cubicBezTo>
                    <a:pt x="88" y="0"/>
                    <a:pt x="81" y="1"/>
                    <a:pt x="74" y="3"/>
                  </a:cubicBezTo>
                  <a:cubicBezTo>
                    <a:pt x="32" y="13"/>
                    <a:pt x="1" y="55"/>
                    <a:pt x="11" y="97"/>
                  </a:cubicBezTo>
                  <a:lnTo>
                    <a:pt x="210" y="985"/>
                  </a:lnTo>
                  <a:cubicBezTo>
                    <a:pt x="220" y="1027"/>
                    <a:pt x="262" y="1048"/>
                    <a:pt x="304" y="1048"/>
                  </a:cubicBezTo>
                  <a:cubicBezTo>
                    <a:pt x="345" y="1037"/>
                    <a:pt x="377" y="995"/>
                    <a:pt x="366" y="943"/>
                  </a:cubicBezTo>
                  <a:lnTo>
                    <a:pt x="168" y="66"/>
                  </a:lnTo>
                  <a:cubicBezTo>
                    <a:pt x="159" y="22"/>
                    <a:pt x="129" y="0"/>
                    <a:pt x="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3" name="Google Shape;343;p31"/>
            <p:cNvSpPr/>
            <p:nvPr/>
          </p:nvSpPr>
          <p:spPr>
            <a:xfrm>
              <a:off x="6511799" y="2719065"/>
              <a:ext cx="18979" cy="17849"/>
            </a:xfrm>
            <a:custGeom>
              <a:avLst/>
              <a:gdLst/>
              <a:ahLst/>
              <a:cxnLst/>
              <a:rect l="l" t="t" r="r" b="b"/>
              <a:pathLst>
                <a:path w="168" h="158" extrusionOk="0">
                  <a:moveTo>
                    <a:pt x="53" y="0"/>
                  </a:moveTo>
                  <a:cubicBezTo>
                    <a:pt x="11" y="21"/>
                    <a:pt x="0" y="74"/>
                    <a:pt x="21" y="115"/>
                  </a:cubicBezTo>
                  <a:cubicBezTo>
                    <a:pt x="32" y="126"/>
                    <a:pt x="42" y="147"/>
                    <a:pt x="63" y="157"/>
                  </a:cubicBezTo>
                  <a:lnTo>
                    <a:pt x="126" y="157"/>
                  </a:lnTo>
                  <a:cubicBezTo>
                    <a:pt x="147" y="147"/>
                    <a:pt x="157" y="126"/>
                    <a:pt x="167" y="115"/>
                  </a:cubicBezTo>
                  <a:cubicBezTo>
                    <a:pt x="167" y="94"/>
                    <a:pt x="167" y="74"/>
                    <a:pt x="167" y="63"/>
                  </a:cubicBezTo>
                  <a:cubicBezTo>
                    <a:pt x="157" y="53"/>
                    <a:pt x="157" y="42"/>
                    <a:pt x="157" y="32"/>
                  </a:cubicBezTo>
                  <a:cubicBezTo>
                    <a:pt x="147" y="21"/>
                    <a:pt x="126" y="11"/>
                    <a:pt x="115" y="11"/>
                  </a:cubicBezTo>
                  <a:cubicBezTo>
                    <a:pt x="94" y="0"/>
                    <a:pt x="73" y="0"/>
                    <a:pt x="5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4" name="Google Shape;344;p31"/>
            <p:cNvSpPr/>
            <p:nvPr/>
          </p:nvSpPr>
          <p:spPr>
            <a:xfrm>
              <a:off x="6536540" y="2690710"/>
              <a:ext cx="15477" cy="14799"/>
            </a:xfrm>
            <a:custGeom>
              <a:avLst/>
              <a:gdLst/>
              <a:ahLst/>
              <a:cxnLst/>
              <a:rect l="l" t="t" r="r" b="b"/>
              <a:pathLst>
                <a:path w="137" h="131" extrusionOk="0">
                  <a:moveTo>
                    <a:pt x="53" y="1"/>
                  </a:moveTo>
                  <a:cubicBezTo>
                    <a:pt x="22" y="11"/>
                    <a:pt x="1" y="42"/>
                    <a:pt x="1" y="84"/>
                  </a:cubicBezTo>
                  <a:cubicBezTo>
                    <a:pt x="11" y="95"/>
                    <a:pt x="22" y="116"/>
                    <a:pt x="32" y="126"/>
                  </a:cubicBezTo>
                  <a:cubicBezTo>
                    <a:pt x="39" y="126"/>
                    <a:pt x="51" y="131"/>
                    <a:pt x="64" y="131"/>
                  </a:cubicBezTo>
                  <a:cubicBezTo>
                    <a:pt x="70" y="131"/>
                    <a:pt x="77" y="130"/>
                    <a:pt x="84" y="126"/>
                  </a:cubicBezTo>
                  <a:cubicBezTo>
                    <a:pt x="116" y="116"/>
                    <a:pt x="136" y="84"/>
                    <a:pt x="126" y="53"/>
                  </a:cubicBezTo>
                  <a:cubicBezTo>
                    <a:pt x="126" y="32"/>
                    <a:pt x="116" y="22"/>
                    <a:pt x="95" y="11"/>
                  </a:cubicBezTo>
                  <a:cubicBezTo>
                    <a:pt x="84" y="1"/>
                    <a:pt x="63" y="1"/>
                    <a:pt x="5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5" name="Google Shape;345;p31"/>
            <p:cNvSpPr/>
            <p:nvPr/>
          </p:nvSpPr>
          <p:spPr>
            <a:xfrm>
              <a:off x="6549531" y="2711948"/>
              <a:ext cx="15477" cy="15138"/>
            </a:xfrm>
            <a:custGeom>
              <a:avLst/>
              <a:gdLst/>
              <a:ahLst/>
              <a:cxnLst/>
              <a:rect l="l" t="t" r="r" b="b"/>
              <a:pathLst>
                <a:path w="137" h="134" extrusionOk="0">
                  <a:moveTo>
                    <a:pt x="74" y="1"/>
                  </a:moveTo>
                  <a:cubicBezTo>
                    <a:pt x="53" y="1"/>
                    <a:pt x="32" y="1"/>
                    <a:pt x="21" y="22"/>
                  </a:cubicBezTo>
                  <a:cubicBezTo>
                    <a:pt x="1" y="32"/>
                    <a:pt x="1" y="53"/>
                    <a:pt x="1" y="84"/>
                  </a:cubicBezTo>
                  <a:cubicBezTo>
                    <a:pt x="1" y="105"/>
                    <a:pt x="21" y="116"/>
                    <a:pt x="42" y="126"/>
                  </a:cubicBezTo>
                  <a:cubicBezTo>
                    <a:pt x="53" y="131"/>
                    <a:pt x="63" y="134"/>
                    <a:pt x="72" y="134"/>
                  </a:cubicBezTo>
                  <a:cubicBezTo>
                    <a:pt x="82" y="134"/>
                    <a:pt x="89" y="131"/>
                    <a:pt x="95" y="126"/>
                  </a:cubicBezTo>
                  <a:cubicBezTo>
                    <a:pt x="115" y="116"/>
                    <a:pt x="126" y="105"/>
                    <a:pt x="136" y="84"/>
                  </a:cubicBezTo>
                  <a:cubicBezTo>
                    <a:pt x="136" y="63"/>
                    <a:pt x="136" y="43"/>
                    <a:pt x="115" y="22"/>
                  </a:cubicBezTo>
                  <a:cubicBezTo>
                    <a:pt x="105" y="11"/>
                    <a:pt x="84" y="1"/>
                    <a:pt x="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6" name="Google Shape;346;p31"/>
            <p:cNvSpPr/>
            <p:nvPr/>
          </p:nvSpPr>
          <p:spPr>
            <a:xfrm>
              <a:off x="6574272" y="2674216"/>
              <a:ext cx="13105" cy="12427"/>
            </a:xfrm>
            <a:custGeom>
              <a:avLst/>
              <a:gdLst/>
              <a:ahLst/>
              <a:cxnLst/>
              <a:rect l="l" t="t" r="r" b="b"/>
              <a:pathLst>
                <a:path w="116" h="110" extrusionOk="0">
                  <a:moveTo>
                    <a:pt x="43" y="0"/>
                  </a:moveTo>
                  <a:cubicBezTo>
                    <a:pt x="32" y="0"/>
                    <a:pt x="11" y="11"/>
                    <a:pt x="1" y="21"/>
                  </a:cubicBezTo>
                  <a:cubicBezTo>
                    <a:pt x="1" y="42"/>
                    <a:pt x="1" y="53"/>
                    <a:pt x="1" y="63"/>
                  </a:cubicBezTo>
                  <a:cubicBezTo>
                    <a:pt x="11" y="74"/>
                    <a:pt x="11" y="84"/>
                    <a:pt x="22" y="94"/>
                  </a:cubicBezTo>
                  <a:cubicBezTo>
                    <a:pt x="22" y="105"/>
                    <a:pt x="32" y="105"/>
                    <a:pt x="43" y="105"/>
                  </a:cubicBezTo>
                  <a:cubicBezTo>
                    <a:pt x="49" y="108"/>
                    <a:pt x="55" y="109"/>
                    <a:pt x="61" y="109"/>
                  </a:cubicBezTo>
                  <a:cubicBezTo>
                    <a:pt x="75" y="109"/>
                    <a:pt x="88" y="102"/>
                    <a:pt x="95" y="94"/>
                  </a:cubicBezTo>
                  <a:cubicBezTo>
                    <a:pt x="105" y="94"/>
                    <a:pt x="105" y="84"/>
                    <a:pt x="105" y="74"/>
                  </a:cubicBezTo>
                  <a:cubicBezTo>
                    <a:pt x="116" y="63"/>
                    <a:pt x="116" y="53"/>
                    <a:pt x="105" y="42"/>
                  </a:cubicBezTo>
                  <a:cubicBezTo>
                    <a:pt x="105" y="32"/>
                    <a:pt x="95" y="21"/>
                    <a:pt x="85" y="11"/>
                  </a:cubicBezTo>
                  <a:cubicBezTo>
                    <a:pt x="74" y="0"/>
                    <a:pt x="64" y="0"/>
                    <a:pt x="4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7" name="Google Shape;347;p31"/>
            <p:cNvSpPr/>
            <p:nvPr/>
          </p:nvSpPr>
          <p:spPr>
            <a:xfrm>
              <a:off x="6605000" y="2687207"/>
              <a:ext cx="16607" cy="16607"/>
            </a:xfrm>
            <a:custGeom>
              <a:avLst/>
              <a:gdLst/>
              <a:ahLst/>
              <a:cxnLst/>
              <a:rect l="l" t="t" r="r" b="b"/>
              <a:pathLst>
                <a:path w="147" h="147" extrusionOk="0">
                  <a:moveTo>
                    <a:pt x="74" y="0"/>
                  </a:moveTo>
                  <a:cubicBezTo>
                    <a:pt x="53" y="0"/>
                    <a:pt x="32" y="11"/>
                    <a:pt x="11" y="32"/>
                  </a:cubicBezTo>
                  <a:cubicBezTo>
                    <a:pt x="1" y="53"/>
                    <a:pt x="1" y="84"/>
                    <a:pt x="11" y="105"/>
                  </a:cubicBezTo>
                  <a:cubicBezTo>
                    <a:pt x="21" y="115"/>
                    <a:pt x="21" y="126"/>
                    <a:pt x="32" y="136"/>
                  </a:cubicBezTo>
                  <a:cubicBezTo>
                    <a:pt x="42" y="136"/>
                    <a:pt x="63" y="136"/>
                    <a:pt x="74" y="147"/>
                  </a:cubicBezTo>
                  <a:cubicBezTo>
                    <a:pt x="95" y="147"/>
                    <a:pt x="115" y="136"/>
                    <a:pt x="136" y="115"/>
                  </a:cubicBezTo>
                  <a:cubicBezTo>
                    <a:pt x="147" y="94"/>
                    <a:pt x="147" y="63"/>
                    <a:pt x="136" y="42"/>
                  </a:cubicBezTo>
                  <a:cubicBezTo>
                    <a:pt x="126" y="32"/>
                    <a:pt x="115" y="21"/>
                    <a:pt x="105" y="11"/>
                  </a:cubicBezTo>
                  <a:cubicBezTo>
                    <a:pt x="95" y="11"/>
                    <a:pt x="84" y="11"/>
                    <a:pt x="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8" name="Google Shape;348;p31"/>
            <p:cNvSpPr/>
            <p:nvPr/>
          </p:nvSpPr>
          <p:spPr>
            <a:xfrm>
              <a:off x="6634486" y="2696019"/>
              <a:ext cx="15477" cy="11975"/>
            </a:xfrm>
            <a:custGeom>
              <a:avLst/>
              <a:gdLst/>
              <a:ahLst/>
              <a:cxnLst/>
              <a:rect l="l" t="t" r="r" b="b"/>
              <a:pathLst>
                <a:path w="137" h="106" extrusionOk="0">
                  <a:moveTo>
                    <a:pt x="74" y="0"/>
                  </a:moveTo>
                  <a:cubicBezTo>
                    <a:pt x="38" y="0"/>
                    <a:pt x="1" y="25"/>
                    <a:pt x="1" y="69"/>
                  </a:cubicBezTo>
                  <a:cubicBezTo>
                    <a:pt x="13" y="94"/>
                    <a:pt x="38" y="106"/>
                    <a:pt x="63" y="106"/>
                  </a:cubicBezTo>
                  <a:cubicBezTo>
                    <a:pt x="100" y="106"/>
                    <a:pt x="137" y="81"/>
                    <a:pt x="137" y="37"/>
                  </a:cubicBezTo>
                  <a:cubicBezTo>
                    <a:pt x="124" y="12"/>
                    <a:pt x="99" y="0"/>
                    <a:pt x="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9" name="Google Shape;349;p31"/>
            <p:cNvSpPr/>
            <p:nvPr/>
          </p:nvSpPr>
          <p:spPr>
            <a:xfrm>
              <a:off x="6634486" y="2658852"/>
              <a:ext cx="15025" cy="12540"/>
            </a:xfrm>
            <a:custGeom>
              <a:avLst/>
              <a:gdLst/>
              <a:ahLst/>
              <a:cxnLst/>
              <a:rect l="l" t="t" r="r" b="b"/>
              <a:pathLst>
                <a:path w="133" h="111" extrusionOk="0">
                  <a:moveTo>
                    <a:pt x="73" y="1"/>
                  </a:moveTo>
                  <a:cubicBezTo>
                    <a:pt x="39" y="1"/>
                    <a:pt x="1" y="30"/>
                    <a:pt x="1" y="74"/>
                  </a:cubicBezTo>
                  <a:cubicBezTo>
                    <a:pt x="13" y="99"/>
                    <a:pt x="38" y="111"/>
                    <a:pt x="62" y="111"/>
                  </a:cubicBezTo>
                  <a:cubicBezTo>
                    <a:pt x="98" y="111"/>
                    <a:pt x="132" y="86"/>
                    <a:pt x="126" y="42"/>
                  </a:cubicBezTo>
                  <a:cubicBezTo>
                    <a:pt x="118" y="13"/>
                    <a:pt x="96" y="1"/>
                    <a:pt x="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p41"/>
          <p:cNvSpPr txBox="1">
            <a:spLocks noGrp="1"/>
          </p:cNvSpPr>
          <p:nvPr>
            <p:ph type="title"/>
          </p:nvPr>
        </p:nvSpPr>
        <p:spPr>
          <a:xfrm>
            <a:off x="5227846" y="0"/>
            <a:ext cx="3748125" cy="220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 sz="3600">
                <a:latin typeface="Times New Roman"/>
              </a:rPr>
            </a:br>
            <a:r>
              <a:rPr lang="en" sz="3600">
                <a:latin typeface="Times New Roman"/>
              </a:rPr>
              <a:t>EXPLORATORY DATA ANALYSIS</a:t>
            </a:r>
            <a:endParaRPr lang="en-US" sz="360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966147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391951F5-8E4B-F68F-4513-C8E05124F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51B3B4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Viga"/>
              </a:rPr>
              <a:t>AGE DISTRIBUTION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56B5FFF-290A-90E4-897A-B1435DDEB2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2756" y="1018492"/>
            <a:ext cx="3136131" cy="198010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34DC21D-64B6-5DCA-9C8D-0D5DA62041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0026" y="978553"/>
            <a:ext cx="3136131" cy="198010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56C5697-2F99-089B-332A-F591A1CE1F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5841" y="3114824"/>
            <a:ext cx="3093046" cy="202036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0BD6604-2443-2DBE-9B50-4E79D66B22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83112" y="3038534"/>
            <a:ext cx="3093046" cy="2113008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CB096E9-CA4F-555C-F077-0DBA346FA72A}"/>
              </a:ext>
            </a:extLst>
          </p:cNvPr>
          <p:cNvSpPr txBox="1"/>
          <p:nvPr/>
        </p:nvSpPr>
        <p:spPr>
          <a:xfrm>
            <a:off x="1664094" y="1135900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COVID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D57CF35-CE26-4375-DC74-CFB406A74ED0}"/>
              </a:ext>
            </a:extLst>
          </p:cNvPr>
          <p:cNvSpPr txBox="1"/>
          <p:nvPr/>
        </p:nvSpPr>
        <p:spPr>
          <a:xfrm>
            <a:off x="5800193" y="1101822"/>
            <a:ext cx="62332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FLU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5FA0BDB-7FDC-EF9F-A39A-1E25E29D5EED}"/>
              </a:ext>
            </a:extLst>
          </p:cNvPr>
          <p:cNvSpPr txBox="1"/>
          <p:nvPr/>
        </p:nvSpPr>
        <p:spPr>
          <a:xfrm>
            <a:off x="1757943" y="3220883"/>
            <a:ext cx="11628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PPV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419F246-7719-38A0-C9A1-977D08F817F1}"/>
              </a:ext>
            </a:extLst>
          </p:cNvPr>
          <p:cNvSpPr txBox="1"/>
          <p:nvPr/>
        </p:nvSpPr>
        <p:spPr>
          <a:xfrm>
            <a:off x="5800193" y="3220882"/>
            <a:ext cx="100953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VARZOS</a:t>
            </a:r>
          </a:p>
        </p:txBody>
      </p:sp>
    </p:spTree>
    <p:extLst>
      <p:ext uri="{BB962C8B-B14F-4D97-AF65-F5344CB8AC3E}">
        <p14:creationId xmlns:p14="http://schemas.microsoft.com/office/powerpoint/2010/main" val="27667948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A0B780B-8A4A-7F97-B0CE-2875D74D5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VACCINE MANUFACTURERS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087423A-2AF0-5C32-7BE6-EE80FA5470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900" y="1074002"/>
            <a:ext cx="3456752" cy="177587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D7CA5DC-BFB6-28B9-556B-15EBFBBDC6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3250" y="1116555"/>
            <a:ext cx="3604850" cy="169077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D81EABC-2995-E13C-BA7B-08CDE8DBF9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229" y="3002208"/>
            <a:ext cx="3405424" cy="179335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6D088BB-EAF6-0C87-9AA0-15A6C8A9AB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92486" y="3165669"/>
            <a:ext cx="3668959" cy="172255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F7CC8A7-370A-B31C-C033-B4FE792ED066}"/>
              </a:ext>
            </a:extLst>
          </p:cNvPr>
          <p:cNvSpPr txBox="1"/>
          <p:nvPr/>
        </p:nvSpPr>
        <p:spPr>
          <a:xfrm>
            <a:off x="2426568" y="1116555"/>
            <a:ext cx="77099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COVID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D0C59A8-302A-C63B-7CDD-C31948B876D6}"/>
              </a:ext>
            </a:extLst>
          </p:cNvPr>
          <p:cNvSpPr txBox="1"/>
          <p:nvPr/>
        </p:nvSpPr>
        <p:spPr>
          <a:xfrm>
            <a:off x="6026336" y="1074002"/>
            <a:ext cx="49667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FLU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F7961CC-4BDD-06BB-BDE4-C46DFDEF65EA}"/>
              </a:ext>
            </a:extLst>
          </p:cNvPr>
          <p:cNvSpPr txBox="1"/>
          <p:nvPr/>
        </p:nvSpPr>
        <p:spPr>
          <a:xfrm>
            <a:off x="2386361" y="3254877"/>
            <a:ext cx="54975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PPV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B9C3F53-942F-8B73-1675-97947368DEB2}"/>
              </a:ext>
            </a:extLst>
          </p:cNvPr>
          <p:cNvSpPr txBox="1"/>
          <p:nvPr/>
        </p:nvSpPr>
        <p:spPr>
          <a:xfrm>
            <a:off x="6326965" y="3212322"/>
            <a:ext cx="54975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VARZOS</a:t>
            </a:r>
          </a:p>
        </p:txBody>
      </p:sp>
    </p:spTree>
    <p:extLst>
      <p:ext uri="{BB962C8B-B14F-4D97-AF65-F5344CB8AC3E}">
        <p14:creationId xmlns:p14="http://schemas.microsoft.com/office/powerpoint/2010/main" val="3133204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69FA21C-C4CB-D0B4-584A-A071BC1A0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SERIOUSNESS WITH GENDER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7FA296-3D0D-490E-8A12-EE13544E14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00" y="1101662"/>
            <a:ext cx="3283284" cy="187836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2ED29F1-E08B-D5AF-E429-5154C1AD99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4654" y="1059651"/>
            <a:ext cx="3618387" cy="192037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EE5819D-3257-3AAC-B72B-79729710F3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594" y="3068656"/>
            <a:ext cx="3380443" cy="194636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0F22C11-9A5F-A8AA-5E5D-C379EA7DEC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04277" y="3213306"/>
            <a:ext cx="3488764" cy="185989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29343F1-76BB-0FD5-B2F0-50332C1EE489}"/>
              </a:ext>
            </a:extLst>
          </p:cNvPr>
          <p:cNvSpPr txBox="1"/>
          <p:nvPr/>
        </p:nvSpPr>
        <p:spPr>
          <a:xfrm>
            <a:off x="1284988" y="1013030"/>
            <a:ext cx="49667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COVID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7C28FB6-AE7C-ADDC-56C2-4FB84E33C826}"/>
              </a:ext>
            </a:extLst>
          </p:cNvPr>
          <p:cNvSpPr txBox="1"/>
          <p:nvPr/>
        </p:nvSpPr>
        <p:spPr>
          <a:xfrm>
            <a:off x="5375650" y="975783"/>
            <a:ext cx="49667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FLU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3DE9974-A72D-5896-DBF0-5E5EE06C9D85}"/>
              </a:ext>
            </a:extLst>
          </p:cNvPr>
          <p:cNvSpPr txBox="1"/>
          <p:nvPr/>
        </p:nvSpPr>
        <p:spPr>
          <a:xfrm>
            <a:off x="1411895" y="3026645"/>
            <a:ext cx="51713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PPV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5F22564-44EB-5DF2-1C6D-360534D8AF19}"/>
              </a:ext>
            </a:extLst>
          </p:cNvPr>
          <p:cNvSpPr txBox="1"/>
          <p:nvPr/>
        </p:nvSpPr>
        <p:spPr>
          <a:xfrm>
            <a:off x="5245255" y="3059417"/>
            <a:ext cx="174098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VARZOS</a:t>
            </a:r>
          </a:p>
        </p:txBody>
      </p:sp>
    </p:spTree>
    <p:extLst>
      <p:ext uri="{BB962C8B-B14F-4D97-AF65-F5344CB8AC3E}">
        <p14:creationId xmlns:p14="http://schemas.microsoft.com/office/powerpoint/2010/main" val="4154065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6D6B251-EF4B-8900-37B8-70D0F270A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STATE-WISE SERIOUSNESS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8B5189-8CBD-8A97-5448-9F45B32B7A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729" y="1196805"/>
            <a:ext cx="3703444" cy="167990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65C3B93-BDBD-8F80-6D7D-9DF29C02FF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5240" y="1074793"/>
            <a:ext cx="3627907" cy="178773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EEC27DA-5F9F-A5AC-FE80-234634F104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4264" y="3236237"/>
            <a:ext cx="3584374" cy="172197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DA9B779-EFEA-EB4D-0575-14566B8B1F5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05241" y="3174842"/>
            <a:ext cx="3627907" cy="172197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E889CEB-ECCD-B9B6-699E-1AA8EE34AFB6}"/>
              </a:ext>
            </a:extLst>
          </p:cNvPr>
          <p:cNvSpPr txBox="1"/>
          <p:nvPr/>
        </p:nvSpPr>
        <p:spPr>
          <a:xfrm>
            <a:off x="1807502" y="1328462"/>
            <a:ext cx="86186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COVID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8A6416-DA35-A29A-20C2-389375F31B7D}"/>
              </a:ext>
            </a:extLst>
          </p:cNvPr>
          <p:cNvSpPr txBox="1"/>
          <p:nvPr/>
        </p:nvSpPr>
        <p:spPr>
          <a:xfrm>
            <a:off x="6362464" y="1254629"/>
            <a:ext cx="53472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FLU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54A6E75-383E-53A5-69D9-B9916C54E92A}"/>
              </a:ext>
            </a:extLst>
          </p:cNvPr>
          <p:cNvSpPr txBox="1"/>
          <p:nvPr/>
        </p:nvSpPr>
        <p:spPr>
          <a:xfrm>
            <a:off x="1932109" y="3372882"/>
            <a:ext cx="496508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PPV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4B0F743-3BAA-094C-76CE-4BA443D59A05}"/>
              </a:ext>
            </a:extLst>
          </p:cNvPr>
          <p:cNvSpPr txBox="1"/>
          <p:nvPr/>
        </p:nvSpPr>
        <p:spPr>
          <a:xfrm>
            <a:off x="6162442" y="3236237"/>
            <a:ext cx="496508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VARZOS</a:t>
            </a:r>
          </a:p>
        </p:txBody>
      </p:sp>
    </p:spTree>
    <p:extLst>
      <p:ext uri="{BB962C8B-B14F-4D97-AF65-F5344CB8AC3E}">
        <p14:creationId xmlns:p14="http://schemas.microsoft.com/office/powerpoint/2010/main" val="2468646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75D47F8-F2DD-8864-BDD7-8896433C1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SERIOUSNESS WITH AGE GROUPS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9BE721-B5C9-47AB-E7B5-C2EE02F054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117" y="1062980"/>
            <a:ext cx="3365108" cy="17655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2FAE21D-D399-E676-8808-FA51151A27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99" y="1182913"/>
            <a:ext cx="3322509" cy="161304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BC53E42-FDEE-A750-9673-39D78235CC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117" y="3151427"/>
            <a:ext cx="3365108" cy="180260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AE6D1A4-0E4C-2ED8-E637-1ECB747EFB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25692" y="3238244"/>
            <a:ext cx="3365108" cy="162827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C8A8EA0-A2D9-9EFD-760B-13DD32B43C44}"/>
              </a:ext>
            </a:extLst>
          </p:cNvPr>
          <p:cNvSpPr txBox="1"/>
          <p:nvPr/>
        </p:nvSpPr>
        <p:spPr>
          <a:xfrm>
            <a:off x="2011965" y="1029024"/>
            <a:ext cx="79938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COVID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958CD1B-A31B-8ABA-287D-F91FDAD8EC58}"/>
              </a:ext>
            </a:extLst>
          </p:cNvPr>
          <p:cNvSpPr txBox="1"/>
          <p:nvPr/>
        </p:nvSpPr>
        <p:spPr>
          <a:xfrm>
            <a:off x="6233253" y="1029023"/>
            <a:ext cx="49667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FLU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51DD5CC-1AF9-1ECB-7FB3-839739044A2F}"/>
              </a:ext>
            </a:extLst>
          </p:cNvPr>
          <p:cNvSpPr txBox="1"/>
          <p:nvPr/>
        </p:nvSpPr>
        <p:spPr>
          <a:xfrm>
            <a:off x="2176671" y="3112817"/>
            <a:ext cx="56007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PPV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B615821-981B-4266-7270-410BC44FA349}"/>
              </a:ext>
            </a:extLst>
          </p:cNvPr>
          <p:cNvSpPr txBox="1"/>
          <p:nvPr/>
        </p:nvSpPr>
        <p:spPr>
          <a:xfrm>
            <a:off x="6072219" y="3057259"/>
            <a:ext cx="12308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VARZOS</a:t>
            </a:r>
          </a:p>
        </p:txBody>
      </p:sp>
    </p:spTree>
    <p:extLst>
      <p:ext uri="{BB962C8B-B14F-4D97-AF65-F5344CB8AC3E}">
        <p14:creationId xmlns:p14="http://schemas.microsoft.com/office/powerpoint/2010/main" val="14090050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FCE7CD1-6CEB-400A-CC24-CE84AA4EA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 25 REPORTED SYMPTOMS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ED2B63-5963-FDCF-4942-F316DC7BBC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631" y="1016630"/>
            <a:ext cx="7171508" cy="3899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756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35"/>
          <p:cNvSpPr txBox="1">
            <a:spLocks noGrp="1"/>
          </p:cNvSpPr>
          <p:nvPr>
            <p:ph type="title"/>
          </p:nvPr>
        </p:nvSpPr>
        <p:spPr>
          <a:xfrm>
            <a:off x="560345" y="883019"/>
            <a:ext cx="4084421" cy="27927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br>
              <a:rPr lang="en-GB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4800" dirty="0">
                <a:latin typeface="Times New Roman"/>
                <a:cs typeface="Times New Roman"/>
              </a:rPr>
              <a:t>DATA MODELING</a:t>
            </a:r>
          </a:p>
        </p:txBody>
      </p:sp>
      <p:sp>
        <p:nvSpPr>
          <p:cNvPr id="495" name="Google Shape;495;p35"/>
          <p:cNvSpPr/>
          <p:nvPr/>
        </p:nvSpPr>
        <p:spPr>
          <a:xfrm>
            <a:off x="4269840" y="1326319"/>
            <a:ext cx="4559952" cy="2409795"/>
          </a:xfrm>
          <a:custGeom>
            <a:avLst/>
            <a:gdLst/>
            <a:ahLst/>
            <a:cxnLst/>
            <a:rect l="l" t="t" r="r" b="b"/>
            <a:pathLst>
              <a:path w="39885" h="21078" extrusionOk="0">
                <a:moveTo>
                  <a:pt x="23028" y="1"/>
                </a:moveTo>
                <a:cubicBezTo>
                  <a:pt x="22672" y="1"/>
                  <a:pt x="22315" y="31"/>
                  <a:pt x="21958" y="91"/>
                </a:cubicBezTo>
                <a:cubicBezTo>
                  <a:pt x="19451" y="530"/>
                  <a:pt x="17477" y="2400"/>
                  <a:pt x="15711" y="4228"/>
                </a:cubicBezTo>
                <a:cubicBezTo>
                  <a:pt x="14447" y="5533"/>
                  <a:pt x="13183" y="6881"/>
                  <a:pt x="11627" y="7821"/>
                </a:cubicBezTo>
                <a:cubicBezTo>
                  <a:pt x="9966" y="8814"/>
                  <a:pt x="8065" y="9158"/>
                  <a:pt x="6247" y="9743"/>
                </a:cubicBezTo>
                <a:cubicBezTo>
                  <a:pt x="4649" y="10255"/>
                  <a:pt x="3029" y="10945"/>
                  <a:pt x="1953" y="12230"/>
                </a:cubicBezTo>
                <a:cubicBezTo>
                  <a:pt x="313" y="14214"/>
                  <a:pt x="0" y="18069"/>
                  <a:pt x="1473" y="20242"/>
                </a:cubicBezTo>
                <a:cubicBezTo>
                  <a:pt x="1588" y="20399"/>
                  <a:pt x="1713" y="20534"/>
                  <a:pt x="1859" y="20660"/>
                </a:cubicBezTo>
                <a:cubicBezTo>
                  <a:pt x="2089" y="20848"/>
                  <a:pt x="2350" y="20994"/>
                  <a:pt x="2632" y="21078"/>
                </a:cubicBezTo>
                <a:lnTo>
                  <a:pt x="38610" y="21078"/>
                </a:lnTo>
                <a:cubicBezTo>
                  <a:pt x="38683" y="20952"/>
                  <a:pt x="38735" y="20806"/>
                  <a:pt x="38787" y="20681"/>
                </a:cubicBezTo>
                <a:cubicBezTo>
                  <a:pt x="39519" y="18811"/>
                  <a:pt x="39884" y="16763"/>
                  <a:pt x="39623" y="14778"/>
                </a:cubicBezTo>
                <a:cubicBezTo>
                  <a:pt x="39362" y="12783"/>
                  <a:pt x="38443" y="10861"/>
                  <a:pt x="36938" y="9534"/>
                </a:cubicBezTo>
                <a:cubicBezTo>
                  <a:pt x="35089" y="7926"/>
                  <a:pt x="32520" y="7320"/>
                  <a:pt x="30712" y="5669"/>
                </a:cubicBezTo>
                <a:cubicBezTo>
                  <a:pt x="29354" y="4426"/>
                  <a:pt x="28540" y="2682"/>
                  <a:pt x="27140" y="1501"/>
                </a:cubicBezTo>
                <a:cubicBezTo>
                  <a:pt x="25976" y="523"/>
                  <a:pt x="24519" y="1"/>
                  <a:pt x="2302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6" name="Google Shape;496;p35"/>
          <p:cNvSpPr/>
          <p:nvPr/>
        </p:nvSpPr>
        <p:spPr>
          <a:xfrm>
            <a:off x="8349502" y="2036521"/>
            <a:ext cx="162574" cy="163717"/>
          </a:xfrm>
          <a:custGeom>
            <a:avLst/>
            <a:gdLst/>
            <a:ahLst/>
            <a:cxnLst/>
            <a:rect l="l" t="t" r="r" b="b"/>
            <a:pathLst>
              <a:path w="1422" h="1432" extrusionOk="0">
                <a:moveTo>
                  <a:pt x="711" y="0"/>
                </a:moveTo>
                <a:cubicBezTo>
                  <a:pt x="314" y="0"/>
                  <a:pt x="1" y="324"/>
                  <a:pt x="1" y="721"/>
                </a:cubicBezTo>
                <a:cubicBezTo>
                  <a:pt x="1" y="1108"/>
                  <a:pt x="314" y="1432"/>
                  <a:pt x="711" y="1432"/>
                </a:cubicBezTo>
                <a:cubicBezTo>
                  <a:pt x="1108" y="1432"/>
                  <a:pt x="1422" y="1108"/>
                  <a:pt x="1422" y="721"/>
                </a:cubicBezTo>
                <a:cubicBezTo>
                  <a:pt x="1422" y="324"/>
                  <a:pt x="1108" y="0"/>
                  <a:pt x="71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7" name="Google Shape;497;p35"/>
          <p:cNvSpPr/>
          <p:nvPr/>
        </p:nvSpPr>
        <p:spPr>
          <a:xfrm>
            <a:off x="8388945" y="1966095"/>
            <a:ext cx="34756" cy="33498"/>
          </a:xfrm>
          <a:custGeom>
            <a:avLst/>
            <a:gdLst/>
            <a:ahLst/>
            <a:cxnLst/>
            <a:rect l="l" t="t" r="r" b="b"/>
            <a:pathLst>
              <a:path w="304" h="293" extrusionOk="0">
                <a:moveTo>
                  <a:pt x="147" y="0"/>
                </a:moveTo>
                <a:cubicBezTo>
                  <a:pt x="63" y="0"/>
                  <a:pt x="1" y="63"/>
                  <a:pt x="1" y="146"/>
                </a:cubicBezTo>
                <a:cubicBezTo>
                  <a:pt x="1" y="230"/>
                  <a:pt x="63" y="293"/>
                  <a:pt x="147" y="293"/>
                </a:cubicBezTo>
                <a:cubicBezTo>
                  <a:pt x="230" y="293"/>
                  <a:pt x="303" y="230"/>
                  <a:pt x="303" y="146"/>
                </a:cubicBezTo>
                <a:cubicBezTo>
                  <a:pt x="303" y="63"/>
                  <a:pt x="230" y="0"/>
                  <a:pt x="14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8" name="Google Shape;498;p35"/>
          <p:cNvSpPr/>
          <p:nvPr/>
        </p:nvSpPr>
        <p:spPr>
          <a:xfrm>
            <a:off x="8314861" y="2200124"/>
            <a:ext cx="28811" cy="27553"/>
          </a:xfrm>
          <a:custGeom>
            <a:avLst/>
            <a:gdLst/>
            <a:ahLst/>
            <a:cxnLst/>
            <a:rect l="l" t="t" r="r" b="b"/>
            <a:pathLst>
              <a:path w="252" h="241" extrusionOk="0">
                <a:moveTo>
                  <a:pt x="126" y="1"/>
                </a:moveTo>
                <a:cubicBezTo>
                  <a:pt x="64" y="1"/>
                  <a:pt x="1" y="53"/>
                  <a:pt x="1" y="126"/>
                </a:cubicBezTo>
                <a:cubicBezTo>
                  <a:pt x="1" y="189"/>
                  <a:pt x="64" y="241"/>
                  <a:pt x="126" y="241"/>
                </a:cubicBezTo>
                <a:cubicBezTo>
                  <a:pt x="199" y="241"/>
                  <a:pt x="252" y="189"/>
                  <a:pt x="252" y="126"/>
                </a:cubicBezTo>
                <a:cubicBezTo>
                  <a:pt x="252" y="53"/>
                  <a:pt x="199" y="1"/>
                  <a:pt x="12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9" name="Google Shape;499;p35"/>
          <p:cNvSpPr/>
          <p:nvPr/>
        </p:nvSpPr>
        <p:spPr>
          <a:xfrm>
            <a:off x="8511962" y="2189377"/>
            <a:ext cx="19207" cy="19207"/>
          </a:xfrm>
          <a:custGeom>
            <a:avLst/>
            <a:gdLst/>
            <a:ahLst/>
            <a:cxnLst/>
            <a:rect l="l" t="t" r="r" b="b"/>
            <a:pathLst>
              <a:path w="168" h="168" extrusionOk="0">
                <a:moveTo>
                  <a:pt x="84" y="1"/>
                </a:moveTo>
                <a:cubicBezTo>
                  <a:pt x="42" y="1"/>
                  <a:pt x="1" y="42"/>
                  <a:pt x="1" y="84"/>
                </a:cubicBezTo>
                <a:cubicBezTo>
                  <a:pt x="1" y="136"/>
                  <a:pt x="42" y="168"/>
                  <a:pt x="84" y="168"/>
                </a:cubicBezTo>
                <a:cubicBezTo>
                  <a:pt x="126" y="168"/>
                  <a:pt x="168" y="136"/>
                  <a:pt x="168" y="84"/>
                </a:cubicBezTo>
                <a:cubicBezTo>
                  <a:pt x="168" y="42"/>
                  <a:pt x="126" y="1"/>
                  <a:pt x="8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0" name="Google Shape;500;p35"/>
          <p:cNvSpPr/>
          <p:nvPr/>
        </p:nvSpPr>
        <p:spPr>
          <a:xfrm>
            <a:off x="8521565" y="2056872"/>
            <a:ext cx="17949" cy="17949"/>
          </a:xfrm>
          <a:custGeom>
            <a:avLst/>
            <a:gdLst/>
            <a:ahLst/>
            <a:cxnLst/>
            <a:rect l="l" t="t" r="r" b="b"/>
            <a:pathLst>
              <a:path w="157" h="157" extrusionOk="0">
                <a:moveTo>
                  <a:pt x="84" y="0"/>
                </a:moveTo>
                <a:cubicBezTo>
                  <a:pt x="42" y="0"/>
                  <a:pt x="0" y="31"/>
                  <a:pt x="0" y="84"/>
                </a:cubicBezTo>
                <a:cubicBezTo>
                  <a:pt x="0" y="125"/>
                  <a:pt x="42" y="157"/>
                  <a:pt x="84" y="157"/>
                </a:cubicBezTo>
                <a:cubicBezTo>
                  <a:pt x="125" y="157"/>
                  <a:pt x="157" y="125"/>
                  <a:pt x="157" y="84"/>
                </a:cubicBezTo>
                <a:cubicBezTo>
                  <a:pt x="157" y="31"/>
                  <a:pt x="125" y="0"/>
                  <a:pt x="8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1" name="Google Shape;501;p35"/>
          <p:cNvSpPr/>
          <p:nvPr/>
        </p:nvSpPr>
        <p:spPr>
          <a:xfrm>
            <a:off x="8290967" y="2036521"/>
            <a:ext cx="27667" cy="27553"/>
          </a:xfrm>
          <a:custGeom>
            <a:avLst/>
            <a:gdLst/>
            <a:ahLst/>
            <a:cxnLst/>
            <a:rect l="l" t="t" r="r" b="b"/>
            <a:pathLst>
              <a:path w="242" h="241" extrusionOk="0">
                <a:moveTo>
                  <a:pt x="116" y="0"/>
                </a:moveTo>
                <a:cubicBezTo>
                  <a:pt x="53" y="0"/>
                  <a:pt x="1" y="53"/>
                  <a:pt x="1" y="126"/>
                </a:cubicBezTo>
                <a:cubicBezTo>
                  <a:pt x="1" y="188"/>
                  <a:pt x="53" y="241"/>
                  <a:pt x="116" y="241"/>
                </a:cubicBezTo>
                <a:cubicBezTo>
                  <a:pt x="189" y="241"/>
                  <a:pt x="241" y="188"/>
                  <a:pt x="241" y="126"/>
                </a:cubicBezTo>
                <a:cubicBezTo>
                  <a:pt x="241" y="53"/>
                  <a:pt x="189" y="0"/>
                  <a:pt x="11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2" name="Google Shape;502;p35"/>
          <p:cNvSpPr/>
          <p:nvPr/>
        </p:nvSpPr>
        <p:spPr>
          <a:xfrm>
            <a:off x="8547746" y="2114150"/>
            <a:ext cx="28811" cy="27553"/>
          </a:xfrm>
          <a:custGeom>
            <a:avLst/>
            <a:gdLst/>
            <a:ahLst/>
            <a:cxnLst/>
            <a:rect l="l" t="t" r="r" b="b"/>
            <a:pathLst>
              <a:path w="252" h="241" extrusionOk="0">
                <a:moveTo>
                  <a:pt x="126" y="0"/>
                </a:moveTo>
                <a:cubicBezTo>
                  <a:pt x="53" y="0"/>
                  <a:pt x="1" y="53"/>
                  <a:pt x="1" y="115"/>
                </a:cubicBezTo>
                <a:cubicBezTo>
                  <a:pt x="1" y="189"/>
                  <a:pt x="53" y="241"/>
                  <a:pt x="126" y="241"/>
                </a:cubicBezTo>
                <a:cubicBezTo>
                  <a:pt x="189" y="241"/>
                  <a:pt x="252" y="189"/>
                  <a:pt x="252" y="115"/>
                </a:cubicBezTo>
                <a:cubicBezTo>
                  <a:pt x="252" y="53"/>
                  <a:pt x="189" y="0"/>
                  <a:pt x="12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3" name="Google Shape;503;p35"/>
          <p:cNvSpPr/>
          <p:nvPr/>
        </p:nvSpPr>
        <p:spPr>
          <a:xfrm>
            <a:off x="8430789" y="2231221"/>
            <a:ext cx="16806" cy="17949"/>
          </a:xfrm>
          <a:custGeom>
            <a:avLst/>
            <a:gdLst/>
            <a:ahLst/>
            <a:cxnLst/>
            <a:rect l="l" t="t" r="r" b="b"/>
            <a:pathLst>
              <a:path w="147" h="157" extrusionOk="0">
                <a:moveTo>
                  <a:pt x="73" y="0"/>
                </a:moveTo>
                <a:cubicBezTo>
                  <a:pt x="32" y="0"/>
                  <a:pt x="0" y="32"/>
                  <a:pt x="0" y="84"/>
                </a:cubicBezTo>
                <a:cubicBezTo>
                  <a:pt x="0" y="126"/>
                  <a:pt x="32" y="157"/>
                  <a:pt x="73" y="157"/>
                </a:cubicBezTo>
                <a:cubicBezTo>
                  <a:pt x="115" y="157"/>
                  <a:pt x="146" y="126"/>
                  <a:pt x="146" y="84"/>
                </a:cubicBezTo>
                <a:cubicBezTo>
                  <a:pt x="146" y="32"/>
                  <a:pt x="115" y="0"/>
                  <a:pt x="7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4" name="Google Shape;504;p35"/>
          <p:cNvSpPr/>
          <p:nvPr/>
        </p:nvSpPr>
        <p:spPr>
          <a:xfrm>
            <a:off x="8473776" y="1991133"/>
            <a:ext cx="15663" cy="15663"/>
          </a:xfrm>
          <a:custGeom>
            <a:avLst/>
            <a:gdLst/>
            <a:ahLst/>
            <a:cxnLst/>
            <a:rect l="l" t="t" r="r" b="b"/>
            <a:pathLst>
              <a:path w="137" h="137" extrusionOk="0">
                <a:moveTo>
                  <a:pt x="63" y="0"/>
                </a:moveTo>
                <a:cubicBezTo>
                  <a:pt x="32" y="0"/>
                  <a:pt x="0" y="21"/>
                  <a:pt x="0" y="63"/>
                </a:cubicBezTo>
                <a:cubicBezTo>
                  <a:pt x="0" y="105"/>
                  <a:pt x="32" y="136"/>
                  <a:pt x="63" y="136"/>
                </a:cubicBezTo>
                <a:cubicBezTo>
                  <a:pt x="105" y="136"/>
                  <a:pt x="136" y="105"/>
                  <a:pt x="136" y="63"/>
                </a:cubicBezTo>
                <a:cubicBezTo>
                  <a:pt x="136" y="21"/>
                  <a:pt x="105" y="0"/>
                  <a:pt x="6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5" name="Google Shape;505;p35"/>
          <p:cNvSpPr/>
          <p:nvPr/>
        </p:nvSpPr>
        <p:spPr>
          <a:xfrm>
            <a:off x="8304114" y="2118951"/>
            <a:ext cx="15663" cy="15663"/>
          </a:xfrm>
          <a:custGeom>
            <a:avLst/>
            <a:gdLst/>
            <a:ahLst/>
            <a:cxnLst/>
            <a:rect l="l" t="t" r="r" b="b"/>
            <a:pathLst>
              <a:path w="137" h="137" extrusionOk="0">
                <a:moveTo>
                  <a:pt x="74" y="0"/>
                </a:moveTo>
                <a:cubicBezTo>
                  <a:pt x="32" y="0"/>
                  <a:pt x="1" y="32"/>
                  <a:pt x="1" y="63"/>
                </a:cubicBezTo>
                <a:cubicBezTo>
                  <a:pt x="1" y="105"/>
                  <a:pt x="32" y="136"/>
                  <a:pt x="74" y="136"/>
                </a:cubicBezTo>
                <a:cubicBezTo>
                  <a:pt x="116" y="136"/>
                  <a:pt x="137" y="105"/>
                  <a:pt x="137" y="63"/>
                </a:cubicBezTo>
                <a:cubicBezTo>
                  <a:pt x="137" y="32"/>
                  <a:pt x="116" y="0"/>
                  <a:pt x="7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6" name="Google Shape;506;p35"/>
          <p:cNvSpPr/>
          <p:nvPr/>
        </p:nvSpPr>
        <p:spPr>
          <a:xfrm>
            <a:off x="8403236" y="1982787"/>
            <a:ext cx="81401" cy="147025"/>
          </a:xfrm>
          <a:custGeom>
            <a:avLst/>
            <a:gdLst/>
            <a:ahLst/>
            <a:cxnLst/>
            <a:rect l="l" t="t" r="r" b="b"/>
            <a:pathLst>
              <a:path w="712" h="1286" extrusionOk="0">
                <a:moveTo>
                  <a:pt x="53" y="0"/>
                </a:moveTo>
                <a:lnTo>
                  <a:pt x="1" y="11"/>
                </a:lnTo>
                <a:lnTo>
                  <a:pt x="231" y="1285"/>
                </a:lnTo>
                <a:lnTo>
                  <a:pt x="711" y="147"/>
                </a:lnTo>
                <a:lnTo>
                  <a:pt x="659" y="126"/>
                </a:lnTo>
                <a:lnTo>
                  <a:pt x="252" y="1087"/>
                </a:lnTo>
                <a:lnTo>
                  <a:pt x="5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7" name="Google Shape;507;p35"/>
          <p:cNvSpPr/>
          <p:nvPr/>
        </p:nvSpPr>
        <p:spPr>
          <a:xfrm>
            <a:off x="8302971" y="2047268"/>
            <a:ext cx="139823" cy="82544"/>
          </a:xfrm>
          <a:custGeom>
            <a:avLst/>
            <a:gdLst/>
            <a:ahLst/>
            <a:cxnLst/>
            <a:rect l="l" t="t" r="r" b="b"/>
            <a:pathLst>
              <a:path w="1223" h="722" extrusionOk="0">
                <a:moveTo>
                  <a:pt x="32" y="0"/>
                </a:moveTo>
                <a:lnTo>
                  <a:pt x="0" y="53"/>
                </a:lnTo>
                <a:lnTo>
                  <a:pt x="1014" y="606"/>
                </a:lnTo>
                <a:lnTo>
                  <a:pt x="84" y="659"/>
                </a:lnTo>
                <a:lnTo>
                  <a:pt x="84" y="721"/>
                </a:lnTo>
                <a:lnTo>
                  <a:pt x="1223" y="648"/>
                </a:lnTo>
                <a:lnTo>
                  <a:pt x="3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8" name="Google Shape;508;p35"/>
          <p:cNvSpPr/>
          <p:nvPr/>
        </p:nvSpPr>
        <p:spPr>
          <a:xfrm>
            <a:off x="8418785" y="2062817"/>
            <a:ext cx="143481" cy="68139"/>
          </a:xfrm>
          <a:custGeom>
            <a:avLst/>
            <a:gdLst/>
            <a:ahLst/>
            <a:cxnLst/>
            <a:rect l="l" t="t" r="r" b="b"/>
            <a:pathLst>
              <a:path w="1255" h="596" extrusionOk="0">
                <a:moveTo>
                  <a:pt x="962" y="0"/>
                </a:moveTo>
                <a:lnTo>
                  <a:pt x="1" y="512"/>
                </a:lnTo>
                <a:lnTo>
                  <a:pt x="1254" y="596"/>
                </a:lnTo>
                <a:lnTo>
                  <a:pt x="1254" y="543"/>
                </a:lnTo>
                <a:lnTo>
                  <a:pt x="210" y="470"/>
                </a:lnTo>
                <a:lnTo>
                  <a:pt x="993" y="53"/>
                </a:lnTo>
                <a:lnTo>
                  <a:pt x="96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9" name="Google Shape;509;p35"/>
          <p:cNvSpPr/>
          <p:nvPr/>
        </p:nvSpPr>
        <p:spPr>
          <a:xfrm>
            <a:off x="8427131" y="2110605"/>
            <a:ext cx="96835" cy="130219"/>
          </a:xfrm>
          <a:custGeom>
            <a:avLst/>
            <a:gdLst/>
            <a:ahLst/>
            <a:cxnLst/>
            <a:rect l="l" t="t" r="r" b="b"/>
            <a:pathLst>
              <a:path w="847" h="1139" extrusionOk="0">
                <a:moveTo>
                  <a:pt x="1" y="0"/>
                </a:moveTo>
                <a:lnTo>
                  <a:pt x="74" y="1139"/>
                </a:lnTo>
                <a:lnTo>
                  <a:pt x="137" y="1128"/>
                </a:lnTo>
                <a:lnTo>
                  <a:pt x="64" y="136"/>
                </a:lnTo>
                <a:lnTo>
                  <a:pt x="805" y="804"/>
                </a:lnTo>
                <a:lnTo>
                  <a:pt x="847" y="75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0" name="Google Shape;510;p35"/>
          <p:cNvSpPr/>
          <p:nvPr/>
        </p:nvSpPr>
        <p:spPr>
          <a:xfrm>
            <a:off x="8326865" y="2115293"/>
            <a:ext cx="105181" cy="100494"/>
          </a:xfrm>
          <a:custGeom>
            <a:avLst/>
            <a:gdLst/>
            <a:ahLst/>
            <a:cxnLst/>
            <a:rect l="l" t="t" r="r" b="b"/>
            <a:pathLst>
              <a:path w="920" h="879" extrusionOk="0">
                <a:moveTo>
                  <a:pt x="878" y="1"/>
                </a:moveTo>
                <a:lnTo>
                  <a:pt x="0" y="837"/>
                </a:lnTo>
                <a:lnTo>
                  <a:pt x="32" y="878"/>
                </a:lnTo>
                <a:lnTo>
                  <a:pt x="920" y="43"/>
                </a:lnTo>
                <a:lnTo>
                  <a:pt x="87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1" name="Google Shape;511;p35"/>
          <p:cNvSpPr/>
          <p:nvPr/>
        </p:nvSpPr>
        <p:spPr>
          <a:xfrm>
            <a:off x="4811981" y="1683021"/>
            <a:ext cx="162574" cy="162574"/>
          </a:xfrm>
          <a:custGeom>
            <a:avLst/>
            <a:gdLst/>
            <a:ahLst/>
            <a:cxnLst/>
            <a:rect l="l" t="t" r="r" b="b"/>
            <a:pathLst>
              <a:path w="1422" h="1422" extrusionOk="0">
                <a:moveTo>
                  <a:pt x="711" y="0"/>
                </a:moveTo>
                <a:cubicBezTo>
                  <a:pt x="314" y="0"/>
                  <a:pt x="1" y="314"/>
                  <a:pt x="1" y="711"/>
                </a:cubicBezTo>
                <a:cubicBezTo>
                  <a:pt x="1" y="1108"/>
                  <a:pt x="314" y="1421"/>
                  <a:pt x="711" y="1421"/>
                </a:cubicBezTo>
                <a:cubicBezTo>
                  <a:pt x="1108" y="1421"/>
                  <a:pt x="1421" y="1108"/>
                  <a:pt x="1421" y="711"/>
                </a:cubicBezTo>
                <a:cubicBezTo>
                  <a:pt x="1421" y="314"/>
                  <a:pt x="1108" y="0"/>
                  <a:pt x="71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2" name="Google Shape;512;p35"/>
          <p:cNvSpPr/>
          <p:nvPr/>
        </p:nvSpPr>
        <p:spPr>
          <a:xfrm>
            <a:off x="4851424" y="1611337"/>
            <a:ext cx="34756" cy="34756"/>
          </a:xfrm>
          <a:custGeom>
            <a:avLst/>
            <a:gdLst/>
            <a:ahLst/>
            <a:cxnLst/>
            <a:rect l="l" t="t" r="r" b="b"/>
            <a:pathLst>
              <a:path w="304" h="304" extrusionOk="0">
                <a:moveTo>
                  <a:pt x="147" y="1"/>
                </a:moveTo>
                <a:cubicBezTo>
                  <a:pt x="63" y="1"/>
                  <a:pt x="0" y="63"/>
                  <a:pt x="0" y="147"/>
                </a:cubicBezTo>
                <a:cubicBezTo>
                  <a:pt x="0" y="230"/>
                  <a:pt x="63" y="303"/>
                  <a:pt x="147" y="303"/>
                </a:cubicBezTo>
                <a:cubicBezTo>
                  <a:pt x="230" y="303"/>
                  <a:pt x="303" y="230"/>
                  <a:pt x="303" y="147"/>
                </a:cubicBezTo>
                <a:cubicBezTo>
                  <a:pt x="303" y="63"/>
                  <a:pt x="230" y="1"/>
                  <a:pt x="14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3" name="Google Shape;513;p35"/>
          <p:cNvSpPr/>
          <p:nvPr/>
        </p:nvSpPr>
        <p:spPr>
          <a:xfrm>
            <a:off x="4777339" y="1845480"/>
            <a:ext cx="28811" cy="28696"/>
          </a:xfrm>
          <a:custGeom>
            <a:avLst/>
            <a:gdLst/>
            <a:ahLst/>
            <a:cxnLst/>
            <a:rect l="l" t="t" r="r" b="b"/>
            <a:pathLst>
              <a:path w="252" h="251" extrusionOk="0">
                <a:moveTo>
                  <a:pt x="126" y="0"/>
                </a:moveTo>
                <a:cubicBezTo>
                  <a:pt x="63" y="0"/>
                  <a:pt x="1" y="63"/>
                  <a:pt x="1" y="125"/>
                </a:cubicBezTo>
                <a:cubicBezTo>
                  <a:pt x="1" y="188"/>
                  <a:pt x="63" y="251"/>
                  <a:pt x="126" y="251"/>
                </a:cubicBezTo>
                <a:cubicBezTo>
                  <a:pt x="199" y="251"/>
                  <a:pt x="251" y="188"/>
                  <a:pt x="251" y="125"/>
                </a:cubicBezTo>
                <a:cubicBezTo>
                  <a:pt x="251" y="63"/>
                  <a:pt x="199" y="0"/>
                  <a:pt x="12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4" name="Google Shape;514;p35"/>
          <p:cNvSpPr/>
          <p:nvPr/>
        </p:nvSpPr>
        <p:spPr>
          <a:xfrm>
            <a:off x="4974440" y="1835876"/>
            <a:ext cx="19207" cy="19207"/>
          </a:xfrm>
          <a:custGeom>
            <a:avLst/>
            <a:gdLst/>
            <a:ahLst/>
            <a:cxnLst/>
            <a:rect l="l" t="t" r="r" b="b"/>
            <a:pathLst>
              <a:path w="168" h="168" extrusionOk="0">
                <a:moveTo>
                  <a:pt x="84" y="0"/>
                </a:moveTo>
                <a:cubicBezTo>
                  <a:pt x="42" y="0"/>
                  <a:pt x="0" y="32"/>
                  <a:pt x="0" y="84"/>
                </a:cubicBezTo>
                <a:cubicBezTo>
                  <a:pt x="0" y="126"/>
                  <a:pt x="42" y="168"/>
                  <a:pt x="84" y="168"/>
                </a:cubicBezTo>
                <a:cubicBezTo>
                  <a:pt x="136" y="168"/>
                  <a:pt x="168" y="126"/>
                  <a:pt x="168" y="84"/>
                </a:cubicBezTo>
                <a:cubicBezTo>
                  <a:pt x="168" y="32"/>
                  <a:pt x="136" y="0"/>
                  <a:pt x="8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5" name="Google Shape;515;p35"/>
          <p:cNvSpPr/>
          <p:nvPr/>
        </p:nvSpPr>
        <p:spPr>
          <a:xfrm>
            <a:off x="4983929" y="1702113"/>
            <a:ext cx="18064" cy="18064"/>
          </a:xfrm>
          <a:custGeom>
            <a:avLst/>
            <a:gdLst/>
            <a:ahLst/>
            <a:cxnLst/>
            <a:rect l="l" t="t" r="r" b="b"/>
            <a:pathLst>
              <a:path w="158" h="158" extrusionOk="0">
                <a:moveTo>
                  <a:pt x="85" y="0"/>
                </a:moveTo>
                <a:cubicBezTo>
                  <a:pt x="43" y="0"/>
                  <a:pt x="1" y="42"/>
                  <a:pt x="1" y="84"/>
                </a:cubicBezTo>
                <a:cubicBezTo>
                  <a:pt x="1" y="126"/>
                  <a:pt x="43" y="157"/>
                  <a:pt x="85" y="157"/>
                </a:cubicBezTo>
                <a:cubicBezTo>
                  <a:pt x="126" y="157"/>
                  <a:pt x="158" y="126"/>
                  <a:pt x="158" y="84"/>
                </a:cubicBezTo>
                <a:cubicBezTo>
                  <a:pt x="158" y="42"/>
                  <a:pt x="126" y="0"/>
                  <a:pt x="8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6" name="Google Shape;516;p35"/>
          <p:cNvSpPr/>
          <p:nvPr/>
        </p:nvSpPr>
        <p:spPr>
          <a:xfrm>
            <a:off x="4753445" y="1681763"/>
            <a:ext cx="27667" cy="28811"/>
          </a:xfrm>
          <a:custGeom>
            <a:avLst/>
            <a:gdLst/>
            <a:ahLst/>
            <a:cxnLst/>
            <a:rect l="l" t="t" r="r" b="b"/>
            <a:pathLst>
              <a:path w="242" h="252" extrusionOk="0">
                <a:moveTo>
                  <a:pt x="126" y="1"/>
                </a:moveTo>
                <a:cubicBezTo>
                  <a:pt x="53" y="1"/>
                  <a:pt x="1" y="64"/>
                  <a:pt x="1" y="126"/>
                </a:cubicBezTo>
                <a:cubicBezTo>
                  <a:pt x="1" y="189"/>
                  <a:pt x="53" y="252"/>
                  <a:pt x="126" y="252"/>
                </a:cubicBezTo>
                <a:cubicBezTo>
                  <a:pt x="189" y="252"/>
                  <a:pt x="241" y="189"/>
                  <a:pt x="241" y="126"/>
                </a:cubicBezTo>
                <a:cubicBezTo>
                  <a:pt x="241" y="64"/>
                  <a:pt x="189" y="1"/>
                  <a:pt x="12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7" name="Google Shape;517;p35"/>
          <p:cNvSpPr/>
          <p:nvPr/>
        </p:nvSpPr>
        <p:spPr>
          <a:xfrm>
            <a:off x="5010225" y="1759391"/>
            <a:ext cx="28811" cy="27667"/>
          </a:xfrm>
          <a:custGeom>
            <a:avLst/>
            <a:gdLst/>
            <a:ahLst/>
            <a:cxnLst/>
            <a:rect l="l" t="t" r="r" b="b"/>
            <a:pathLst>
              <a:path w="252" h="242" extrusionOk="0">
                <a:moveTo>
                  <a:pt x="126" y="1"/>
                </a:moveTo>
                <a:cubicBezTo>
                  <a:pt x="63" y="1"/>
                  <a:pt x="1" y="53"/>
                  <a:pt x="1" y="126"/>
                </a:cubicBezTo>
                <a:cubicBezTo>
                  <a:pt x="1" y="189"/>
                  <a:pt x="63" y="241"/>
                  <a:pt x="126" y="241"/>
                </a:cubicBezTo>
                <a:cubicBezTo>
                  <a:pt x="189" y="241"/>
                  <a:pt x="251" y="189"/>
                  <a:pt x="251" y="126"/>
                </a:cubicBezTo>
                <a:cubicBezTo>
                  <a:pt x="251" y="53"/>
                  <a:pt x="189" y="1"/>
                  <a:pt x="12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8" name="Google Shape;518;p35"/>
          <p:cNvSpPr/>
          <p:nvPr/>
        </p:nvSpPr>
        <p:spPr>
          <a:xfrm>
            <a:off x="4893268" y="1876463"/>
            <a:ext cx="17949" cy="18064"/>
          </a:xfrm>
          <a:custGeom>
            <a:avLst/>
            <a:gdLst/>
            <a:ahLst/>
            <a:cxnLst/>
            <a:rect l="l" t="t" r="r" b="b"/>
            <a:pathLst>
              <a:path w="157" h="158" extrusionOk="0">
                <a:moveTo>
                  <a:pt x="73" y="1"/>
                </a:moveTo>
                <a:cubicBezTo>
                  <a:pt x="31" y="1"/>
                  <a:pt x="0" y="42"/>
                  <a:pt x="0" y="84"/>
                </a:cubicBezTo>
                <a:cubicBezTo>
                  <a:pt x="0" y="126"/>
                  <a:pt x="31" y="157"/>
                  <a:pt x="73" y="157"/>
                </a:cubicBezTo>
                <a:cubicBezTo>
                  <a:pt x="115" y="157"/>
                  <a:pt x="157" y="126"/>
                  <a:pt x="157" y="84"/>
                </a:cubicBezTo>
                <a:cubicBezTo>
                  <a:pt x="157" y="42"/>
                  <a:pt x="115" y="1"/>
                  <a:pt x="7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9" name="Google Shape;519;p35"/>
          <p:cNvSpPr/>
          <p:nvPr/>
        </p:nvSpPr>
        <p:spPr>
          <a:xfrm>
            <a:off x="4936255" y="1636375"/>
            <a:ext cx="15549" cy="15663"/>
          </a:xfrm>
          <a:custGeom>
            <a:avLst/>
            <a:gdLst/>
            <a:ahLst/>
            <a:cxnLst/>
            <a:rect l="l" t="t" r="r" b="b"/>
            <a:pathLst>
              <a:path w="136" h="137" extrusionOk="0">
                <a:moveTo>
                  <a:pt x="63" y="1"/>
                </a:moveTo>
                <a:cubicBezTo>
                  <a:pt x="31" y="1"/>
                  <a:pt x="0" y="32"/>
                  <a:pt x="0" y="64"/>
                </a:cubicBezTo>
                <a:cubicBezTo>
                  <a:pt x="0" y="105"/>
                  <a:pt x="31" y="137"/>
                  <a:pt x="63" y="137"/>
                </a:cubicBezTo>
                <a:cubicBezTo>
                  <a:pt x="105" y="137"/>
                  <a:pt x="136" y="105"/>
                  <a:pt x="136" y="64"/>
                </a:cubicBezTo>
                <a:cubicBezTo>
                  <a:pt x="136" y="32"/>
                  <a:pt x="105" y="1"/>
                  <a:pt x="6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0" name="Google Shape;520;p35"/>
          <p:cNvSpPr/>
          <p:nvPr/>
        </p:nvSpPr>
        <p:spPr>
          <a:xfrm>
            <a:off x="4767850" y="1764193"/>
            <a:ext cx="15549" cy="15663"/>
          </a:xfrm>
          <a:custGeom>
            <a:avLst/>
            <a:gdLst/>
            <a:ahLst/>
            <a:cxnLst/>
            <a:rect l="l" t="t" r="r" b="b"/>
            <a:pathLst>
              <a:path w="136" h="137" extrusionOk="0">
                <a:moveTo>
                  <a:pt x="63" y="1"/>
                </a:moveTo>
                <a:cubicBezTo>
                  <a:pt x="31" y="1"/>
                  <a:pt x="0" y="32"/>
                  <a:pt x="0" y="63"/>
                </a:cubicBezTo>
                <a:cubicBezTo>
                  <a:pt x="0" y="105"/>
                  <a:pt x="31" y="136"/>
                  <a:pt x="63" y="136"/>
                </a:cubicBezTo>
                <a:cubicBezTo>
                  <a:pt x="105" y="136"/>
                  <a:pt x="136" y="105"/>
                  <a:pt x="136" y="63"/>
                </a:cubicBezTo>
                <a:cubicBezTo>
                  <a:pt x="136" y="32"/>
                  <a:pt x="105" y="1"/>
                  <a:pt x="6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1" name="Google Shape;521;p35"/>
          <p:cNvSpPr/>
          <p:nvPr/>
        </p:nvSpPr>
        <p:spPr>
          <a:xfrm>
            <a:off x="4865715" y="1628029"/>
            <a:ext cx="81401" cy="148283"/>
          </a:xfrm>
          <a:custGeom>
            <a:avLst/>
            <a:gdLst/>
            <a:ahLst/>
            <a:cxnLst/>
            <a:rect l="l" t="t" r="r" b="b"/>
            <a:pathLst>
              <a:path w="712" h="1297" extrusionOk="0">
                <a:moveTo>
                  <a:pt x="53" y="1"/>
                </a:moveTo>
                <a:lnTo>
                  <a:pt x="1" y="11"/>
                </a:lnTo>
                <a:lnTo>
                  <a:pt x="231" y="1296"/>
                </a:lnTo>
                <a:lnTo>
                  <a:pt x="711" y="157"/>
                </a:lnTo>
                <a:lnTo>
                  <a:pt x="659" y="126"/>
                </a:lnTo>
                <a:lnTo>
                  <a:pt x="251" y="1087"/>
                </a:lnTo>
                <a:lnTo>
                  <a:pt x="5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2" name="Google Shape;522;p35"/>
          <p:cNvSpPr/>
          <p:nvPr/>
        </p:nvSpPr>
        <p:spPr>
          <a:xfrm>
            <a:off x="4765449" y="1693767"/>
            <a:ext cx="139823" cy="81287"/>
          </a:xfrm>
          <a:custGeom>
            <a:avLst/>
            <a:gdLst/>
            <a:ahLst/>
            <a:cxnLst/>
            <a:rect l="l" t="t" r="r" b="b"/>
            <a:pathLst>
              <a:path w="1223" h="711" extrusionOk="0">
                <a:moveTo>
                  <a:pt x="32" y="0"/>
                </a:moveTo>
                <a:lnTo>
                  <a:pt x="0" y="53"/>
                </a:lnTo>
                <a:lnTo>
                  <a:pt x="1014" y="596"/>
                </a:lnTo>
                <a:lnTo>
                  <a:pt x="84" y="658"/>
                </a:lnTo>
                <a:lnTo>
                  <a:pt x="84" y="711"/>
                </a:lnTo>
                <a:lnTo>
                  <a:pt x="1222" y="638"/>
                </a:lnTo>
                <a:lnTo>
                  <a:pt x="3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3" name="Google Shape;523;p35"/>
          <p:cNvSpPr/>
          <p:nvPr/>
        </p:nvSpPr>
        <p:spPr>
          <a:xfrm>
            <a:off x="4881263" y="1708058"/>
            <a:ext cx="143481" cy="68254"/>
          </a:xfrm>
          <a:custGeom>
            <a:avLst/>
            <a:gdLst/>
            <a:ahLst/>
            <a:cxnLst/>
            <a:rect l="l" t="t" r="r" b="b"/>
            <a:pathLst>
              <a:path w="1255" h="597" extrusionOk="0">
                <a:moveTo>
                  <a:pt x="972" y="1"/>
                </a:moveTo>
                <a:lnTo>
                  <a:pt x="1" y="513"/>
                </a:lnTo>
                <a:lnTo>
                  <a:pt x="1254" y="596"/>
                </a:lnTo>
                <a:lnTo>
                  <a:pt x="1254" y="544"/>
                </a:lnTo>
                <a:lnTo>
                  <a:pt x="209" y="471"/>
                </a:lnTo>
                <a:lnTo>
                  <a:pt x="993" y="53"/>
                </a:lnTo>
                <a:lnTo>
                  <a:pt x="97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4" name="Google Shape;524;p35"/>
          <p:cNvSpPr/>
          <p:nvPr/>
        </p:nvSpPr>
        <p:spPr>
          <a:xfrm>
            <a:off x="4889609" y="1755847"/>
            <a:ext cx="96835" cy="130333"/>
          </a:xfrm>
          <a:custGeom>
            <a:avLst/>
            <a:gdLst/>
            <a:ahLst/>
            <a:cxnLst/>
            <a:rect l="l" t="t" r="r" b="b"/>
            <a:pathLst>
              <a:path w="847" h="1140" extrusionOk="0">
                <a:moveTo>
                  <a:pt x="1" y="1"/>
                </a:moveTo>
                <a:lnTo>
                  <a:pt x="84" y="1139"/>
                </a:lnTo>
                <a:lnTo>
                  <a:pt x="136" y="1139"/>
                </a:lnTo>
                <a:lnTo>
                  <a:pt x="63" y="147"/>
                </a:lnTo>
                <a:lnTo>
                  <a:pt x="805" y="805"/>
                </a:lnTo>
                <a:lnTo>
                  <a:pt x="847" y="763"/>
                </a:lnTo>
                <a:lnTo>
                  <a:pt x="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5" name="Google Shape;525;p35"/>
          <p:cNvSpPr/>
          <p:nvPr/>
        </p:nvSpPr>
        <p:spPr>
          <a:xfrm>
            <a:off x="4789344" y="1760649"/>
            <a:ext cx="105181" cy="100380"/>
          </a:xfrm>
          <a:custGeom>
            <a:avLst/>
            <a:gdLst/>
            <a:ahLst/>
            <a:cxnLst/>
            <a:rect l="l" t="t" r="r" b="b"/>
            <a:pathLst>
              <a:path w="920" h="878" extrusionOk="0">
                <a:moveTo>
                  <a:pt x="878" y="0"/>
                </a:moveTo>
                <a:lnTo>
                  <a:pt x="0" y="836"/>
                </a:lnTo>
                <a:lnTo>
                  <a:pt x="32" y="878"/>
                </a:lnTo>
                <a:lnTo>
                  <a:pt x="919" y="42"/>
                </a:lnTo>
                <a:lnTo>
                  <a:pt x="87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6" name="Google Shape;526;p35"/>
          <p:cNvSpPr/>
          <p:nvPr/>
        </p:nvSpPr>
        <p:spPr>
          <a:xfrm>
            <a:off x="6916407" y="1581498"/>
            <a:ext cx="162459" cy="163717"/>
          </a:xfrm>
          <a:custGeom>
            <a:avLst/>
            <a:gdLst/>
            <a:ahLst/>
            <a:cxnLst/>
            <a:rect l="l" t="t" r="r" b="b"/>
            <a:pathLst>
              <a:path w="1421" h="1432" extrusionOk="0">
                <a:moveTo>
                  <a:pt x="711" y="0"/>
                </a:moveTo>
                <a:cubicBezTo>
                  <a:pt x="314" y="0"/>
                  <a:pt x="0" y="324"/>
                  <a:pt x="0" y="721"/>
                </a:cubicBezTo>
                <a:cubicBezTo>
                  <a:pt x="0" y="1118"/>
                  <a:pt x="314" y="1432"/>
                  <a:pt x="711" y="1432"/>
                </a:cubicBezTo>
                <a:cubicBezTo>
                  <a:pt x="1107" y="1432"/>
                  <a:pt x="1421" y="1118"/>
                  <a:pt x="1421" y="721"/>
                </a:cubicBezTo>
                <a:cubicBezTo>
                  <a:pt x="1421" y="324"/>
                  <a:pt x="1107" y="0"/>
                  <a:pt x="711" y="0"/>
                </a:cubicBez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7" name="Google Shape;527;p35"/>
          <p:cNvSpPr/>
          <p:nvPr/>
        </p:nvSpPr>
        <p:spPr>
          <a:xfrm>
            <a:off x="6955736" y="1511072"/>
            <a:ext cx="34756" cy="34641"/>
          </a:xfrm>
          <a:custGeom>
            <a:avLst/>
            <a:gdLst/>
            <a:ahLst/>
            <a:cxnLst/>
            <a:rect l="l" t="t" r="r" b="b"/>
            <a:pathLst>
              <a:path w="304" h="303" extrusionOk="0">
                <a:moveTo>
                  <a:pt x="147" y="0"/>
                </a:moveTo>
                <a:cubicBezTo>
                  <a:pt x="64" y="0"/>
                  <a:pt x="1" y="63"/>
                  <a:pt x="1" y="146"/>
                </a:cubicBezTo>
                <a:cubicBezTo>
                  <a:pt x="1" y="230"/>
                  <a:pt x="64" y="303"/>
                  <a:pt x="147" y="303"/>
                </a:cubicBezTo>
                <a:cubicBezTo>
                  <a:pt x="231" y="303"/>
                  <a:pt x="304" y="230"/>
                  <a:pt x="304" y="146"/>
                </a:cubicBezTo>
                <a:cubicBezTo>
                  <a:pt x="304" y="63"/>
                  <a:pt x="231" y="0"/>
                  <a:pt x="147" y="0"/>
                </a:cubicBez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8" name="Google Shape;528;p35"/>
          <p:cNvSpPr/>
          <p:nvPr/>
        </p:nvSpPr>
        <p:spPr>
          <a:xfrm>
            <a:off x="6882909" y="1745100"/>
            <a:ext cx="27553" cy="28811"/>
          </a:xfrm>
          <a:custGeom>
            <a:avLst/>
            <a:gdLst/>
            <a:ahLst/>
            <a:cxnLst/>
            <a:rect l="l" t="t" r="r" b="b"/>
            <a:pathLst>
              <a:path w="241" h="252" extrusionOk="0">
                <a:moveTo>
                  <a:pt x="116" y="1"/>
                </a:moveTo>
                <a:cubicBezTo>
                  <a:pt x="53" y="1"/>
                  <a:pt x="1" y="53"/>
                  <a:pt x="1" y="126"/>
                </a:cubicBezTo>
                <a:cubicBezTo>
                  <a:pt x="1" y="189"/>
                  <a:pt x="53" y="251"/>
                  <a:pt x="116" y="251"/>
                </a:cubicBezTo>
                <a:cubicBezTo>
                  <a:pt x="189" y="251"/>
                  <a:pt x="241" y="189"/>
                  <a:pt x="241" y="126"/>
                </a:cubicBezTo>
                <a:cubicBezTo>
                  <a:pt x="241" y="53"/>
                  <a:pt x="189" y="1"/>
                  <a:pt x="116" y="1"/>
                </a:cubicBez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9" name="Google Shape;529;p35"/>
          <p:cNvSpPr/>
          <p:nvPr/>
        </p:nvSpPr>
        <p:spPr>
          <a:xfrm>
            <a:off x="7078752" y="1735497"/>
            <a:ext cx="19207" cy="18064"/>
          </a:xfrm>
          <a:custGeom>
            <a:avLst/>
            <a:gdLst/>
            <a:ahLst/>
            <a:cxnLst/>
            <a:rect l="l" t="t" r="r" b="b"/>
            <a:pathLst>
              <a:path w="168" h="158" extrusionOk="0">
                <a:moveTo>
                  <a:pt x="84" y="1"/>
                </a:moveTo>
                <a:cubicBezTo>
                  <a:pt x="43" y="1"/>
                  <a:pt x="1" y="32"/>
                  <a:pt x="1" y="74"/>
                </a:cubicBezTo>
                <a:cubicBezTo>
                  <a:pt x="1" y="126"/>
                  <a:pt x="43" y="158"/>
                  <a:pt x="84" y="158"/>
                </a:cubicBezTo>
                <a:cubicBezTo>
                  <a:pt x="137" y="158"/>
                  <a:pt x="168" y="126"/>
                  <a:pt x="168" y="74"/>
                </a:cubicBezTo>
                <a:cubicBezTo>
                  <a:pt x="168" y="32"/>
                  <a:pt x="137" y="1"/>
                  <a:pt x="84" y="1"/>
                </a:cubicBez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0" name="Google Shape;530;p35"/>
          <p:cNvSpPr/>
          <p:nvPr/>
        </p:nvSpPr>
        <p:spPr>
          <a:xfrm>
            <a:off x="7088356" y="1601734"/>
            <a:ext cx="18064" cy="18064"/>
          </a:xfrm>
          <a:custGeom>
            <a:avLst/>
            <a:gdLst/>
            <a:ahLst/>
            <a:cxnLst/>
            <a:rect l="l" t="t" r="r" b="b"/>
            <a:pathLst>
              <a:path w="158" h="158" extrusionOk="0">
                <a:moveTo>
                  <a:pt x="84" y="1"/>
                </a:moveTo>
                <a:cubicBezTo>
                  <a:pt x="42" y="1"/>
                  <a:pt x="0" y="32"/>
                  <a:pt x="0" y="85"/>
                </a:cubicBezTo>
                <a:cubicBezTo>
                  <a:pt x="0" y="126"/>
                  <a:pt x="42" y="158"/>
                  <a:pt x="84" y="158"/>
                </a:cubicBezTo>
                <a:cubicBezTo>
                  <a:pt x="126" y="158"/>
                  <a:pt x="157" y="126"/>
                  <a:pt x="157" y="85"/>
                </a:cubicBezTo>
                <a:cubicBezTo>
                  <a:pt x="157" y="32"/>
                  <a:pt x="126" y="1"/>
                  <a:pt x="84" y="1"/>
                </a:cubicBez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1" name="Google Shape;531;p35"/>
          <p:cNvSpPr/>
          <p:nvPr/>
        </p:nvSpPr>
        <p:spPr>
          <a:xfrm>
            <a:off x="6857871" y="1581498"/>
            <a:ext cx="27553" cy="27553"/>
          </a:xfrm>
          <a:custGeom>
            <a:avLst/>
            <a:gdLst/>
            <a:ahLst/>
            <a:cxnLst/>
            <a:rect l="l" t="t" r="r" b="b"/>
            <a:pathLst>
              <a:path w="241" h="241" extrusionOk="0">
                <a:moveTo>
                  <a:pt x="126" y="0"/>
                </a:moveTo>
                <a:cubicBezTo>
                  <a:pt x="53" y="0"/>
                  <a:pt x="0" y="63"/>
                  <a:pt x="0" y="126"/>
                </a:cubicBezTo>
                <a:cubicBezTo>
                  <a:pt x="0" y="188"/>
                  <a:pt x="53" y="241"/>
                  <a:pt x="126" y="241"/>
                </a:cubicBezTo>
                <a:cubicBezTo>
                  <a:pt x="188" y="241"/>
                  <a:pt x="241" y="188"/>
                  <a:pt x="241" y="126"/>
                </a:cubicBezTo>
                <a:cubicBezTo>
                  <a:pt x="241" y="63"/>
                  <a:pt x="188" y="0"/>
                  <a:pt x="126" y="0"/>
                </a:cubicBez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2" name="Google Shape;532;p35"/>
          <p:cNvSpPr/>
          <p:nvPr/>
        </p:nvSpPr>
        <p:spPr>
          <a:xfrm>
            <a:off x="7114651" y="1659126"/>
            <a:ext cx="28696" cy="27553"/>
          </a:xfrm>
          <a:custGeom>
            <a:avLst/>
            <a:gdLst/>
            <a:ahLst/>
            <a:cxnLst/>
            <a:rect l="l" t="t" r="r" b="b"/>
            <a:pathLst>
              <a:path w="251" h="241" extrusionOk="0">
                <a:moveTo>
                  <a:pt x="126" y="0"/>
                </a:moveTo>
                <a:cubicBezTo>
                  <a:pt x="63" y="0"/>
                  <a:pt x="0" y="53"/>
                  <a:pt x="0" y="126"/>
                </a:cubicBezTo>
                <a:cubicBezTo>
                  <a:pt x="0" y="188"/>
                  <a:pt x="63" y="241"/>
                  <a:pt x="126" y="241"/>
                </a:cubicBezTo>
                <a:cubicBezTo>
                  <a:pt x="199" y="241"/>
                  <a:pt x="251" y="188"/>
                  <a:pt x="251" y="126"/>
                </a:cubicBezTo>
                <a:cubicBezTo>
                  <a:pt x="251" y="53"/>
                  <a:pt x="199" y="0"/>
                  <a:pt x="126" y="0"/>
                </a:cubicBez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3" name="Google Shape;533;p35"/>
          <p:cNvSpPr/>
          <p:nvPr/>
        </p:nvSpPr>
        <p:spPr>
          <a:xfrm>
            <a:off x="6997580" y="1776197"/>
            <a:ext cx="18064" cy="17949"/>
          </a:xfrm>
          <a:custGeom>
            <a:avLst/>
            <a:gdLst/>
            <a:ahLst/>
            <a:cxnLst/>
            <a:rect l="l" t="t" r="r" b="b"/>
            <a:pathLst>
              <a:path w="158" h="157" extrusionOk="0">
                <a:moveTo>
                  <a:pt x="74" y="0"/>
                </a:moveTo>
                <a:cubicBezTo>
                  <a:pt x="32" y="0"/>
                  <a:pt x="1" y="42"/>
                  <a:pt x="1" y="84"/>
                </a:cubicBezTo>
                <a:cubicBezTo>
                  <a:pt x="1" y="126"/>
                  <a:pt x="32" y="157"/>
                  <a:pt x="74" y="157"/>
                </a:cubicBezTo>
                <a:cubicBezTo>
                  <a:pt x="115" y="157"/>
                  <a:pt x="157" y="126"/>
                  <a:pt x="157" y="84"/>
                </a:cubicBezTo>
                <a:cubicBezTo>
                  <a:pt x="157" y="42"/>
                  <a:pt x="115" y="0"/>
                  <a:pt x="74" y="0"/>
                </a:cubicBez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4" name="Google Shape;534;p35"/>
          <p:cNvSpPr/>
          <p:nvPr/>
        </p:nvSpPr>
        <p:spPr>
          <a:xfrm>
            <a:off x="7040567" y="1536110"/>
            <a:ext cx="15663" cy="15663"/>
          </a:xfrm>
          <a:custGeom>
            <a:avLst/>
            <a:gdLst/>
            <a:ahLst/>
            <a:cxnLst/>
            <a:rect l="l" t="t" r="r" b="b"/>
            <a:pathLst>
              <a:path w="137" h="137" extrusionOk="0">
                <a:moveTo>
                  <a:pt x="63" y="0"/>
                </a:moveTo>
                <a:cubicBezTo>
                  <a:pt x="32" y="0"/>
                  <a:pt x="1" y="32"/>
                  <a:pt x="1" y="63"/>
                </a:cubicBezTo>
                <a:cubicBezTo>
                  <a:pt x="1" y="105"/>
                  <a:pt x="32" y="136"/>
                  <a:pt x="63" y="136"/>
                </a:cubicBezTo>
                <a:cubicBezTo>
                  <a:pt x="105" y="136"/>
                  <a:pt x="136" y="105"/>
                  <a:pt x="136" y="63"/>
                </a:cubicBezTo>
                <a:cubicBezTo>
                  <a:pt x="136" y="32"/>
                  <a:pt x="105" y="0"/>
                  <a:pt x="63" y="0"/>
                </a:cubicBez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5" name="Google Shape;535;p35"/>
          <p:cNvSpPr/>
          <p:nvPr/>
        </p:nvSpPr>
        <p:spPr>
          <a:xfrm>
            <a:off x="6872162" y="1663928"/>
            <a:ext cx="15663" cy="15549"/>
          </a:xfrm>
          <a:custGeom>
            <a:avLst/>
            <a:gdLst/>
            <a:ahLst/>
            <a:cxnLst/>
            <a:rect l="l" t="t" r="r" b="b"/>
            <a:pathLst>
              <a:path w="137" h="136" extrusionOk="0">
                <a:moveTo>
                  <a:pt x="63" y="0"/>
                </a:moveTo>
                <a:cubicBezTo>
                  <a:pt x="32" y="0"/>
                  <a:pt x="1" y="32"/>
                  <a:pt x="1" y="63"/>
                </a:cubicBezTo>
                <a:cubicBezTo>
                  <a:pt x="1" y="105"/>
                  <a:pt x="32" y="136"/>
                  <a:pt x="63" y="136"/>
                </a:cubicBezTo>
                <a:cubicBezTo>
                  <a:pt x="105" y="136"/>
                  <a:pt x="136" y="105"/>
                  <a:pt x="136" y="63"/>
                </a:cubicBezTo>
                <a:cubicBezTo>
                  <a:pt x="136" y="32"/>
                  <a:pt x="105" y="0"/>
                  <a:pt x="63" y="0"/>
                </a:cubicBez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6" name="Google Shape;536;p35"/>
          <p:cNvSpPr/>
          <p:nvPr/>
        </p:nvSpPr>
        <p:spPr>
          <a:xfrm>
            <a:off x="6970141" y="1527764"/>
            <a:ext cx="81287" cy="147025"/>
          </a:xfrm>
          <a:custGeom>
            <a:avLst/>
            <a:gdLst/>
            <a:ahLst/>
            <a:cxnLst/>
            <a:rect l="l" t="t" r="r" b="b"/>
            <a:pathLst>
              <a:path w="711" h="1286" extrusionOk="0">
                <a:moveTo>
                  <a:pt x="52" y="0"/>
                </a:moveTo>
                <a:lnTo>
                  <a:pt x="0" y="11"/>
                </a:lnTo>
                <a:lnTo>
                  <a:pt x="230" y="1285"/>
                </a:lnTo>
                <a:lnTo>
                  <a:pt x="711" y="147"/>
                </a:lnTo>
                <a:lnTo>
                  <a:pt x="658" y="126"/>
                </a:lnTo>
                <a:lnTo>
                  <a:pt x="251" y="1087"/>
                </a:lnTo>
                <a:lnTo>
                  <a:pt x="52" y="0"/>
                </a:ln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7" name="Google Shape;537;p35"/>
          <p:cNvSpPr/>
          <p:nvPr/>
        </p:nvSpPr>
        <p:spPr>
          <a:xfrm>
            <a:off x="6869761" y="1593388"/>
            <a:ext cx="139823" cy="81401"/>
          </a:xfrm>
          <a:custGeom>
            <a:avLst/>
            <a:gdLst/>
            <a:ahLst/>
            <a:cxnLst/>
            <a:rect l="l" t="t" r="r" b="b"/>
            <a:pathLst>
              <a:path w="1223" h="712" extrusionOk="0">
                <a:moveTo>
                  <a:pt x="32" y="1"/>
                </a:moveTo>
                <a:lnTo>
                  <a:pt x="1" y="43"/>
                </a:lnTo>
                <a:lnTo>
                  <a:pt x="1014" y="596"/>
                </a:lnTo>
                <a:lnTo>
                  <a:pt x="84" y="659"/>
                </a:lnTo>
                <a:lnTo>
                  <a:pt x="84" y="711"/>
                </a:lnTo>
                <a:lnTo>
                  <a:pt x="1223" y="638"/>
                </a:lnTo>
                <a:lnTo>
                  <a:pt x="32" y="1"/>
                </a:ln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8" name="Google Shape;538;p35"/>
          <p:cNvSpPr/>
          <p:nvPr/>
        </p:nvSpPr>
        <p:spPr>
          <a:xfrm>
            <a:off x="6985689" y="1607793"/>
            <a:ext cx="143367" cy="68139"/>
          </a:xfrm>
          <a:custGeom>
            <a:avLst/>
            <a:gdLst/>
            <a:ahLst/>
            <a:cxnLst/>
            <a:rect l="l" t="t" r="r" b="b"/>
            <a:pathLst>
              <a:path w="1254" h="596" extrusionOk="0">
                <a:moveTo>
                  <a:pt x="972" y="0"/>
                </a:moveTo>
                <a:lnTo>
                  <a:pt x="0" y="512"/>
                </a:lnTo>
                <a:lnTo>
                  <a:pt x="1254" y="596"/>
                </a:lnTo>
                <a:lnTo>
                  <a:pt x="1254" y="543"/>
                </a:lnTo>
                <a:lnTo>
                  <a:pt x="209" y="470"/>
                </a:lnTo>
                <a:lnTo>
                  <a:pt x="992" y="52"/>
                </a:lnTo>
                <a:lnTo>
                  <a:pt x="972" y="0"/>
                </a:ln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9" name="Google Shape;539;p35"/>
          <p:cNvSpPr/>
          <p:nvPr/>
        </p:nvSpPr>
        <p:spPr>
          <a:xfrm>
            <a:off x="6994035" y="1655582"/>
            <a:ext cx="96835" cy="130219"/>
          </a:xfrm>
          <a:custGeom>
            <a:avLst/>
            <a:gdLst/>
            <a:ahLst/>
            <a:cxnLst/>
            <a:rect l="l" t="t" r="r" b="b"/>
            <a:pathLst>
              <a:path w="847" h="1139" extrusionOk="0">
                <a:moveTo>
                  <a:pt x="0" y="0"/>
                </a:moveTo>
                <a:lnTo>
                  <a:pt x="84" y="1139"/>
                </a:lnTo>
                <a:lnTo>
                  <a:pt x="136" y="1128"/>
                </a:lnTo>
                <a:lnTo>
                  <a:pt x="63" y="136"/>
                </a:lnTo>
                <a:lnTo>
                  <a:pt x="815" y="804"/>
                </a:lnTo>
                <a:lnTo>
                  <a:pt x="846" y="752"/>
                </a:lnTo>
                <a:lnTo>
                  <a:pt x="0" y="0"/>
                </a:ln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0" name="Google Shape;540;p35"/>
          <p:cNvSpPr/>
          <p:nvPr/>
        </p:nvSpPr>
        <p:spPr>
          <a:xfrm>
            <a:off x="6893656" y="1660269"/>
            <a:ext cx="105181" cy="100494"/>
          </a:xfrm>
          <a:custGeom>
            <a:avLst/>
            <a:gdLst/>
            <a:ahLst/>
            <a:cxnLst/>
            <a:rect l="l" t="t" r="r" b="b"/>
            <a:pathLst>
              <a:path w="920" h="879" extrusionOk="0">
                <a:moveTo>
                  <a:pt x="878" y="1"/>
                </a:moveTo>
                <a:lnTo>
                  <a:pt x="1" y="837"/>
                </a:lnTo>
                <a:lnTo>
                  <a:pt x="32" y="878"/>
                </a:lnTo>
                <a:lnTo>
                  <a:pt x="920" y="43"/>
                </a:lnTo>
                <a:lnTo>
                  <a:pt x="878" y="1"/>
                </a:ln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1" name="Google Shape;541;p35"/>
          <p:cNvSpPr/>
          <p:nvPr/>
        </p:nvSpPr>
        <p:spPr>
          <a:xfrm>
            <a:off x="4495522" y="3105369"/>
            <a:ext cx="121873" cy="121987"/>
          </a:xfrm>
          <a:custGeom>
            <a:avLst/>
            <a:gdLst/>
            <a:ahLst/>
            <a:cxnLst/>
            <a:rect l="l" t="t" r="r" b="b"/>
            <a:pathLst>
              <a:path w="1066" h="1067" extrusionOk="0">
                <a:moveTo>
                  <a:pt x="533" y="1"/>
                </a:moveTo>
                <a:cubicBezTo>
                  <a:pt x="230" y="1"/>
                  <a:pt x="0" y="231"/>
                  <a:pt x="0" y="534"/>
                </a:cubicBezTo>
                <a:cubicBezTo>
                  <a:pt x="0" y="826"/>
                  <a:pt x="230" y="1066"/>
                  <a:pt x="533" y="1066"/>
                </a:cubicBezTo>
                <a:cubicBezTo>
                  <a:pt x="826" y="1066"/>
                  <a:pt x="1066" y="826"/>
                  <a:pt x="1066" y="534"/>
                </a:cubicBezTo>
                <a:cubicBezTo>
                  <a:pt x="1066" y="231"/>
                  <a:pt x="826" y="1"/>
                  <a:pt x="533" y="1"/>
                </a:cubicBez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2" name="Google Shape;542;p35"/>
          <p:cNvSpPr/>
          <p:nvPr/>
        </p:nvSpPr>
        <p:spPr>
          <a:xfrm>
            <a:off x="4524218" y="3051635"/>
            <a:ext cx="26295" cy="26410"/>
          </a:xfrm>
          <a:custGeom>
            <a:avLst/>
            <a:gdLst/>
            <a:ahLst/>
            <a:cxnLst/>
            <a:rect l="l" t="t" r="r" b="b"/>
            <a:pathLst>
              <a:path w="230" h="231" extrusionOk="0">
                <a:moveTo>
                  <a:pt x="115" y="1"/>
                </a:moveTo>
                <a:cubicBezTo>
                  <a:pt x="52" y="1"/>
                  <a:pt x="0" y="53"/>
                  <a:pt x="0" y="116"/>
                </a:cubicBezTo>
                <a:cubicBezTo>
                  <a:pt x="0" y="178"/>
                  <a:pt x="52" y="231"/>
                  <a:pt x="115" y="231"/>
                </a:cubicBezTo>
                <a:cubicBezTo>
                  <a:pt x="178" y="231"/>
                  <a:pt x="230" y="178"/>
                  <a:pt x="230" y="116"/>
                </a:cubicBezTo>
                <a:cubicBezTo>
                  <a:pt x="230" y="53"/>
                  <a:pt x="178" y="1"/>
                  <a:pt x="115" y="1"/>
                </a:cubicBez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3" name="Google Shape;543;p35"/>
          <p:cNvSpPr/>
          <p:nvPr/>
        </p:nvSpPr>
        <p:spPr>
          <a:xfrm>
            <a:off x="4470484" y="3227242"/>
            <a:ext cx="20350" cy="20465"/>
          </a:xfrm>
          <a:custGeom>
            <a:avLst/>
            <a:gdLst/>
            <a:ahLst/>
            <a:cxnLst/>
            <a:rect l="l" t="t" r="r" b="b"/>
            <a:pathLst>
              <a:path w="178" h="179" extrusionOk="0">
                <a:moveTo>
                  <a:pt x="84" y="0"/>
                </a:moveTo>
                <a:cubicBezTo>
                  <a:pt x="42" y="0"/>
                  <a:pt x="0" y="32"/>
                  <a:pt x="0" y="84"/>
                </a:cubicBezTo>
                <a:cubicBezTo>
                  <a:pt x="0" y="136"/>
                  <a:pt x="42" y="178"/>
                  <a:pt x="84" y="178"/>
                </a:cubicBezTo>
                <a:cubicBezTo>
                  <a:pt x="136" y="178"/>
                  <a:pt x="178" y="136"/>
                  <a:pt x="178" y="84"/>
                </a:cubicBezTo>
                <a:cubicBezTo>
                  <a:pt x="178" y="32"/>
                  <a:pt x="136" y="0"/>
                  <a:pt x="84" y="0"/>
                </a:cubicBez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4" name="Google Shape;544;p35"/>
          <p:cNvSpPr/>
          <p:nvPr/>
        </p:nvSpPr>
        <p:spPr>
          <a:xfrm>
            <a:off x="4616138" y="3218896"/>
            <a:ext cx="14405" cy="14405"/>
          </a:xfrm>
          <a:custGeom>
            <a:avLst/>
            <a:gdLst/>
            <a:ahLst/>
            <a:cxnLst/>
            <a:rect l="l" t="t" r="r" b="b"/>
            <a:pathLst>
              <a:path w="126" h="126" extrusionOk="0">
                <a:moveTo>
                  <a:pt x="63" y="0"/>
                </a:moveTo>
                <a:cubicBezTo>
                  <a:pt x="32" y="0"/>
                  <a:pt x="0" y="32"/>
                  <a:pt x="0" y="63"/>
                </a:cubicBezTo>
                <a:cubicBezTo>
                  <a:pt x="0" y="94"/>
                  <a:pt x="32" y="126"/>
                  <a:pt x="63" y="126"/>
                </a:cubicBezTo>
                <a:cubicBezTo>
                  <a:pt x="105" y="126"/>
                  <a:pt x="126" y="94"/>
                  <a:pt x="126" y="63"/>
                </a:cubicBezTo>
                <a:cubicBezTo>
                  <a:pt x="126" y="32"/>
                  <a:pt x="105" y="0"/>
                  <a:pt x="63" y="0"/>
                </a:cubicBez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5" name="Google Shape;545;p35"/>
          <p:cNvSpPr/>
          <p:nvPr/>
        </p:nvSpPr>
        <p:spPr>
          <a:xfrm>
            <a:off x="4623340" y="3119774"/>
            <a:ext cx="14405" cy="13262"/>
          </a:xfrm>
          <a:custGeom>
            <a:avLst/>
            <a:gdLst/>
            <a:ahLst/>
            <a:cxnLst/>
            <a:rect l="l" t="t" r="r" b="b"/>
            <a:pathLst>
              <a:path w="126" h="116" extrusionOk="0">
                <a:moveTo>
                  <a:pt x="63" y="0"/>
                </a:moveTo>
                <a:cubicBezTo>
                  <a:pt x="31" y="0"/>
                  <a:pt x="0" y="32"/>
                  <a:pt x="0" y="63"/>
                </a:cubicBezTo>
                <a:cubicBezTo>
                  <a:pt x="0" y="94"/>
                  <a:pt x="31" y="115"/>
                  <a:pt x="63" y="115"/>
                </a:cubicBezTo>
                <a:cubicBezTo>
                  <a:pt x="94" y="115"/>
                  <a:pt x="125" y="94"/>
                  <a:pt x="125" y="63"/>
                </a:cubicBezTo>
                <a:cubicBezTo>
                  <a:pt x="125" y="32"/>
                  <a:pt x="94" y="0"/>
                  <a:pt x="63" y="0"/>
                </a:cubicBez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6" name="Google Shape;546;p35"/>
          <p:cNvSpPr/>
          <p:nvPr/>
        </p:nvSpPr>
        <p:spPr>
          <a:xfrm>
            <a:off x="4452535" y="3105369"/>
            <a:ext cx="20350" cy="20465"/>
          </a:xfrm>
          <a:custGeom>
            <a:avLst/>
            <a:gdLst/>
            <a:ahLst/>
            <a:cxnLst/>
            <a:rect l="l" t="t" r="r" b="b"/>
            <a:pathLst>
              <a:path w="178" h="179" extrusionOk="0">
                <a:moveTo>
                  <a:pt x="84" y="1"/>
                </a:moveTo>
                <a:cubicBezTo>
                  <a:pt x="32" y="1"/>
                  <a:pt x="0" y="32"/>
                  <a:pt x="0" y="85"/>
                </a:cubicBezTo>
                <a:cubicBezTo>
                  <a:pt x="0" y="137"/>
                  <a:pt x="32" y="179"/>
                  <a:pt x="84" y="179"/>
                </a:cubicBezTo>
                <a:cubicBezTo>
                  <a:pt x="136" y="179"/>
                  <a:pt x="178" y="137"/>
                  <a:pt x="178" y="85"/>
                </a:cubicBezTo>
                <a:cubicBezTo>
                  <a:pt x="178" y="32"/>
                  <a:pt x="136" y="1"/>
                  <a:pt x="84" y="1"/>
                </a:cubicBez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7" name="Google Shape;547;p35"/>
          <p:cNvSpPr/>
          <p:nvPr/>
        </p:nvSpPr>
        <p:spPr>
          <a:xfrm>
            <a:off x="4643576" y="3162761"/>
            <a:ext cx="20465" cy="20350"/>
          </a:xfrm>
          <a:custGeom>
            <a:avLst/>
            <a:gdLst/>
            <a:ahLst/>
            <a:cxnLst/>
            <a:rect l="l" t="t" r="r" b="b"/>
            <a:pathLst>
              <a:path w="179" h="178" extrusionOk="0">
                <a:moveTo>
                  <a:pt x="84" y="0"/>
                </a:moveTo>
                <a:cubicBezTo>
                  <a:pt x="43" y="0"/>
                  <a:pt x="1" y="42"/>
                  <a:pt x="1" y="84"/>
                </a:cubicBezTo>
                <a:cubicBezTo>
                  <a:pt x="1" y="136"/>
                  <a:pt x="43" y="178"/>
                  <a:pt x="84" y="178"/>
                </a:cubicBezTo>
                <a:cubicBezTo>
                  <a:pt x="137" y="178"/>
                  <a:pt x="178" y="136"/>
                  <a:pt x="178" y="84"/>
                </a:cubicBezTo>
                <a:cubicBezTo>
                  <a:pt x="178" y="42"/>
                  <a:pt x="137" y="0"/>
                  <a:pt x="84" y="0"/>
                </a:cubicBez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8" name="Google Shape;548;p35"/>
          <p:cNvSpPr/>
          <p:nvPr/>
        </p:nvSpPr>
        <p:spPr>
          <a:xfrm>
            <a:off x="4555201" y="3249879"/>
            <a:ext cx="13262" cy="13262"/>
          </a:xfrm>
          <a:custGeom>
            <a:avLst/>
            <a:gdLst/>
            <a:ahLst/>
            <a:cxnLst/>
            <a:rect l="l" t="t" r="r" b="b"/>
            <a:pathLst>
              <a:path w="116" h="116" extrusionOk="0">
                <a:moveTo>
                  <a:pt x="63" y="1"/>
                </a:moveTo>
                <a:cubicBezTo>
                  <a:pt x="32" y="1"/>
                  <a:pt x="1" y="22"/>
                  <a:pt x="1" y="64"/>
                </a:cubicBezTo>
                <a:cubicBezTo>
                  <a:pt x="1" y="95"/>
                  <a:pt x="32" y="116"/>
                  <a:pt x="63" y="116"/>
                </a:cubicBezTo>
                <a:cubicBezTo>
                  <a:pt x="95" y="116"/>
                  <a:pt x="116" y="95"/>
                  <a:pt x="116" y="64"/>
                </a:cubicBezTo>
                <a:cubicBezTo>
                  <a:pt x="116" y="22"/>
                  <a:pt x="95" y="1"/>
                  <a:pt x="63" y="1"/>
                </a:cubicBez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9" name="Google Shape;549;p35"/>
          <p:cNvSpPr/>
          <p:nvPr/>
        </p:nvSpPr>
        <p:spPr>
          <a:xfrm>
            <a:off x="4587441" y="3070728"/>
            <a:ext cx="12119" cy="10975"/>
          </a:xfrm>
          <a:custGeom>
            <a:avLst/>
            <a:gdLst/>
            <a:ahLst/>
            <a:cxnLst/>
            <a:rect l="l" t="t" r="r" b="b"/>
            <a:pathLst>
              <a:path w="106" h="96" extrusionOk="0">
                <a:moveTo>
                  <a:pt x="53" y="1"/>
                </a:moveTo>
                <a:cubicBezTo>
                  <a:pt x="22" y="1"/>
                  <a:pt x="1" y="22"/>
                  <a:pt x="1" y="53"/>
                </a:cubicBezTo>
                <a:cubicBezTo>
                  <a:pt x="1" y="74"/>
                  <a:pt x="22" y="95"/>
                  <a:pt x="53" y="95"/>
                </a:cubicBezTo>
                <a:cubicBezTo>
                  <a:pt x="84" y="95"/>
                  <a:pt x="105" y="74"/>
                  <a:pt x="105" y="53"/>
                </a:cubicBezTo>
                <a:cubicBezTo>
                  <a:pt x="105" y="22"/>
                  <a:pt x="84" y="1"/>
                  <a:pt x="53" y="1"/>
                </a:cubicBez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0" name="Google Shape;550;p35"/>
          <p:cNvSpPr/>
          <p:nvPr/>
        </p:nvSpPr>
        <p:spPr>
          <a:xfrm>
            <a:off x="4462024" y="3166306"/>
            <a:ext cx="12119" cy="10861"/>
          </a:xfrm>
          <a:custGeom>
            <a:avLst/>
            <a:gdLst/>
            <a:ahLst/>
            <a:cxnLst/>
            <a:rect l="l" t="t" r="r" b="b"/>
            <a:pathLst>
              <a:path w="106" h="95" extrusionOk="0">
                <a:moveTo>
                  <a:pt x="53" y="1"/>
                </a:moveTo>
                <a:cubicBezTo>
                  <a:pt x="22" y="1"/>
                  <a:pt x="1" y="22"/>
                  <a:pt x="1" y="42"/>
                </a:cubicBezTo>
                <a:cubicBezTo>
                  <a:pt x="1" y="74"/>
                  <a:pt x="22" y="95"/>
                  <a:pt x="53" y="95"/>
                </a:cubicBezTo>
                <a:cubicBezTo>
                  <a:pt x="74" y="95"/>
                  <a:pt x="105" y="74"/>
                  <a:pt x="105" y="42"/>
                </a:cubicBezTo>
                <a:cubicBezTo>
                  <a:pt x="105" y="22"/>
                  <a:pt x="74" y="1"/>
                  <a:pt x="53" y="1"/>
                </a:cubicBez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1" name="Google Shape;551;p35"/>
          <p:cNvSpPr/>
          <p:nvPr/>
        </p:nvSpPr>
        <p:spPr>
          <a:xfrm>
            <a:off x="4534965" y="3064783"/>
            <a:ext cx="60937" cy="109983"/>
          </a:xfrm>
          <a:custGeom>
            <a:avLst/>
            <a:gdLst/>
            <a:ahLst/>
            <a:cxnLst/>
            <a:rect l="l" t="t" r="r" b="b"/>
            <a:pathLst>
              <a:path w="533" h="962" extrusionOk="0">
                <a:moveTo>
                  <a:pt x="0" y="1"/>
                </a:moveTo>
                <a:lnTo>
                  <a:pt x="178" y="962"/>
                </a:lnTo>
                <a:lnTo>
                  <a:pt x="533" y="116"/>
                </a:lnTo>
                <a:lnTo>
                  <a:pt x="491" y="95"/>
                </a:lnTo>
                <a:lnTo>
                  <a:pt x="188" y="805"/>
                </a:lnTo>
                <a:lnTo>
                  <a:pt x="42" y="1"/>
                </a:ln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2" name="Google Shape;552;p35"/>
          <p:cNvSpPr/>
          <p:nvPr/>
        </p:nvSpPr>
        <p:spPr>
          <a:xfrm>
            <a:off x="4460881" y="3112572"/>
            <a:ext cx="104038" cy="62194"/>
          </a:xfrm>
          <a:custGeom>
            <a:avLst/>
            <a:gdLst/>
            <a:ahLst/>
            <a:cxnLst/>
            <a:rect l="l" t="t" r="r" b="b"/>
            <a:pathLst>
              <a:path w="910" h="544" extrusionOk="0">
                <a:moveTo>
                  <a:pt x="21" y="1"/>
                </a:moveTo>
                <a:lnTo>
                  <a:pt x="0" y="42"/>
                </a:lnTo>
                <a:lnTo>
                  <a:pt x="753" y="450"/>
                </a:lnTo>
                <a:lnTo>
                  <a:pt x="63" y="492"/>
                </a:lnTo>
                <a:lnTo>
                  <a:pt x="63" y="544"/>
                </a:lnTo>
                <a:lnTo>
                  <a:pt x="909" y="481"/>
                </a:lnTo>
                <a:lnTo>
                  <a:pt x="21" y="1"/>
                </a:ln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3" name="Google Shape;553;p35"/>
          <p:cNvSpPr/>
          <p:nvPr/>
        </p:nvSpPr>
        <p:spPr>
          <a:xfrm>
            <a:off x="4546855" y="3124576"/>
            <a:ext cx="107582" cy="50190"/>
          </a:xfrm>
          <a:custGeom>
            <a:avLst/>
            <a:gdLst/>
            <a:ahLst/>
            <a:cxnLst/>
            <a:rect l="l" t="t" r="r" b="b"/>
            <a:pathLst>
              <a:path w="941" h="439" extrusionOk="0">
                <a:moveTo>
                  <a:pt x="721" y="0"/>
                </a:moveTo>
                <a:lnTo>
                  <a:pt x="1" y="376"/>
                </a:lnTo>
                <a:lnTo>
                  <a:pt x="930" y="439"/>
                </a:lnTo>
                <a:lnTo>
                  <a:pt x="941" y="397"/>
                </a:lnTo>
                <a:lnTo>
                  <a:pt x="157" y="345"/>
                </a:lnTo>
                <a:lnTo>
                  <a:pt x="742" y="42"/>
                </a:lnTo>
                <a:lnTo>
                  <a:pt x="721" y="0"/>
                </a:ln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4" name="Google Shape;554;p35"/>
          <p:cNvSpPr/>
          <p:nvPr/>
        </p:nvSpPr>
        <p:spPr>
          <a:xfrm>
            <a:off x="4552800" y="3160361"/>
            <a:ext cx="73055" cy="96835"/>
          </a:xfrm>
          <a:custGeom>
            <a:avLst/>
            <a:gdLst/>
            <a:ahLst/>
            <a:cxnLst/>
            <a:rect l="l" t="t" r="r" b="b"/>
            <a:pathLst>
              <a:path w="639" h="847" extrusionOk="0">
                <a:moveTo>
                  <a:pt x="1" y="0"/>
                </a:moveTo>
                <a:lnTo>
                  <a:pt x="63" y="847"/>
                </a:lnTo>
                <a:lnTo>
                  <a:pt x="105" y="836"/>
                </a:lnTo>
                <a:lnTo>
                  <a:pt x="53" y="105"/>
                </a:lnTo>
                <a:lnTo>
                  <a:pt x="53" y="105"/>
                </a:lnTo>
                <a:lnTo>
                  <a:pt x="607" y="596"/>
                </a:lnTo>
                <a:lnTo>
                  <a:pt x="638" y="565"/>
                </a:lnTo>
                <a:lnTo>
                  <a:pt x="1" y="0"/>
                </a:ln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5" name="Google Shape;555;p35"/>
          <p:cNvSpPr/>
          <p:nvPr/>
        </p:nvSpPr>
        <p:spPr>
          <a:xfrm>
            <a:off x="4477573" y="3162761"/>
            <a:ext cx="79000" cy="75342"/>
          </a:xfrm>
          <a:custGeom>
            <a:avLst/>
            <a:gdLst/>
            <a:ahLst/>
            <a:cxnLst/>
            <a:rect l="l" t="t" r="r" b="b"/>
            <a:pathLst>
              <a:path w="691" h="659" extrusionOk="0">
                <a:moveTo>
                  <a:pt x="659" y="0"/>
                </a:moveTo>
                <a:lnTo>
                  <a:pt x="1" y="627"/>
                </a:lnTo>
                <a:lnTo>
                  <a:pt x="32" y="658"/>
                </a:lnTo>
                <a:lnTo>
                  <a:pt x="690" y="32"/>
                </a:lnTo>
                <a:lnTo>
                  <a:pt x="659" y="0"/>
                </a:ln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6" name="Google Shape;556;p35"/>
          <p:cNvSpPr/>
          <p:nvPr/>
        </p:nvSpPr>
        <p:spPr>
          <a:xfrm>
            <a:off x="6411194" y="2302790"/>
            <a:ext cx="133878" cy="133878"/>
          </a:xfrm>
          <a:custGeom>
            <a:avLst/>
            <a:gdLst/>
            <a:ahLst/>
            <a:cxnLst/>
            <a:rect l="l" t="t" r="r" b="b"/>
            <a:pathLst>
              <a:path w="1171" h="1171" extrusionOk="0">
                <a:moveTo>
                  <a:pt x="585" y="1"/>
                </a:moveTo>
                <a:cubicBezTo>
                  <a:pt x="262" y="1"/>
                  <a:pt x="0" y="262"/>
                  <a:pt x="0" y="586"/>
                </a:cubicBezTo>
                <a:cubicBezTo>
                  <a:pt x="0" y="910"/>
                  <a:pt x="262" y="1171"/>
                  <a:pt x="585" y="1171"/>
                </a:cubicBezTo>
                <a:cubicBezTo>
                  <a:pt x="909" y="1171"/>
                  <a:pt x="1170" y="910"/>
                  <a:pt x="1170" y="586"/>
                </a:cubicBezTo>
                <a:cubicBezTo>
                  <a:pt x="1170" y="262"/>
                  <a:pt x="909" y="1"/>
                  <a:pt x="585" y="1"/>
                </a:cubicBezTo>
                <a:close/>
              </a:path>
            </a:pathLst>
          </a:custGeom>
          <a:solidFill>
            <a:srgbClr val="7CD9D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7" name="Google Shape;557;p35"/>
          <p:cNvSpPr/>
          <p:nvPr/>
        </p:nvSpPr>
        <p:spPr>
          <a:xfrm>
            <a:off x="6443434" y="2244369"/>
            <a:ext cx="28811" cy="28696"/>
          </a:xfrm>
          <a:custGeom>
            <a:avLst/>
            <a:gdLst/>
            <a:ahLst/>
            <a:cxnLst/>
            <a:rect l="l" t="t" r="r" b="b"/>
            <a:pathLst>
              <a:path w="252" h="251" extrusionOk="0">
                <a:moveTo>
                  <a:pt x="126" y="0"/>
                </a:moveTo>
                <a:cubicBezTo>
                  <a:pt x="63" y="0"/>
                  <a:pt x="0" y="63"/>
                  <a:pt x="0" y="125"/>
                </a:cubicBezTo>
                <a:cubicBezTo>
                  <a:pt x="0" y="199"/>
                  <a:pt x="63" y="251"/>
                  <a:pt x="126" y="251"/>
                </a:cubicBezTo>
                <a:cubicBezTo>
                  <a:pt x="188" y="251"/>
                  <a:pt x="251" y="199"/>
                  <a:pt x="251" y="125"/>
                </a:cubicBezTo>
                <a:cubicBezTo>
                  <a:pt x="251" y="63"/>
                  <a:pt x="188" y="0"/>
                  <a:pt x="126" y="0"/>
                </a:cubicBezTo>
                <a:close/>
              </a:path>
            </a:pathLst>
          </a:custGeom>
          <a:solidFill>
            <a:srgbClr val="7CD9D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8" name="Google Shape;558;p35"/>
          <p:cNvSpPr/>
          <p:nvPr/>
        </p:nvSpPr>
        <p:spPr>
          <a:xfrm>
            <a:off x="6383755" y="2436553"/>
            <a:ext cx="22751" cy="22865"/>
          </a:xfrm>
          <a:custGeom>
            <a:avLst/>
            <a:gdLst/>
            <a:ahLst/>
            <a:cxnLst/>
            <a:rect l="l" t="t" r="r" b="b"/>
            <a:pathLst>
              <a:path w="199" h="200" extrusionOk="0">
                <a:moveTo>
                  <a:pt x="105" y="1"/>
                </a:moveTo>
                <a:cubicBezTo>
                  <a:pt x="42" y="1"/>
                  <a:pt x="0" y="43"/>
                  <a:pt x="0" y="105"/>
                </a:cubicBezTo>
                <a:cubicBezTo>
                  <a:pt x="0" y="158"/>
                  <a:pt x="42" y="199"/>
                  <a:pt x="105" y="199"/>
                </a:cubicBezTo>
                <a:cubicBezTo>
                  <a:pt x="157" y="199"/>
                  <a:pt x="199" y="158"/>
                  <a:pt x="199" y="105"/>
                </a:cubicBezTo>
                <a:cubicBezTo>
                  <a:pt x="199" y="43"/>
                  <a:pt x="157" y="1"/>
                  <a:pt x="105" y="1"/>
                </a:cubicBezTo>
                <a:close/>
              </a:path>
            </a:pathLst>
          </a:custGeom>
          <a:solidFill>
            <a:srgbClr val="7CD9D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9" name="Google Shape;559;p35"/>
          <p:cNvSpPr/>
          <p:nvPr/>
        </p:nvSpPr>
        <p:spPr>
          <a:xfrm>
            <a:off x="6544957" y="2428207"/>
            <a:ext cx="15663" cy="15663"/>
          </a:xfrm>
          <a:custGeom>
            <a:avLst/>
            <a:gdLst/>
            <a:ahLst/>
            <a:cxnLst/>
            <a:rect l="l" t="t" r="r" b="b"/>
            <a:pathLst>
              <a:path w="137" h="137" extrusionOk="0">
                <a:moveTo>
                  <a:pt x="63" y="1"/>
                </a:moveTo>
                <a:cubicBezTo>
                  <a:pt x="32" y="1"/>
                  <a:pt x="0" y="32"/>
                  <a:pt x="0" y="64"/>
                </a:cubicBezTo>
                <a:cubicBezTo>
                  <a:pt x="0" y="105"/>
                  <a:pt x="32" y="137"/>
                  <a:pt x="63" y="137"/>
                </a:cubicBezTo>
                <a:cubicBezTo>
                  <a:pt x="105" y="137"/>
                  <a:pt x="136" y="105"/>
                  <a:pt x="136" y="64"/>
                </a:cubicBezTo>
                <a:cubicBezTo>
                  <a:pt x="136" y="32"/>
                  <a:pt x="105" y="1"/>
                  <a:pt x="63" y="1"/>
                </a:cubicBezTo>
                <a:close/>
              </a:path>
            </a:pathLst>
          </a:custGeom>
          <a:solidFill>
            <a:srgbClr val="7CD9D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0" name="Google Shape;560;p35"/>
          <p:cNvSpPr/>
          <p:nvPr/>
        </p:nvSpPr>
        <p:spPr>
          <a:xfrm>
            <a:off x="6552160" y="2319596"/>
            <a:ext cx="15549" cy="14405"/>
          </a:xfrm>
          <a:custGeom>
            <a:avLst/>
            <a:gdLst/>
            <a:ahLst/>
            <a:cxnLst/>
            <a:rect l="l" t="t" r="r" b="b"/>
            <a:pathLst>
              <a:path w="136" h="126" extrusionOk="0">
                <a:moveTo>
                  <a:pt x="73" y="0"/>
                </a:moveTo>
                <a:cubicBezTo>
                  <a:pt x="31" y="0"/>
                  <a:pt x="0" y="32"/>
                  <a:pt x="0" y="63"/>
                </a:cubicBezTo>
                <a:cubicBezTo>
                  <a:pt x="0" y="94"/>
                  <a:pt x="31" y="126"/>
                  <a:pt x="73" y="126"/>
                </a:cubicBezTo>
                <a:cubicBezTo>
                  <a:pt x="104" y="126"/>
                  <a:pt x="136" y="94"/>
                  <a:pt x="136" y="63"/>
                </a:cubicBezTo>
                <a:cubicBezTo>
                  <a:pt x="136" y="32"/>
                  <a:pt x="104" y="0"/>
                  <a:pt x="73" y="0"/>
                </a:cubicBezTo>
                <a:close/>
              </a:path>
            </a:pathLst>
          </a:custGeom>
          <a:solidFill>
            <a:srgbClr val="7CD9D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1" name="Google Shape;561;p35"/>
          <p:cNvSpPr/>
          <p:nvPr/>
        </p:nvSpPr>
        <p:spPr>
          <a:xfrm>
            <a:off x="6363405" y="2302790"/>
            <a:ext cx="22751" cy="22865"/>
          </a:xfrm>
          <a:custGeom>
            <a:avLst/>
            <a:gdLst/>
            <a:ahLst/>
            <a:cxnLst/>
            <a:rect l="l" t="t" r="r" b="b"/>
            <a:pathLst>
              <a:path w="199" h="200" extrusionOk="0">
                <a:moveTo>
                  <a:pt x="105" y="1"/>
                </a:moveTo>
                <a:cubicBezTo>
                  <a:pt x="42" y="1"/>
                  <a:pt x="1" y="43"/>
                  <a:pt x="1" y="105"/>
                </a:cubicBezTo>
                <a:cubicBezTo>
                  <a:pt x="1" y="158"/>
                  <a:pt x="42" y="199"/>
                  <a:pt x="105" y="199"/>
                </a:cubicBezTo>
                <a:cubicBezTo>
                  <a:pt x="157" y="199"/>
                  <a:pt x="199" y="158"/>
                  <a:pt x="199" y="105"/>
                </a:cubicBezTo>
                <a:cubicBezTo>
                  <a:pt x="199" y="43"/>
                  <a:pt x="157" y="1"/>
                  <a:pt x="105" y="1"/>
                </a:cubicBezTo>
                <a:close/>
              </a:path>
            </a:pathLst>
          </a:custGeom>
          <a:solidFill>
            <a:srgbClr val="7CD9D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2" name="Google Shape;562;p35"/>
          <p:cNvSpPr/>
          <p:nvPr/>
        </p:nvSpPr>
        <p:spPr>
          <a:xfrm>
            <a:off x="6573653" y="2366127"/>
            <a:ext cx="23894" cy="22865"/>
          </a:xfrm>
          <a:custGeom>
            <a:avLst/>
            <a:gdLst/>
            <a:ahLst/>
            <a:cxnLst/>
            <a:rect l="l" t="t" r="r" b="b"/>
            <a:pathLst>
              <a:path w="209" h="200" extrusionOk="0">
                <a:moveTo>
                  <a:pt x="105" y="1"/>
                </a:moveTo>
                <a:cubicBezTo>
                  <a:pt x="52" y="1"/>
                  <a:pt x="0" y="42"/>
                  <a:pt x="0" y="95"/>
                </a:cubicBezTo>
                <a:cubicBezTo>
                  <a:pt x="0" y="157"/>
                  <a:pt x="52" y="199"/>
                  <a:pt x="105" y="199"/>
                </a:cubicBezTo>
                <a:cubicBezTo>
                  <a:pt x="157" y="199"/>
                  <a:pt x="209" y="157"/>
                  <a:pt x="209" y="95"/>
                </a:cubicBezTo>
                <a:cubicBezTo>
                  <a:pt x="209" y="42"/>
                  <a:pt x="157" y="1"/>
                  <a:pt x="105" y="1"/>
                </a:cubicBezTo>
                <a:close/>
              </a:path>
            </a:pathLst>
          </a:custGeom>
          <a:solidFill>
            <a:srgbClr val="7CD9D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3" name="Google Shape;563;p35"/>
          <p:cNvSpPr/>
          <p:nvPr/>
        </p:nvSpPr>
        <p:spPr>
          <a:xfrm>
            <a:off x="6478075" y="2462848"/>
            <a:ext cx="14405" cy="14520"/>
          </a:xfrm>
          <a:custGeom>
            <a:avLst/>
            <a:gdLst/>
            <a:ahLst/>
            <a:cxnLst/>
            <a:rect l="l" t="t" r="r" b="b"/>
            <a:pathLst>
              <a:path w="126" h="127" extrusionOk="0">
                <a:moveTo>
                  <a:pt x="63" y="1"/>
                </a:moveTo>
                <a:cubicBezTo>
                  <a:pt x="32" y="1"/>
                  <a:pt x="0" y="22"/>
                  <a:pt x="0" y="63"/>
                </a:cubicBezTo>
                <a:cubicBezTo>
                  <a:pt x="0" y="95"/>
                  <a:pt x="32" y="126"/>
                  <a:pt x="63" y="126"/>
                </a:cubicBezTo>
                <a:cubicBezTo>
                  <a:pt x="94" y="126"/>
                  <a:pt x="126" y="95"/>
                  <a:pt x="126" y="63"/>
                </a:cubicBezTo>
                <a:cubicBezTo>
                  <a:pt x="126" y="22"/>
                  <a:pt x="94" y="1"/>
                  <a:pt x="63" y="1"/>
                </a:cubicBezTo>
                <a:close/>
              </a:path>
            </a:pathLst>
          </a:custGeom>
          <a:solidFill>
            <a:srgbClr val="7CD9D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4" name="Google Shape;564;p35"/>
          <p:cNvSpPr/>
          <p:nvPr/>
        </p:nvSpPr>
        <p:spPr>
          <a:xfrm>
            <a:off x="6512717" y="2264605"/>
            <a:ext cx="13262" cy="13262"/>
          </a:xfrm>
          <a:custGeom>
            <a:avLst/>
            <a:gdLst/>
            <a:ahLst/>
            <a:cxnLst/>
            <a:rect l="l" t="t" r="r" b="b"/>
            <a:pathLst>
              <a:path w="116" h="116" extrusionOk="0">
                <a:moveTo>
                  <a:pt x="63" y="1"/>
                </a:moveTo>
                <a:cubicBezTo>
                  <a:pt x="32" y="1"/>
                  <a:pt x="0" y="32"/>
                  <a:pt x="0" y="63"/>
                </a:cubicBezTo>
                <a:cubicBezTo>
                  <a:pt x="0" y="95"/>
                  <a:pt x="32" y="116"/>
                  <a:pt x="63" y="116"/>
                </a:cubicBezTo>
                <a:cubicBezTo>
                  <a:pt x="94" y="116"/>
                  <a:pt x="115" y="95"/>
                  <a:pt x="115" y="63"/>
                </a:cubicBezTo>
                <a:cubicBezTo>
                  <a:pt x="115" y="32"/>
                  <a:pt x="94" y="1"/>
                  <a:pt x="63" y="1"/>
                </a:cubicBezTo>
                <a:close/>
              </a:path>
            </a:pathLst>
          </a:custGeom>
          <a:solidFill>
            <a:srgbClr val="7CD9D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5" name="Google Shape;565;p35"/>
          <p:cNvSpPr/>
          <p:nvPr/>
        </p:nvSpPr>
        <p:spPr>
          <a:xfrm>
            <a:off x="6375295" y="2369672"/>
            <a:ext cx="12119" cy="13262"/>
          </a:xfrm>
          <a:custGeom>
            <a:avLst/>
            <a:gdLst/>
            <a:ahLst/>
            <a:cxnLst/>
            <a:rect l="l" t="t" r="r" b="b"/>
            <a:pathLst>
              <a:path w="106" h="116" extrusionOk="0">
                <a:moveTo>
                  <a:pt x="53" y="1"/>
                </a:moveTo>
                <a:cubicBezTo>
                  <a:pt x="22" y="1"/>
                  <a:pt x="1" y="22"/>
                  <a:pt x="1" y="53"/>
                </a:cubicBezTo>
                <a:cubicBezTo>
                  <a:pt x="1" y="85"/>
                  <a:pt x="22" y="116"/>
                  <a:pt x="53" y="116"/>
                </a:cubicBezTo>
                <a:cubicBezTo>
                  <a:pt x="85" y="116"/>
                  <a:pt x="105" y="85"/>
                  <a:pt x="105" y="53"/>
                </a:cubicBezTo>
                <a:cubicBezTo>
                  <a:pt x="105" y="22"/>
                  <a:pt x="85" y="1"/>
                  <a:pt x="53" y="1"/>
                </a:cubicBezTo>
                <a:close/>
              </a:path>
            </a:pathLst>
          </a:custGeom>
          <a:solidFill>
            <a:srgbClr val="7CD9D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6" name="Google Shape;566;p35"/>
          <p:cNvSpPr/>
          <p:nvPr/>
        </p:nvSpPr>
        <p:spPr>
          <a:xfrm>
            <a:off x="6455324" y="2258660"/>
            <a:ext cx="66996" cy="120730"/>
          </a:xfrm>
          <a:custGeom>
            <a:avLst/>
            <a:gdLst/>
            <a:ahLst/>
            <a:cxnLst/>
            <a:rect l="l" t="t" r="r" b="b"/>
            <a:pathLst>
              <a:path w="586" h="1056" extrusionOk="0">
                <a:moveTo>
                  <a:pt x="43" y="0"/>
                </a:moveTo>
                <a:lnTo>
                  <a:pt x="1" y="11"/>
                </a:lnTo>
                <a:lnTo>
                  <a:pt x="189" y="1056"/>
                </a:lnTo>
                <a:lnTo>
                  <a:pt x="586" y="126"/>
                </a:lnTo>
                <a:lnTo>
                  <a:pt x="544" y="105"/>
                </a:lnTo>
                <a:lnTo>
                  <a:pt x="210" y="888"/>
                </a:lnTo>
                <a:lnTo>
                  <a:pt x="43" y="0"/>
                </a:lnTo>
                <a:close/>
              </a:path>
            </a:pathLst>
          </a:custGeom>
          <a:solidFill>
            <a:srgbClr val="7CD9D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7" name="Google Shape;567;p35"/>
          <p:cNvSpPr/>
          <p:nvPr/>
        </p:nvSpPr>
        <p:spPr>
          <a:xfrm>
            <a:off x="6374152" y="2312393"/>
            <a:ext cx="113527" cy="66996"/>
          </a:xfrm>
          <a:custGeom>
            <a:avLst/>
            <a:gdLst/>
            <a:ahLst/>
            <a:cxnLst/>
            <a:rect l="l" t="t" r="r" b="b"/>
            <a:pathLst>
              <a:path w="993" h="586" extrusionOk="0">
                <a:moveTo>
                  <a:pt x="21" y="1"/>
                </a:moveTo>
                <a:lnTo>
                  <a:pt x="1" y="42"/>
                </a:lnTo>
                <a:lnTo>
                  <a:pt x="826" y="481"/>
                </a:lnTo>
                <a:lnTo>
                  <a:pt x="63" y="533"/>
                </a:lnTo>
                <a:lnTo>
                  <a:pt x="63" y="586"/>
                </a:lnTo>
                <a:lnTo>
                  <a:pt x="993" y="523"/>
                </a:lnTo>
                <a:lnTo>
                  <a:pt x="21" y="1"/>
                </a:lnTo>
                <a:close/>
              </a:path>
            </a:pathLst>
          </a:custGeom>
          <a:solidFill>
            <a:srgbClr val="7CD9D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8" name="Google Shape;568;p35"/>
          <p:cNvSpPr/>
          <p:nvPr/>
        </p:nvSpPr>
        <p:spPr>
          <a:xfrm>
            <a:off x="6468472" y="2324398"/>
            <a:ext cx="117186" cy="56135"/>
          </a:xfrm>
          <a:custGeom>
            <a:avLst/>
            <a:gdLst/>
            <a:ahLst/>
            <a:cxnLst/>
            <a:rect l="l" t="t" r="r" b="b"/>
            <a:pathLst>
              <a:path w="1025" h="491" extrusionOk="0">
                <a:moveTo>
                  <a:pt x="795" y="0"/>
                </a:moveTo>
                <a:lnTo>
                  <a:pt x="1" y="418"/>
                </a:lnTo>
                <a:lnTo>
                  <a:pt x="1025" y="491"/>
                </a:lnTo>
                <a:lnTo>
                  <a:pt x="1025" y="439"/>
                </a:lnTo>
                <a:lnTo>
                  <a:pt x="168" y="376"/>
                </a:lnTo>
                <a:lnTo>
                  <a:pt x="816" y="42"/>
                </a:lnTo>
                <a:lnTo>
                  <a:pt x="795" y="0"/>
                </a:lnTo>
                <a:close/>
              </a:path>
            </a:pathLst>
          </a:custGeom>
          <a:solidFill>
            <a:srgbClr val="7CD9D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9" name="Google Shape;569;p35"/>
          <p:cNvSpPr/>
          <p:nvPr/>
        </p:nvSpPr>
        <p:spPr>
          <a:xfrm>
            <a:off x="6474531" y="2363727"/>
            <a:ext cx="80029" cy="106439"/>
          </a:xfrm>
          <a:custGeom>
            <a:avLst/>
            <a:gdLst/>
            <a:ahLst/>
            <a:cxnLst/>
            <a:rect l="l" t="t" r="r" b="b"/>
            <a:pathLst>
              <a:path w="700" h="931" extrusionOk="0">
                <a:moveTo>
                  <a:pt x="0" y="1"/>
                </a:moveTo>
                <a:lnTo>
                  <a:pt x="73" y="930"/>
                </a:lnTo>
                <a:lnTo>
                  <a:pt x="115" y="920"/>
                </a:lnTo>
                <a:lnTo>
                  <a:pt x="63" y="116"/>
                </a:lnTo>
                <a:lnTo>
                  <a:pt x="669" y="648"/>
                </a:lnTo>
                <a:lnTo>
                  <a:pt x="700" y="617"/>
                </a:lnTo>
                <a:lnTo>
                  <a:pt x="0" y="1"/>
                </a:lnTo>
                <a:close/>
              </a:path>
            </a:pathLst>
          </a:custGeom>
          <a:solidFill>
            <a:srgbClr val="7CD9D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0" name="Google Shape;570;p35"/>
          <p:cNvSpPr/>
          <p:nvPr/>
        </p:nvSpPr>
        <p:spPr>
          <a:xfrm>
            <a:off x="6392101" y="2367385"/>
            <a:ext cx="87232" cy="81287"/>
          </a:xfrm>
          <a:custGeom>
            <a:avLst/>
            <a:gdLst/>
            <a:ahLst/>
            <a:cxnLst/>
            <a:rect l="l" t="t" r="r" b="b"/>
            <a:pathLst>
              <a:path w="763" h="711" extrusionOk="0">
                <a:moveTo>
                  <a:pt x="731" y="0"/>
                </a:moveTo>
                <a:lnTo>
                  <a:pt x="0" y="679"/>
                </a:lnTo>
                <a:lnTo>
                  <a:pt x="32" y="710"/>
                </a:lnTo>
                <a:lnTo>
                  <a:pt x="763" y="31"/>
                </a:lnTo>
                <a:lnTo>
                  <a:pt x="731" y="0"/>
                </a:lnTo>
                <a:close/>
              </a:path>
            </a:pathLst>
          </a:custGeom>
          <a:solidFill>
            <a:srgbClr val="7CD9D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1" name="Google Shape;571;p35"/>
          <p:cNvSpPr/>
          <p:nvPr/>
        </p:nvSpPr>
        <p:spPr>
          <a:xfrm>
            <a:off x="6175908" y="1415494"/>
            <a:ext cx="72941" cy="54992"/>
          </a:xfrm>
          <a:custGeom>
            <a:avLst/>
            <a:gdLst/>
            <a:ahLst/>
            <a:cxnLst/>
            <a:rect l="l" t="t" r="r" b="b"/>
            <a:pathLst>
              <a:path w="638" h="481" extrusionOk="0">
                <a:moveTo>
                  <a:pt x="314" y="0"/>
                </a:moveTo>
                <a:cubicBezTo>
                  <a:pt x="0" y="0"/>
                  <a:pt x="0" y="481"/>
                  <a:pt x="314" y="481"/>
                </a:cubicBezTo>
                <a:cubicBezTo>
                  <a:pt x="638" y="481"/>
                  <a:pt x="638" y="0"/>
                  <a:pt x="31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2" name="Google Shape;572;p35"/>
          <p:cNvSpPr/>
          <p:nvPr/>
        </p:nvSpPr>
        <p:spPr>
          <a:xfrm>
            <a:off x="6534210" y="1845480"/>
            <a:ext cx="72941" cy="54992"/>
          </a:xfrm>
          <a:custGeom>
            <a:avLst/>
            <a:gdLst/>
            <a:ahLst/>
            <a:cxnLst/>
            <a:rect l="l" t="t" r="r" b="b"/>
            <a:pathLst>
              <a:path w="638" h="481" extrusionOk="0">
                <a:moveTo>
                  <a:pt x="314" y="0"/>
                </a:moveTo>
                <a:cubicBezTo>
                  <a:pt x="0" y="0"/>
                  <a:pt x="0" y="481"/>
                  <a:pt x="314" y="481"/>
                </a:cubicBezTo>
                <a:cubicBezTo>
                  <a:pt x="638" y="481"/>
                  <a:pt x="638" y="0"/>
                  <a:pt x="31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3" name="Google Shape;573;p35"/>
          <p:cNvSpPr/>
          <p:nvPr/>
        </p:nvSpPr>
        <p:spPr>
          <a:xfrm>
            <a:off x="8206250" y="1733210"/>
            <a:ext cx="66996" cy="54992"/>
          </a:xfrm>
          <a:custGeom>
            <a:avLst/>
            <a:gdLst/>
            <a:ahLst/>
            <a:cxnLst/>
            <a:rect l="l" t="t" r="r" b="b"/>
            <a:pathLst>
              <a:path w="586" h="481" extrusionOk="0">
                <a:moveTo>
                  <a:pt x="293" y="0"/>
                </a:moveTo>
                <a:cubicBezTo>
                  <a:pt x="0" y="21"/>
                  <a:pt x="0" y="460"/>
                  <a:pt x="293" y="481"/>
                </a:cubicBezTo>
                <a:cubicBezTo>
                  <a:pt x="585" y="460"/>
                  <a:pt x="585" y="21"/>
                  <a:pt x="29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4" name="Google Shape;574;p35"/>
          <p:cNvSpPr/>
          <p:nvPr/>
        </p:nvSpPr>
        <p:spPr>
          <a:xfrm>
            <a:off x="4919449" y="2161938"/>
            <a:ext cx="68254" cy="54992"/>
          </a:xfrm>
          <a:custGeom>
            <a:avLst/>
            <a:gdLst/>
            <a:ahLst/>
            <a:cxnLst/>
            <a:rect l="l" t="t" r="r" b="b"/>
            <a:pathLst>
              <a:path w="597" h="481" extrusionOk="0">
                <a:moveTo>
                  <a:pt x="293" y="0"/>
                </a:moveTo>
                <a:cubicBezTo>
                  <a:pt x="1" y="21"/>
                  <a:pt x="1" y="460"/>
                  <a:pt x="293" y="481"/>
                </a:cubicBezTo>
                <a:cubicBezTo>
                  <a:pt x="596" y="460"/>
                  <a:pt x="596" y="21"/>
                  <a:pt x="29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5" name="Google Shape;575;p35"/>
          <p:cNvSpPr/>
          <p:nvPr/>
        </p:nvSpPr>
        <p:spPr>
          <a:xfrm>
            <a:off x="6098279" y="2701793"/>
            <a:ext cx="68139" cy="54992"/>
          </a:xfrm>
          <a:custGeom>
            <a:avLst/>
            <a:gdLst/>
            <a:ahLst/>
            <a:cxnLst/>
            <a:rect l="l" t="t" r="r" b="b"/>
            <a:pathLst>
              <a:path w="596" h="481" extrusionOk="0">
                <a:moveTo>
                  <a:pt x="293" y="0"/>
                </a:moveTo>
                <a:cubicBezTo>
                  <a:pt x="0" y="21"/>
                  <a:pt x="0" y="460"/>
                  <a:pt x="293" y="481"/>
                </a:cubicBezTo>
                <a:cubicBezTo>
                  <a:pt x="596" y="460"/>
                  <a:pt x="596" y="21"/>
                  <a:pt x="29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6" name="Google Shape;576;p35"/>
          <p:cNvSpPr/>
          <p:nvPr/>
        </p:nvSpPr>
        <p:spPr>
          <a:xfrm>
            <a:off x="4648378" y="2739978"/>
            <a:ext cx="71798" cy="54992"/>
          </a:xfrm>
          <a:custGeom>
            <a:avLst/>
            <a:gdLst/>
            <a:ahLst/>
            <a:cxnLst/>
            <a:rect l="l" t="t" r="r" b="b"/>
            <a:pathLst>
              <a:path w="628" h="481" extrusionOk="0">
                <a:moveTo>
                  <a:pt x="314" y="0"/>
                </a:moveTo>
                <a:cubicBezTo>
                  <a:pt x="1" y="0"/>
                  <a:pt x="1" y="481"/>
                  <a:pt x="314" y="481"/>
                </a:cubicBezTo>
                <a:cubicBezTo>
                  <a:pt x="627" y="481"/>
                  <a:pt x="627" y="0"/>
                  <a:pt x="31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7" name="Google Shape;577;p35"/>
          <p:cNvSpPr/>
          <p:nvPr/>
        </p:nvSpPr>
        <p:spPr>
          <a:xfrm>
            <a:off x="8501215" y="3174651"/>
            <a:ext cx="68139" cy="55106"/>
          </a:xfrm>
          <a:custGeom>
            <a:avLst/>
            <a:gdLst/>
            <a:ahLst/>
            <a:cxnLst/>
            <a:rect l="l" t="t" r="r" b="b"/>
            <a:pathLst>
              <a:path w="596" h="482" extrusionOk="0">
                <a:moveTo>
                  <a:pt x="293" y="1"/>
                </a:moveTo>
                <a:cubicBezTo>
                  <a:pt x="1" y="22"/>
                  <a:pt x="1" y="460"/>
                  <a:pt x="293" y="481"/>
                </a:cubicBezTo>
                <a:cubicBezTo>
                  <a:pt x="596" y="460"/>
                  <a:pt x="596" y="22"/>
                  <a:pt x="29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8" name="Google Shape;578;p35"/>
          <p:cNvSpPr/>
          <p:nvPr/>
        </p:nvSpPr>
        <p:spPr>
          <a:xfrm>
            <a:off x="8417641" y="2686244"/>
            <a:ext cx="114785" cy="89633"/>
          </a:xfrm>
          <a:custGeom>
            <a:avLst/>
            <a:gdLst/>
            <a:ahLst/>
            <a:cxnLst/>
            <a:rect l="l" t="t" r="r" b="b"/>
            <a:pathLst>
              <a:path w="1004" h="784" extrusionOk="0">
                <a:moveTo>
                  <a:pt x="502" y="0"/>
                </a:moveTo>
                <a:cubicBezTo>
                  <a:pt x="0" y="0"/>
                  <a:pt x="0" y="784"/>
                  <a:pt x="502" y="784"/>
                </a:cubicBezTo>
                <a:cubicBezTo>
                  <a:pt x="1003" y="784"/>
                  <a:pt x="1003" y="0"/>
                  <a:pt x="50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9" name="Google Shape;579;p35"/>
          <p:cNvSpPr/>
          <p:nvPr/>
        </p:nvSpPr>
        <p:spPr>
          <a:xfrm>
            <a:off x="6876964" y="2416317"/>
            <a:ext cx="114785" cy="89633"/>
          </a:xfrm>
          <a:custGeom>
            <a:avLst/>
            <a:gdLst/>
            <a:ahLst/>
            <a:cxnLst/>
            <a:rect l="l" t="t" r="r" b="b"/>
            <a:pathLst>
              <a:path w="1004" h="784" extrusionOk="0">
                <a:moveTo>
                  <a:pt x="502" y="0"/>
                </a:moveTo>
                <a:cubicBezTo>
                  <a:pt x="0" y="0"/>
                  <a:pt x="0" y="784"/>
                  <a:pt x="502" y="784"/>
                </a:cubicBezTo>
                <a:cubicBezTo>
                  <a:pt x="1003" y="784"/>
                  <a:pt x="1003" y="0"/>
                  <a:pt x="50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0" name="Google Shape;580;p35"/>
          <p:cNvSpPr/>
          <p:nvPr/>
        </p:nvSpPr>
        <p:spPr>
          <a:xfrm>
            <a:off x="7187477" y="3859359"/>
            <a:ext cx="222253" cy="67911"/>
          </a:xfrm>
          <a:custGeom>
            <a:avLst/>
            <a:gdLst/>
            <a:ahLst/>
            <a:cxnLst/>
            <a:rect l="l" t="t" r="r" b="b"/>
            <a:pathLst>
              <a:path w="1944" h="594" extrusionOk="0">
                <a:moveTo>
                  <a:pt x="1944" y="217"/>
                </a:moveTo>
                <a:lnTo>
                  <a:pt x="1944" y="217"/>
                </a:lnTo>
                <a:cubicBezTo>
                  <a:pt x="1940" y="218"/>
                  <a:pt x="1937" y="220"/>
                  <a:pt x="1934" y="221"/>
                </a:cubicBezTo>
                <a:lnTo>
                  <a:pt x="1934" y="221"/>
                </a:lnTo>
                <a:cubicBezTo>
                  <a:pt x="1937" y="220"/>
                  <a:pt x="1941" y="219"/>
                  <a:pt x="1944" y="217"/>
                </a:cubicBezTo>
                <a:close/>
                <a:moveTo>
                  <a:pt x="365" y="0"/>
                </a:moveTo>
                <a:cubicBezTo>
                  <a:pt x="230" y="0"/>
                  <a:pt x="121" y="18"/>
                  <a:pt x="95" y="71"/>
                </a:cubicBezTo>
                <a:cubicBezTo>
                  <a:pt x="1" y="248"/>
                  <a:pt x="502" y="405"/>
                  <a:pt x="596" y="447"/>
                </a:cubicBezTo>
                <a:cubicBezTo>
                  <a:pt x="732" y="489"/>
                  <a:pt x="868" y="530"/>
                  <a:pt x="1014" y="562"/>
                </a:cubicBezTo>
                <a:lnTo>
                  <a:pt x="1066" y="583"/>
                </a:lnTo>
                <a:cubicBezTo>
                  <a:pt x="1097" y="593"/>
                  <a:pt x="1129" y="593"/>
                  <a:pt x="1160" y="593"/>
                </a:cubicBezTo>
                <a:cubicBezTo>
                  <a:pt x="1265" y="551"/>
                  <a:pt x="1359" y="509"/>
                  <a:pt x="1453" y="457"/>
                </a:cubicBezTo>
                <a:cubicBezTo>
                  <a:pt x="1616" y="375"/>
                  <a:pt x="1770" y="293"/>
                  <a:pt x="1934" y="221"/>
                </a:cubicBezTo>
                <a:lnTo>
                  <a:pt x="1934" y="221"/>
                </a:lnTo>
                <a:cubicBezTo>
                  <a:pt x="1924" y="225"/>
                  <a:pt x="1911" y="226"/>
                  <a:pt x="1897" y="226"/>
                </a:cubicBezTo>
                <a:cubicBezTo>
                  <a:pt x="1789" y="226"/>
                  <a:pt x="1574" y="141"/>
                  <a:pt x="1494" y="123"/>
                </a:cubicBezTo>
                <a:cubicBezTo>
                  <a:pt x="1338" y="102"/>
                  <a:pt x="1170" y="71"/>
                  <a:pt x="1003" y="60"/>
                </a:cubicBezTo>
                <a:cubicBezTo>
                  <a:pt x="917" y="54"/>
                  <a:pt x="601" y="0"/>
                  <a:pt x="365" y="0"/>
                </a:cubicBezTo>
                <a:close/>
              </a:path>
            </a:pathLst>
          </a:custGeom>
          <a:solidFill>
            <a:srgbClr val="FFA5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1" name="Google Shape;581;p35"/>
          <p:cNvSpPr/>
          <p:nvPr/>
        </p:nvSpPr>
        <p:spPr>
          <a:xfrm>
            <a:off x="6995179" y="3876165"/>
            <a:ext cx="524420" cy="280217"/>
          </a:xfrm>
          <a:custGeom>
            <a:avLst/>
            <a:gdLst/>
            <a:ahLst/>
            <a:cxnLst/>
            <a:rect l="l" t="t" r="r" b="b"/>
            <a:pathLst>
              <a:path w="4587" h="2451" extrusionOk="0">
                <a:moveTo>
                  <a:pt x="3805" y="1"/>
                </a:moveTo>
                <a:cubicBezTo>
                  <a:pt x="2604" y="1"/>
                  <a:pt x="1424" y="304"/>
                  <a:pt x="366" y="874"/>
                </a:cubicBezTo>
                <a:cubicBezTo>
                  <a:pt x="293" y="927"/>
                  <a:pt x="210" y="1010"/>
                  <a:pt x="241" y="1073"/>
                </a:cubicBezTo>
                <a:cubicBezTo>
                  <a:pt x="265" y="1108"/>
                  <a:pt x="305" y="1120"/>
                  <a:pt x="349" y="1120"/>
                </a:cubicBezTo>
                <a:cubicBezTo>
                  <a:pt x="382" y="1120"/>
                  <a:pt x="418" y="1113"/>
                  <a:pt x="450" y="1104"/>
                </a:cubicBezTo>
                <a:lnTo>
                  <a:pt x="1912" y="686"/>
                </a:lnTo>
                <a:lnTo>
                  <a:pt x="1912" y="686"/>
                </a:lnTo>
                <a:cubicBezTo>
                  <a:pt x="1338" y="927"/>
                  <a:pt x="763" y="1230"/>
                  <a:pt x="199" y="1512"/>
                </a:cubicBezTo>
                <a:cubicBezTo>
                  <a:pt x="147" y="1532"/>
                  <a:pt x="95" y="1564"/>
                  <a:pt x="53" y="1606"/>
                </a:cubicBezTo>
                <a:cubicBezTo>
                  <a:pt x="11" y="1647"/>
                  <a:pt x="1" y="1720"/>
                  <a:pt x="32" y="1773"/>
                </a:cubicBezTo>
                <a:cubicBezTo>
                  <a:pt x="59" y="1816"/>
                  <a:pt x="107" y="1832"/>
                  <a:pt x="159" y="1832"/>
                </a:cubicBezTo>
                <a:cubicBezTo>
                  <a:pt x="207" y="1832"/>
                  <a:pt x="259" y="1819"/>
                  <a:pt x="304" y="1804"/>
                </a:cubicBezTo>
                <a:lnTo>
                  <a:pt x="2069" y="1167"/>
                </a:lnTo>
                <a:lnTo>
                  <a:pt x="2069" y="1167"/>
                </a:lnTo>
                <a:cubicBezTo>
                  <a:pt x="1568" y="1376"/>
                  <a:pt x="1118" y="1668"/>
                  <a:pt x="648" y="1929"/>
                </a:cubicBezTo>
                <a:cubicBezTo>
                  <a:pt x="575" y="1971"/>
                  <a:pt x="502" y="2034"/>
                  <a:pt x="523" y="2117"/>
                </a:cubicBezTo>
                <a:cubicBezTo>
                  <a:pt x="533" y="2159"/>
                  <a:pt x="586" y="2191"/>
                  <a:pt x="627" y="2191"/>
                </a:cubicBezTo>
                <a:cubicBezTo>
                  <a:pt x="680" y="2191"/>
                  <a:pt x="732" y="2180"/>
                  <a:pt x="774" y="2159"/>
                </a:cubicBezTo>
                <a:lnTo>
                  <a:pt x="2248" y="1665"/>
                </a:lnTo>
                <a:lnTo>
                  <a:pt x="2248" y="1665"/>
                </a:lnTo>
                <a:cubicBezTo>
                  <a:pt x="2068" y="1728"/>
                  <a:pt x="1899" y="1827"/>
                  <a:pt x="1756" y="1961"/>
                </a:cubicBezTo>
                <a:cubicBezTo>
                  <a:pt x="1672" y="2023"/>
                  <a:pt x="1599" y="2107"/>
                  <a:pt x="1526" y="2191"/>
                </a:cubicBezTo>
                <a:cubicBezTo>
                  <a:pt x="1494" y="2232"/>
                  <a:pt x="1369" y="2358"/>
                  <a:pt x="1411" y="2420"/>
                </a:cubicBezTo>
                <a:cubicBezTo>
                  <a:pt x="1430" y="2443"/>
                  <a:pt x="1460" y="2451"/>
                  <a:pt x="1493" y="2451"/>
                </a:cubicBezTo>
                <a:cubicBezTo>
                  <a:pt x="1552" y="2451"/>
                  <a:pt x="1622" y="2427"/>
                  <a:pt x="1662" y="2420"/>
                </a:cubicBezTo>
                <a:cubicBezTo>
                  <a:pt x="1839" y="2358"/>
                  <a:pt x="2017" y="2274"/>
                  <a:pt x="2184" y="2170"/>
                </a:cubicBezTo>
                <a:cubicBezTo>
                  <a:pt x="2926" y="1773"/>
                  <a:pt x="3751" y="1553"/>
                  <a:pt x="4587" y="1543"/>
                </a:cubicBezTo>
                <a:cubicBezTo>
                  <a:pt x="4513" y="1073"/>
                  <a:pt x="4336" y="477"/>
                  <a:pt x="4294" y="18"/>
                </a:cubicBezTo>
                <a:cubicBezTo>
                  <a:pt x="4131" y="7"/>
                  <a:pt x="3968" y="1"/>
                  <a:pt x="3805" y="1"/>
                </a:cubicBezTo>
                <a:close/>
              </a:path>
            </a:pathLst>
          </a:custGeom>
          <a:solidFill>
            <a:srgbClr val="FFA5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2" name="Google Shape;582;p35"/>
          <p:cNvSpPr/>
          <p:nvPr/>
        </p:nvSpPr>
        <p:spPr>
          <a:xfrm>
            <a:off x="6675176" y="2835213"/>
            <a:ext cx="520762" cy="900901"/>
          </a:xfrm>
          <a:custGeom>
            <a:avLst/>
            <a:gdLst/>
            <a:ahLst/>
            <a:cxnLst/>
            <a:rect l="l" t="t" r="r" b="b"/>
            <a:pathLst>
              <a:path w="4555" h="7880" extrusionOk="0">
                <a:moveTo>
                  <a:pt x="2655" y="0"/>
                </a:moveTo>
                <a:cubicBezTo>
                  <a:pt x="2545" y="0"/>
                  <a:pt x="2422" y="32"/>
                  <a:pt x="2392" y="108"/>
                </a:cubicBezTo>
                <a:cubicBezTo>
                  <a:pt x="1515" y="2677"/>
                  <a:pt x="721" y="5268"/>
                  <a:pt x="0" y="7880"/>
                </a:cubicBezTo>
                <a:lnTo>
                  <a:pt x="2601" y="7880"/>
                </a:lnTo>
                <a:cubicBezTo>
                  <a:pt x="3374" y="6083"/>
                  <a:pt x="4032" y="4223"/>
                  <a:pt x="4555" y="2343"/>
                </a:cubicBezTo>
                <a:cubicBezTo>
                  <a:pt x="4179" y="1528"/>
                  <a:pt x="3719" y="797"/>
                  <a:pt x="3050" y="202"/>
                </a:cubicBezTo>
                <a:cubicBezTo>
                  <a:pt x="2967" y="118"/>
                  <a:pt x="2873" y="55"/>
                  <a:pt x="2768" y="14"/>
                </a:cubicBezTo>
                <a:cubicBezTo>
                  <a:pt x="2736" y="5"/>
                  <a:pt x="2697" y="0"/>
                  <a:pt x="2655" y="0"/>
                </a:cubicBezTo>
                <a:close/>
              </a:path>
            </a:pathLst>
          </a:custGeom>
          <a:solidFill>
            <a:srgbClr val="FFA5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3" name="Google Shape;583;p35"/>
          <p:cNvSpPr/>
          <p:nvPr/>
        </p:nvSpPr>
        <p:spPr>
          <a:xfrm>
            <a:off x="7421506" y="2228820"/>
            <a:ext cx="428957" cy="554603"/>
          </a:xfrm>
          <a:custGeom>
            <a:avLst/>
            <a:gdLst/>
            <a:ahLst/>
            <a:cxnLst/>
            <a:rect l="l" t="t" r="r" b="b"/>
            <a:pathLst>
              <a:path w="3752" h="4851" extrusionOk="0">
                <a:moveTo>
                  <a:pt x="1129" y="0"/>
                </a:moveTo>
                <a:lnTo>
                  <a:pt x="1129" y="0"/>
                </a:lnTo>
                <a:cubicBezTo>
                  <a:pt x="1181" y="606"/>
                  <a:pt x="1192" y="1202"/>
                  <a:pt x="1171" y="1808"/>
                </a:cubicBezTo>
                <a:cubicBezTo>
                  <a:pt x="1171" y="2079"/>
                  <a:pt x="1161" y="2351"/>
                  <a:pt x="1140" y="2612"/>
                </a:cubicBezTo>
                <a:cubicBezTo>
                  <a:pt x="1119" y="2716"/>
                  <a:pt x="1067" y="2810"/>
                  <a:pt x="993" y="2873"/>
                </a:cubicBezTo>
                <a:cubicBezTo>
                  <a:pt x="920" y="2967"/>
                  <a:pt x="826" y="3030"/>
                  <a:pt x="722" y="3092"/>
                </a:cubicBezTo>
                <a:cubicBezTo>
                  <a:pt x="565" y="3166"/>
                  <a:pt x="398" y="3218"/>
                  <a:pt x="231" y="3239"/>
                </a:cubicBezTo>
                <a:cubicBezTo>
                  <a:pt x="1" y="3280"/>
                  <a:pt x="43" y="3322"/>
                  <a:pt x="137" y="3510"/>
                </a:cubicBezTo>
                <a:cubicBezTo>
                  <a:pt x="429" y="4148"/>
                  <a:pt x="1014" y="4618"/>
                  <a:pt x="1704" y="4785"/>
                </a:cubicBezTo>
                <a:cubicBezTo>
                  <a:pt x="1842" y="4829"/>
                  <a:pt x="1983" y="4851"/>
                  <a:pt x="2121" y="4851"/>
                </a:cubicBezTo>
                <a:cubicBezTo>
                  <a:pt x="2633" y="4851"/>
                  <a:pt x="3120" y="4561"/>
                  <a:pt x="3375" y="4085"/>
                </a:cubicBezTo>
                <a:cubicBezTo>
                  <a:pt x="3521" y="3824"/>
                  <a:pt x="3657" y="3542"/>
                  <a:pt x="3751" y="3249"/>
                </a:cubicBezTo>
                <a:cubicBezTo>
                  <a:pt x="3574" y="3207"/>
                  <a:pt x="3407" y="3134"/>
                  <a:pt x="3250" y="3030"/>
                </a:cubicBezTo>
                <a:cubicBezTo>
                  <a:pt x="3062" y="2915"/>
                  <a:pt x="2968" y="2695"/>
                  <a:pt x="2999" y="2487"/>
                </a:cubicBezTo>
                <a:cubicBezTo>
                  <a:pt x="3020" y="2340"/>
                  <a:pt x="3062" y="2184"/>
                  <a:pt x="3093" y="2037"/>
                </a:cubicBezTo>
                <a:cubicBezTo>
                  <a:pt x="2153" y="1703"/>
                  <a:pt x="1432" y="951"/>
                  <a:pt x="1129" y="0"/>
                </a:cubicBezTo>
                <a:close/>
              </a:path>
            </a:pathLst>
          </a:custGeom>
          <a:solidFill>
            <a:srgbClr val="FFA5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4" name="Google Shape;584;p35"/>
          <p:cNvSpPr/>
          <p:nvPr/>
        </p:nvSpPr>
        <p:spPr>
          <a:xfrm>
            <a:off x="6962938" y="2579805"/>
            <a:ext cx="1498948" cy="1485915"/>
          </a:xfrm>
          <a:custGeom>
            <a:avLst/>
            <a:gdLst/>
            <a:ahLst/>
            <a:cxnLst/>
            <a:rect l="l" t="t" r="r" b="b"/>
            <a:pathLst>
              <a:path w="13111" h="12997" extrusionOk="0">
                <a:moveTo>
                  <a:pt x="7379" y="0"/>
                </a:moveTo>
                <a:cubicBezTo>
                  <a:pt x="7363" y="0"/>
                  <a:pt x="7351" y="5"/>
                  <a:pt x="7344" y="33"/>
                </a:cubicBezTo>
                <a:cubicBezTo>
                  <a:pt x="7344" y="64"/>
                  <a:pt x="7334" y="106"/>
                  <a:pt x="7323" y="148"/>
                </a:cubicBezTo>
                <a:cubicBezTo>
                  <a:pt x="7271" y="346"/>
                  <a:pt x="7167" y="534"/>
                  <a:pt x="7031" y="691"/>
                </a:cubicBezTo>
                <a:cubicBezTo>
                  <a:pt x="6895" y="858"/>
                  <a:pt x="6728" y="994"/>
                  <a:pt x="6540" y="1088"/>
                </a:cubicBezTo>
                <a:cubicBezTo>
                  <a:pt x="6322" y="1200"/>
                  <a:pt x="6091" y="1252"/>
                  <a:pt x="5865" y="1252"/>
                </a:cubicBezTo>
                <a:cubicBezTo>
                  <a:pt x="5205" y="1252"/>
                  <a:pt x="4583" y="807"/>
                  <a:pt x="4419" y="106"/>
                </a:cubicBezTo>
                <a:cubicBezTo>
                  <a:pt x="2863" y="367"/>
                  <a:pt x="1348" y="1151"/>
                  <a:pt x="1" y="1955"/>
                </a:cubicBezTo>
                <a:cubicBezTo>
                  <a:pt x="1056" y="2582"/>
                  <a:pt x="2393" y="3710"/>
                  <a:pt x="2038" y="4890"/>
                </a:cubicBezTo>
                <a:cubicBezTo>
                  <a:pt x="1850" y="5434"/>
                  <a:pt x="1714" y="5998"/>
                  <a:pt x="1620" y="6562"/>
                </a:cubicBezTo>
                <a:cubicBezTo>
                  <a:pt x="1432" y="7711"/>
                  <a:pt x="1411" y="8411"/>
                  <a:pt x="1348" y="10103"/>
                </a:cubicBezTo>
                <a:lnTo>
                  <a:pt x="6237" y="10103"/>
                </a:lnTo>
                <a:cubicBezTo>
                  <a:pt x="5694" y="10323"/>
                  <a:pt x="5443" y="10427"/>
                  <a:pt x="3908" y="11304"/>
                </a:cubicBezTo>
                <a:cubicBezTo>
                  <a:pt x="3981" y="11754"/>
                  <a:pt x="4273" y="12642"/>
                  <a:pt x="4639" y="12997"/>
                </a:cubicBezTo>
                <a:cubicBezTo>
                  <a:pt x="7710" y="12328"/>
                  <a:pt x="9078" y="12015"/>
                  <a:pt x="10708" y="11273"/>
                </a:cubicBezTo>
                <a:cubicBezTo>
                  <a:pt x="11262" y="11022"/>
                  <a:pt x="11815" y="10761"/>
                  <a:pt x="12254" y="10343"/>
                </a:cubicBezTo>
                <a:cubicBezTo>
                  <a:pt x="12693" y="9926"/>
                  <a:pt x="13111" y="9758"/>
                  <a:pt x="13006" y="9163"/>
                </a:cubicBezTo>
                <a:lnTo>
                  <a:pt x="11836" y="2968"/>
                </a:lnTo>
                <a:cubicBezTo>
                  <a:pt x="11732" y="2425"/>
                  <a:pt x="11596" y="1840"/>
                  <a:pt x="11251" y="1433"/>
                </a:cubicBezTo>
                <a:cubicBezTo>
                  <a:pt x="10907" y="1025"/>
                  <a:pt x="10374" y="827"/>
                  <a:pt x="9862" y="660"/>
                </a:cubicBezTo>
                <a:lnTo>
                  <a:pt x="9768" y="628"/>
                </a:lnTo>
                <a:cubicBezTo>
                  <a:pt x="9486" y="534"/>
                  <a:pt x="9204" y="461"/>
                  <a:pt x="8922" y="378"/>
                </a:cubicBezTo>
                <a:cubicBezTo>
                  <a:pt x="8640" y="294"/>
                  <a:pt x="8358" y="221"/>
                  <a:pt x="8076" y="158"/>
                </a:cubicBezTo>
                <a:cubicBezTo>
                  <a:pt x="7929" y="116"/>
                  <a:pt x="7794" y="85"/>
                  <a:pt x="7647" y="54"/>
                </a:cubicBezTo>
                <a:cubicBezTo>
                  <a:pt x="7574" y="43"/>
                  <a:pt x="7501" y="22"/>
                  <a:pt x="7438" y="12"/>
                </a:cubicBezTo>
                <a:lnTo>
                  <a:pt x="7407" y="2"/>
                </a:lnTo>
                <a:cubicBezTo>
                  <a:pt x="7397" y="2"/>
                  <a:pt x="7387" y="0"/>
                  <a:pt x="737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5" name="Google Shape;585;p35"/>
          <p:cNvSpPr/>
          <p:nvPr/>
        </p:nvSpPr>
        <p:spPr>
          <a:xfrm>
            <a:off x="7544522" y="1982673"/>
            <a:ext cx="413408" cy="518247"/>
          </a:xfrm>
          <a:custGeom>
            <a:avLst/>
            <a:gdLst/>
            <a:ahLst/>
            <a:cxnLst/>
            <a:rect l="l" t="t" r="r" b="b"/>
            <a:pathLst>
              <a:path w="3616" h="4533" extrusionOk="0">
                <a:moveTo>
                  <a:pt x="1941" y="1"/>
                </a:moveTo>
                <a:cubicBezTo>
                  <a:pt x="1307" y="1"/>
                  <a:pt x="686" y="319"/>
                  <a:pt x="325" y="900"/>
                </a:cubicBezTo>
                <a:cubicBezTo>
                  <a:pt x="116" y="1265"/>
                  <a:pt x="1" y="1673"/>
                  <a:pt x="11" y="2091"/>
                </a:cubicBezTo>
                <a:cubicBezTo>
                  <a:pt x="11" y="2498"/>
                  <a:pt x="95" y="2905"/>
                  <a:pt x="231" y="3302"/>
                </a:cubicBezTo>
                <a:cubicBezTo>
                  <a:pt x="335" y="3658"/>
                  <a:pt x="534" y="3981"/>
                  <a:pt x="805" y="4232"/>
                </a:cubicBezTo>
                <a:cubicBezTo>
                  <a:pt x="1060" y="4430"/>
                  <a:pt x="1372" y="4532"/>
                  <a:pt x="1690" y="4532"/>
                </a:cubicBezTo>
                <a:cubicBezTo>
                  <a:pt x="1841" y="4532"/>
                  <a:pt x="1994" y="4509"/>
                  <a:pt x="2142" y="4462"/>
                </a:cubicBezTo>
                <a:cubicBezTo>
                  <a:pt x="2592" y="4305"/>
                  <a:pt x="2968" y="3992"/>
                  <a:pt x="3208" y="3584"/>
                </a:cubicBezTo>
                <a:cubicBezTo>
                  <a:pt x="3438" y="3167"/>
                  <a:pt x="3574" y="2707"/>
                  <a:pt x="3595" y="2237"/>
                </a:cubicBezTo>
                <a:cubicBezTo>
                  <a:pt x="3615" y="1934"/>
                  <a:pt x="3605" y="1631"/>
                  <a:pt x="3574" y="1328"/>
                </a:cubicBezTo>
                <a:cubicBezTo>
                  <a:pt x="3553" y="1161"/>
                  <a:pt x="3563" y="921"/>
                  <a:pt x="3469" y="764"/>
                </a:cubicBezTo>
                <a:cubicBezTo>
                  <a:pt x="3365" y="607"/>
                  <a:pt x="3229" y="471"/>
                  <a:pt x="3072" y="377"/>
                </a:cubicBezTo>
                <a:cubicBezTo>
                  <a:pt x="2729" y="122"/>
                  <a:pt x="2333" y="1"/>
                  <a:pt x="1941" y="1"/>
                </a:cubicBezTo>
                <a:close/>
              </a:path>
            </a:pathLst>
          </a:custGeom>
          <a:solidFill>
            <a:srgbClr val="FFA5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6" name="Google Shape;586;p35"/>
          <p:cNvSpPr/>
          <p:nvPr/>
        </p:nvSpPr>
        <p:spPr>
          <a:xfrm>
            <a:off x="7783467" y="2232364"/>
            <a:ext cx="41844" cy="137422"/>
          </a:xfrm>
          <a:custGeom>
            <a:avLst/>
            <a:gdLst/>
            <a:ahLst/>
            <a:cxnLst/>
            <a:rect l="l" t="t" r="r" b="b"/>
            <a:pathLst>
              <a:path w="366" h="1202" fill="none" extrusionOk="0">
                <a:moveTo>
                  <a:pt x="282" y="1"/>
                </a:moveTo>
                <a:cubicBezTo>
                  <a:pt x="303" y="283"/>
                  <a:pt x="335" y="565"/>
                  <a:pt x="345" y="847"/>
                </a:cubicBezTo>
                <a:cubicBezTo>
                  <a:pt x="366" y="920"/>
                  <a:pt x="345" y="1004"/>
                  <a:pt x="314" y="1077"/>
                </a:cubicBezTo>
                <a:cubicBezTo>
                  <a:pt x="241" y="1181"/>
                  <a:pt x="94" y="1202"/>
                  <a:pt x="0" y="1118"/>
                </a:cubicBezTo>
              </a:path>
            </a:pathLst>
          </a:custGeom>
          <a:noFill/>
          <a:ln w="2350" cap="flat" cmpd="sng">
            <a:solidFill>
              <a:srgbClr val="CB7C5E"/>
            </a:solidFill>
            <a:prstDash val="solid"/>
            <a:miter lim="1044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7" name="Google Shape;587;p35"/>
          <p:cNvSpPr/>
          <p:nvPr/>
        </p:nvSpPr>
        <p:spPr>
          <a:xfrm>
            <a:off x="7487244" y="1769452"/>
            <a:ext cx="616340" cy="370878"/>
          </a:xfrm>
          <a:custGeom>
            <a:avLst/>
            <a:gdLst/>
            <a:ahLst/>
            <a:cxnLst/>
            <a:rect l="l" t="t" r="r" b="b"/>
            <a:pathLst>
              <a:path w="5391" h="3244" extrusionOk="0">
                <a:moveTo>
                  <a:pt x="2322" y="1"/>
                </a:moveTo>
                <a:cubicBezTo>
                  <a:pt x="2262" y="1"/>
                  <a:pt x="2202" y="6"/>
                  <a:pt x="2142" y="17"/>
                </a:cubicBezTo>
                <a:cubicBezTo>
                  <a:pt x="1703" y="101"/>
                  <a:pt x="1379" y="467"/>
                  <a:pt x="1129" y="843"/>
                </a:cubicBezTo>
                <a:cubicBezTo>
                  <a:pt x="1120" y="857"/>
                  <a:pt x="1111" y="863"/>
                  <a:pt x="1101" y="863"/>
                </a:cubicBezTo>
                <a:cubicBezTo>
                  <a:pt x="1055" y="863"/>
                  <a:pt x="1001" y="719"/>
                  <a:pt x="941" y="675"/>
                </a:cubicBezTo>
                <a:cubicBezTo>
                  <a:pt x="868" y="602"/>
                  <a:pt x="784" y="550"/>
                  <a:pt x="700" y="519"/>
                </a:cubicBezTo>
                <a:cubicBezTo>
                  <a:pt x="689" y="517"/>
                  <a:pt x="677" y="517"/>
                  <a:pt x="665" y="517"/>
                </a:cubicBezTo>
                <a:cubicBezTo>
                  <a:pt x="232" y="517"/>
                  <a:pt x="73" y="1456"/>
                  <a:pt x="42" y="1741"/>
                </a:cubicBezTo>
                <a:cubicBezTo>
                  <a:pt x="1" y="2159"/>
                  <a:pt x="42" y="2723"/>
                  <a:pt x="283" y="3089"/>
                </a:cubicBezTo>
                <a:cubicBezTo>
                  <a:pt x="324" y="3162"/>
                  <a:pt x="408" y="3214"/>
                  <a:pt x="492" y="3235"/>
                </a:cubicBezTo>
                <a:cubicBezTo>
                  <a:pt x="518" y="3241"/>
                  <a:pt x="546" y="3244"/>
                  <a:pt x="574" y="3244"/>
                </a:cubicBezTo>
                <a:cubicBezTo>
                  <a:pt x="788" y="3244"/>
                  <a:pt x="1033" y="3083"/>
                  <a:pt x="1181" y="2963"/>
                </a:cubicBezTo>
                <a:cubicBezTo>
                  <a:pt x="1369" y="2796"/>
                  <a:pt x="1547" y="2587"/>
                  <a:pt x="1797" y="2535"/>
                </a:cubicBezTo>
                <a:cubicBezTo>
                  <a:pt x="1844" y="2527"/>
                  <a:pt x="1890" y="2523"/>
                  <a:pt x="1936" y="2523"/>
                </a:cubicBezTo>
                <a:cubicBezTo>
                  <a:pt x="2067" y="2523"/>
                  <a:pt x="2196" y="2554"/>
                  <a:pt x="2320" y="2608"/>
                </a:cubicBezTo>
                <a:cubicBezTo>
                  <a:pt x="2476" y="2681"/>
                  <a:pt x="2633" y="2775"/>
                  <a:pt x="2790" y="2859"/>
                </a:cubicBezTo>
                <a:cubicBezTo>
                  <a:pt x="3037" y="2970"/>
                  <a:pt x="3302" y="3026"/>
                  <a:pt x="3567" y="3026"/>
                </a:cubicBezTo>
                <a:cubicBezTo>
                  <a:pt x="3872" y="3026"/>
                  <a:pt x="4176" y="2952"/>
                  <a:pt x="4451" y="2807"/>
                </a:cubicBezTo>
                <a:cubicBezTo>
                  <a:pt x="4963" y="2524"/>
                  <a:pt x="5307" y="2013"/>
                  <a:pt x="5360" y="1428"/>
                </a:cubicBezTo>
                <a:cubicBezTo>
                  <a:pt x="5391" y="1219"/>
                  <a:pt x="5360" y="1010"/>
                  <a:pt x="5266" y="822"/>
                </a:cubicBezTo>
                <a:cubicBezTo>
                  <a:pt x="5171" y="634"/>
                  <a:pt x="4983" y="508"/>
                  <a:pt x="4764" y="487"/>
                </a:cubicBezTo>
                <a:cubicBezTo>
                  <a:pt x="4753" y="487"/>
                  <a:pt x="4743" y="486"/>
                  <a:pt x="4732" y="486"/>
                </a:cubicBezTo>
                <a:cubicBezTo>
                  <a:pt x="4437" y="486"/>
                  <a:pt x="4175" y="740"/>
                  <a:pt x="3882" y="740"/>
                </a:cubicBezTo>
                <a:cubicBezTo>
                  <a:pt x="3866" y="740"/>
                  <a:pt x="3850" y="740"/>
                  <a:pt x="3834" y="738"/>
                </a:cubicBezTo>
                <a:cubicBezTo>
                  <a:pt x="3605" y="707"/>
                  <a:pt x="3427" y="519"/>
                  <a:pt x="3239" y="373"/>
                </a:cubicBezTo>
                <a:cubicBezTo>
                  <a:pt x="2983" y="161"/>
                  <a:pt x="2652" y="1"/>
                  <a:pt x="232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8" name="Google Shape;588;p35"/>
          <p:cNvSpPr/>
          <p:nvPr/>
        </p:nvSpPr>
        <p:spPr>
          <a:xfrm>
            <a:off x="7481299" y="2074135"/>
            <a:ext cx="120730" cy="191842"/>
          </a:xfrm>
          <a:custGeom>
            <a:avLst/>
            <a:gdLst/>
            <a:ahLst/>
            <a:cxnLst/>
            <a:rect l="l" t="t" r="r" b="b"/>
            <a:pathLst>
              <a:path w="1056" h="1678" extrusionOk="0">
                <a:moveTo>
                  <a:pt x="345" y="1"/>
                </a:moveTo>
                <a:cubicBezTo>
                  <a:pt x="302" y="1"/>
                  <a:pt x="259" y="9"/>
                  <a:pt x="220" y="27"/>
                </a:cubicBezTo>
                <a:cubicBezTo>
                  <a:pt x="94" y="121"/>
                  <a:pt x="21" y="256"/>
                  <a:pt x="32" y="413"/>
                </a:cubicBezTo>
                <a:cubicBezTo>
                  <a:pt x="0" y="862"/>
                  <a:pt x="188" y="1312"/>
                  <a:pt x="533" y="1614"/>
                </a:cubicBezTo>
                <a:cubicBezTo>
                  <a:pt x="575" y="1656"/>
                  <a:pt x="627" y="1677"/>
                  <a:pt x="690" y="1677"/>
                </a:cubicBezTo>
                <a:cubicBezTo>
                  <a:pt x="752" y="1667"/>
                  <a:pt x="794" y="1604"/>
                  <a:pt x="826" y="1552"/>
                </a:cubicBezTo>
                <a:cubicBezTo>
                  <a:pt x="1055" y="1144"/>
                  <a:pt x="1014" y="633"/>
                  <a:pt x="732" y="267"/>
                </a:cubicBezTo>
                <a:cubicBezTo>
                  <a:pt x="679" y="173"/>
                  <a:pt x="606" y="100"/>
                  <a:pt x="512" y="48"/>
                </a:cubicBezTo>
                <a:cubicBezTo>
                  <a:pt x="463" y="17"/>
                  <a:pt x="404" y="1"/>
                  <a:pt x="345" y="1"/>
                </a:cubicBezTo>
                <a:close/>
              </a:path>
            </a:pathLst>
          </a:custGeom>
          <a:solidFill>
            <a:srgbClr val="FFA5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9" name="Google Shape;589;p35"/>
          <p:cNvSpPr/>
          <p:nvPr/>
        </p:nvSpPr>
        <p:spPr>
          <a:xfrm>
            <a:off x="7863496" y="2228591"/>
            <a:ext cx="47789" cy="42873"/>
          </a:xfrm>
          <a:custGeom>
            <a:avLst/>
            <a:gdLst/>
            <a:ahLst/>
            <a:cxnLst/>
            <a:rect l="l" t="t" r="r" b="b"/>
            <a:pathLst>
              <a:path w="418" h="375" extrusionOk="0">
                <a:moveTo>
                  <a:pt x="258" y="0"/>
                </a:moveTo>
                <a:cubicBezTo>
                  <a:pt x="223" y="0"/>
                  <a:pt x="190" y="12"/>
                  <a:pt x="167" y="44"/>
                </a:cubicBezTo>
                <a:cubicBezTo>
                  <a:pt x="126" y="96"/>
                  <a:pt x="0" y="326"/>
                  <a:pt x="115" y="368"/>
                </a:cubicBezTo>
                <a:cubicBezTo>
                  <a:pt x="122" y="373"/>
                  <a:pt x="130" y="375"/>
                  <a:pt x="138" y="375"/>
                </a:cubicBezTo>
                <a:cubicBezTo>
                  <a:pt x="165" y="375"/>
                  <a:pt x="193" y="353"/>
                  <a:pt x="209" y="337"/>
                </a:cubicBezTo>
                <a:cubicBezTo>
                  <a:pt x="240" y="295"/>
                  <a:pt x="261" y="253"/>
                  <a:pt x="282" y="211"/>
                </a:cubicBezTo>
                <a:cubicBezTo>
                  <a:pt x="293" y="180"/>
                  <a:pt x="282" y="149"/>
                  <a:pt x="324" y="117"/>
                </a:cubicBezTo>
                <a:cubicBezTo>
                  <a:pt x="345" y="107"/>
                  <a:pt x="366" y="107"/>
                  <a:pt x="387" y="96"/>
                </a:cubicBezTo>
                <a:cubicBezTo>
                  <a:pt x="397" y="96"/>
                  <a:pt x="408" y="86"/>
                  <a:pt x="418" y="86"/>
                </a:cubicBezTo>
                <a:cubicBezTo>
                  <a:pt x="418" y="75"/>
                  <a:pt x="418" y="65"/>
                  <a:pt x="418" y="55"/>
                </a:cubicBezTo>
                <a:cubicBezTo>
                  <a:pt x="408" y="55"/>
                  <a:pt x="408" y="44"/>
                  <a:pt x="397" y="44"/>
                </a:cubicBezTo>
                <a:cubicBezTo>
                  <a:pt x="356" y="21"/>
                  <a:pt x="305" y="0"/>
                  <a:pt x="25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0" name="Google Shape;590;p35"/>
          <p:cNvSpPr/>
          <p:nvPr/>
        </p:nvSpPr>
        <p:spPr>
          <a:xfrm>
            <a:off x="7723673" y="2199667"/>
            <a:ext cx="47903" cy="41958"/>
          </a:xfrm>
          <a:custGeom>
            <a:avLst/>
            <a:gdLst/>
            <a:ahLst/>
            <a:cxnLst/>
            <a:rect l="l" t="t" r="r" b="b"/>
            <a:pathLst>
              <a:path w="419" h="367" extrusionOk="0">
                <a:moveTo>
                  <a:pt x="264" y="1"/>
                </a:moveTo>
                <a:cubicBezTo>
                  <a:pt x="224" y="1"/>
                  <a:pt x="188" y="11"/>
                  <a:pt x="168" y="36"/>
                </a:cubicBezTo>
                <a:cubicBezTo>
                  <a:pt x="116" y="88"/>
                  <a:pt x="1" y="318"/>
                  <a:pt x="116" y="360"/>
                </a:cubicBezTo>
                <a:cubicBezTo>
                  <a:pt x="123" y="365"/>
                  <a:pt x="131" y="367"/>
                  <a:pt x="139" y="367"/>
                </a:cubicBezTo>
                <a:cubicBezTo>
                  <a:pt x="165" y="367"/>
                  <a:pt x="194" y="344"/>
                  <a:pt x="210" y="328"/>
                </a:cubicBezTo>
                <a:cubicBezTo>
                  <a:pt x="241" y="287"/>
                  <a:pt x="262" y="245"/>
                  <a:pt x="283" y="203"/>
                </a:cubicBezTo>
                <a:cubicBezTo>
                  <a:pt x="293" y="161"/>
                  <a:pt x="283" y="140"/>
                  <a:pt x="325" y="109"/>
                </a:cubicBezTo>
                <a:cubicBezTo>
                  <a:pt x="346" y="99"/>
                  <a:pt x="367" y="99"/>
                  <a:pt x="398" y="88"/>
                </a:cubicBezTo>
                <a:cubicBezTo>
                  <a:pt x="398" y="88"/>
                  <a:pt x="408" y="78"/>
                  <a:pt x="419" y="78"/>
                </a:cubicBezTo>
                <a:cubicBezTo>
                  <a:pt x="419" y="67"/>
                  <a:pt x="419" y="57"/>
                  <a:pt x="419" y="46"/>
                </a:cubicBezTo>
                <a:cubicBezTo>
                  <a:pt x="408" y="36"/>
                  <a:pt x="408" y="36"/>
                  <a:pt x="398" y="36"/>
                </a:cubicBezTo>
                <a:cubicBezTo>
                  <a:pt x="359" y="14"/>
                  <a:pt x="309" y="1"/>
                  <a:pt x="26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1" name="Google Shape;591;p35"/>
          <p:cNvSpPr/>
          <p:nvPr/>
        </p:nvSpPr>
        <p:spPr>
          <a:xfrm>
            <a:off x="7533775" y="2121352"/>
            <a:ext cx="433644" cy="415123"/>
          </a:xfrm>
          <a:custGeom>
            <a:avLst/>
            <a:gdLst/>
            <a:ahLst/>
            <a:cxnLst/>
            <a:rect l="l" t="t" r="r" b="b"/>
            <a:pathLst>
              <a:path w="3793" h="3631" extrusionOk="0">
                <a:moveTo>
                  <a:pt x="367" y="0"/>
                </a:moveTo>
                <a:lnTo>
                  <a:pt x="367" y="0"/>
                </a:lnTo>
                <a:cubicBezTo>
                  <a:pt x="461" y="240"/>
                  <a:pt x="513" y="502"/>
                  <a:pt x="523" y="763"/>
                </a:cubicBezTo>
                <a:cubicBezTo>
                  <a:pt x="534" y="846"/>
                  <a:pt x="513" y="940"/>
                  <a:pt x="492" y="1034"/>
                </a:cubicBezTo>
                <a:cubicBezTo>
                  <a:pt x="461" y="1118"/>
                  <a:pt x="387" y="1191"/>
                  <a:pt x="304" y="1222"/>
                </a:cubicBezTo>
                <a:cubicBezTo>
                  <a:pt x="281" y="1227"/>
                  <a:pt x="258" y="1229"/>
                  <a:pt x="236" y="1229"/>
                </a:cubicBezTo>
                <a:cubicBezTo>
                  <a:pt x="148" y="1229"/>
                  <a:pt x="68" y="1195"/>
                  <a:pt x="1" y="1128"/>
                </a:cubicBezTo>
                <a:lnTo>
                  <a:pt x="1" y="1128"/>
                </a:lnTo>
                <a:cubicBezTo>
                  <a:pt x="85" y="1598"/>
                  <a:pt x="210" y="2048"/>
                  <a:pt x="398" y="2486"/>
                </a:cubicBezTo>
                <a:cubicBezTo>
                  <a:pt x="627" y="3041"/>
                  <a:pt x="1093" y="3630"/>
                  <a:pt x="1723" y="3630"/>
                </a:cubicBezTo>
                <a:cubicBezTo>
                  <a:pt x="1781" y="3630"/>
                  <a:pt x="1841" y="3625"/>
                  <a:pt x="1902" y="3615"/>
                </a:cubicBezTo>
                <a:cubicBezTo>
                  <a:pt x="2205" y="3541"/>
                  <a:pt x="2477" y="3406"/>
                  <a:pt x="2707" y="3207"/>
                </a:cubicBezTo>
                <a:cubicBezTo>
                  <a:pt x="3365" y="2654"/>
                  <a:pt x="3762" y="1860"/>
                  <a:pt x="3793" y="1003"/>
                </a:cubicBezTo>
                <a:lnTo>
                  <a:pt x="3741" y="993"/>
                </a:lnTo>
                <a:cubicBezTo>
                  <a:pt x="3516" y="1373"/>
                  <a:pt x="3073" y="1581"/>
                  <a:pt x="2641" y="1581"/>
                </a:cubicBezTo>
                <a:cubicBezTo>
                  <a:pt x="2610" y="1581"/>
                  <a:pt x="2580" y="1580"/>
                  <a:pt x="2550" y="1578"/>
                </a:cubicBezTo>
                <a:cubicBezTo>
                  <a:pt x="2080" y="1536"/>
                  <a:pt x="1641" y="1337"/>
                  <a:pt x="1296" y="1013"/>
                </a:cubicBezTo>
                <a:cubicBezTo>
                  <a:pt x="952" y="710"/>
                  <a:pt x="638" y="376"/>
                  <a:pt x="36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2" name="Google Shape;592;p35"/>
          <p:cNvSpPr/>
          <p:nvPr/>
        </p:nvSpPr>
        <p:spPr>
          <a:xfrm>
            <a:off x="7861095" y="2174857"/>
            <a:ext cx="70540" cy="34527"/>
          </a:xfrm>
          <a:custGeom>
            <a:avLst/>
            <a:gdLst/>
            <a:ahLst/>
            <a:cxnLst/>
            <a:rect l="l" t="t" r="r" b="b"/>
            <a:pathLst>
              <a:path w="617" h="302" extrusionOk="0">
                <a:moveTo>
                  <a:pt x="78" y="1"/>
                </a:moveTo>
                <a:cubicBezTo>
                  <a:pt x="31" y="1"/>
                  <a:pt x="0" y="19"/>
                  <a:pt x="0" y="65"/>
                </a:cubicBezTo>
                <a:cubicBezTo>
                  <a:pt x="0" y="96"/>
                  <a:pt x="32" y="117"/>
                  <a:pt x="63" y="138"/>
                </a:cubicBezTo>
                <a:cubicBezTo>
                  <a:pt x="209" y="201"/>
                  <a:pt x="366" y="263"/>
                  <a:pt x="523" y="295"/>
                </a:cubicBezTo>
                <a:cubicBezTo>
                  <a:pt x="536" y="299"/>
                  <a:pt x="549" y="302"/>
                  <a:pt x="561" y="302"/>
                </a:cubicBezTo>
                <a:cubicBezTo>
                  <a:pt x="578" y="302"/>
                  <a:pt x="594" y="297"/>
                  <a:pt x="606" y="284"/>
                </a:cubicBezTo>
                <a:cubicBezTo>
                  <a:pt x="617" y="263"/>
                  <a:pt x="617" y="242"/>
                  <a:pt x="606" y="232"/>
                </a:cubicBezTo>
                <a:cubicBezTo>
                  <a:pt x="596" y="211"/>
                  <a:pt x="575" y="201"/>
                  <a:pt x="564" y="190"/>
                </a:cubicBezTo>
                <a:cubicBezTo>
                  <a:pt x="517" y="167"/>
                  <a:pt x="221" y="1"/>
                  <a:pt x="7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3" name="Google Shape;593;p35"/>
          <p:cNvSpPr/>
          <p:nvPr/>
        </p:nvSpPr>
        <p:spPr>
          <a:xfrm>
            <a:off x="7708239" y="2153593"/>
            <a:ext cx="83688" cy="22751"/>
          </a:xfrm>
          <a:custGeom>
            <a:avLst/>
            <a:gdLst/>
            <a:ahLst/>
            <a:cxnLst/>
            <a:rect l="l" t="t" r="r" b="b"/>
            <a:pathLst>
              <a:path w="732" h="199" extrusionOk="0">
                <a:moveTo>
                  <a:pt x="84" y="0"/>
                </a:moveTo>
                <a:cubicBezTo>
                  <a:pt x="63" y="0"/>
                  <a:pt x="42" y="0"/>
                  <a:pt x="21" y="11"/>
                </a:cubicBezTo>
                <a:cubicBezTo>
                  <a:pt x="11" y="21"/>
                  <a:pt x="0" y="42"/>
                  <a:pt x="0" y="63"/>
                </a:cubicBezTo>
                <a:cubicBezTo>
                  <a:pt x="0" y="94"/>
                  <a:pt x="31" y="105"/>
                  <a:pt x="63" y="115"/>
                </a:cubicBezTo>
                <a:cubicBezTo>
                  <a:pt x="219" y="157"/>
                  <a:pt x="376" y="188"/>
                  <a:pt x="543" y="199"/>
                </a:cubicBezTo>
                <a:cubicBezTo>
                  <a:pt x="575" y="199"/>
                  <a:pt x="616" y="199"/>
                  <a:pt x="637" y="167"/>
                </a:cubicBezTo>
                <a:cubicBezTo>
                  <a:pt x="731" y="0"/>
                  <a:pt x="146" y="0"/>
                  <a:pt x="8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4" name="Google Shape;594;p35"/>
          <p:cNvSpPr/>
          <p:nvPr/>
        </p:nvSpPr>
        <p:spPr>
          <a:xfrm>
            <a:off x="7503936" y="2108205"/>
            <a:ext cx="61051" cy="41844"/>
          </a:xfrm>
          <a:custGeom>
            <a:avLst/>
            <a:gdLst/>
            <a:ahLst/>
            <a:cxnLst/>
            <a:rect l="l" t="t" r="r" b="b"/>
            <a:pathLst>
              <a:path w="534" h="366" fill="none" extrusionOk="0">
                <a:moveTo>
                  <a:pt x="1" y="146"/>
                </a:moveTo>
                <a:cubicBezTo>
                  <a:pt x="32" y="63"/>
                  <a:pt x="116" y="0"/>
                  <a:pt x="210" y="11"/>
                </a:cubicBezTo>
                <a:cubicBezTo>
                  <a:pt x="293" y="11"/>
                  <a:pt x="377" y="52"/>
                  <a:pt x="429" y="126"/>
                </a:cubicBezTo>
                <a:cubicBezTo>
                  <a:pt x="481" y="199"/>
                  <a:pt x="513" y="282"/>
                  <a:pt x="534" y="366"/>
                </a:cubicBezTo>
              </a:path>
            </a:pathLst>
          </a:custGeom>
          <a:noFill/>
          <a:ln w="2350" cap="flat" cmpd="sng">
            <a:solidFill>
              <a:srgbClr val="CB7C5E"/>
            </a:solidFill>
            <a:prstDash val="solid"/>
            <a:miter lim="1044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5" name="Google Shape;595;p35"/>
          <p:cNvSpPr/>
          <p:nvPr/>
        </p:nvSpPr>
        <p:spPr>
          <a:xfrm>
            <a:off x="7520742" y="2110605"/>
            <a:ext cx="16806" cy="80144"/>
          </a:xfrm>
          <a:custGeom>
            <a:avLst/>
            <a:gdLst/>
            <a:ahLst/>
            <a:cxnLst/>
            <a:rect l="l" t="t" r="r" b="b"/>
            <a:pathLst>
              <a:path w="147" h="701" fill="none" extrusionOk="0">
                <a:moveTo>
                  <a:pt x="146" y="0"/>
                </a:moveTo>
                <a:cubicBezTo>
                  <a:pt x="63" y="94"/>
                  <a:pt x="10" y="209"/>
                  <a:pt x="10" y="334"/>
                </a:cubicBezTo>
                <a:cubicBezTo>
                  <a:pt x="0" y="460"/>
                  <a:pt x="10" y="575"/>
                  <a:pt x="31" y="700"/>
                </a:cubicBezTo>
              </a:path>
            </a:pathLst>
          </a:custGeom>
          <a:noFill/>
          <a:ln w="2350" cap="flat" cmpd="sng">
            <a:solidFill>
              <a:srgbClr val="CB7C5E"/>
            </a:solidFill>
            <a:prstDash val="solid"/>
            <a:miter lim="1044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6" name="Google Shape;596;p35"/>
          <p:cNvSpPr/>
          <p:nvPr/>
        </p:nvSpPr>
        <p:spPr>
          <a:xfrm>
            <a:off x="7698636" y="2618105"/>
            <a:ext cx="66996" cy="25266"/>
          </a:xfrm>
          <a:custGeom>
            <a:avLst/>
            <a:gdLst/>
            <a:ahLst/>
            <a:cxnLst/>
            <a:rect l="l" t="t" r="r" b="b"/>
            <a:pathLst>
              <a:path w="586" h="221" fill="none" extrusionOk="0">
                <a:moveTo>
                  <a:pt x="1" y="220"/>
                </a:moveTo>
                <a:cubicBezTo>
                  <a:pt x="189" y="126"/>
                  <a:pt x="387" y="53"/>
                  <a:pt x="586" y="1"/>
                </a:cubicBezTo>
              </a:path>
            </a:pathLst>
          </a:custGeom>
          <a:noFill/>
          <a:ln w="2350" cap="flat" cmpd="sng">
            <a:solidFill>
              <a:srgbClr val="CB7C5E"/>
            </a:solidFill>
            <a:prstDash val="solid"/>
            <a:miter lim="1044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7" name="Google Shape;597;p35"/>
          <p:cNvSpPr/>
          <p:nvPr/>
        </p:nvSpPr>
        <p:spPr>
          <a:xfrm>
            <a:off x="7535033" y="2618105"/>
            <a:ext cx="94435" cy="26410"/>
          </a:xfrm>
          <a:custGeom>
            <a:avLst/>
            <a:gdLst/>
            <a:ahLst/>
            <a:cxnLst/>
            <a:rect l="l" t="t" r="r" b="b"/>
            <a:pathLst>
              <a:path w="826" h="231" fill="none" extrusionOk="0">
                <a:moveTo>
                  <a:pt x="826" y="231"/>
                </a:moveTo>
                <a:cubicBezTo>
                  <a:pt x="554" y="116"/>
                  <a:pt x="282" y="43"/>
                  <a:pt x="0" y="1"/>
                </a:cubicBezTo>
              </a:path>
            </a:pathLst>
          </a:custGeom>
          <a:noFill/>
          <a:ln w="2350" cap="flat" cmpd="sng">
            <a:solidFill>
              <a:srgbClr val="CB7C5E"/>
            </a:solidFill>
            <a:prstDash val="solid"/>
            <a:miter lim="1044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8" name="Google Shape;598;p35"/>
          <p:cNvSpPr/>
          <p:nvPr/>
        </p:nvSpPr>
        <p:spPr>
          <a:xfrm>
            <a:off x="7630611" y="2337431"/>
            <a:ext cx="194700" cy="105296"/>
          </a:xfrm>
          <a:custGeom>
            <a:avLst/>
            <a:gdLst/>
            <a:ahLst/>
            <a:cxnLst/>
            <a:rect l="l" t="t" r="r" b="b"/>
            <a:pathLst>
              <a:path w="1703" h="921" fill="none" extrusionOk="0">
                <a:moveTo>
                  <a:pt x="0" y="1"/>
                </a:moveTo>
                <a:cubicBezTo>
                  <a:pt x="387" y="555"/>
                  <a:pt x="1024" y="899"/>
                  <a:pt x="1703" y="920"/>
                </a:cubicBezTo>
              </a:path>
            </a:pathLst>
          </a:custGeom>
          <a:noFill/>
          <a:ln w="2350" cap="flat" cmpd="sng">
            <a:solidFill>
              <a:srgbClr val="3A335C"/>
            </a:solidFill>
            <a:prstDash val="solid"/>
            <a:miter lim="1044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9" name="Google Shape;599;p35"/>
          <p:cNvSpPr/>
          <p:nvPr/>
        </p:nvSpPr>
        <p:spPr>
          <a:xfrm>
            <a:off x="7626952" y="2399625"/>
            <a:ext cx="138679" cy="78886"/>
          </a:xfrm>
          <a:custGeom>
            <a:avLst/>
            <a:gdLst/>
            <a:ahLst/>
            <a:cxnLst/>
            <a:rect l="l" t="t" r="r" b="b"/>
            <a:pathLst>
              <a:path w="1213" h="690" fill="none" extrusionOk="0">
                <a:moveTo>
                  <a:pt x="1" y="0"/>
                </a:moveTo>
                <a:cubicBezTo>
                  <a:pt x="325" y="355"/>
                  <a:pt x="742" y="596"/>
                  <a:pt x="1213" y="690"/>
                </a:cubicBezTo>
              </a:path>
            </a:pathLst>
          </a:custGeom>
          <a:noFill/>
          <a:ln w="2350" cap="flat" cmpd="sng">
            <a:solidFill>
              <a:srgbClr val="3A335C"/>
            </a:solidFill>
            <a:prstDash val="solid"/>
            <a:miter lim="1044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0" name="Google Shape;600;p35"/>
          <p:cNvSpPr/>
          <p:nvPr/>
        </p:nvSpPr>
        <p:spPr>
          <a:xfrm>
            <a:off x="7678285" y="2304048"/>
            <a:ext cx="228312" cy="71798"/>
          </a:xfrm>
          <a:custGeom>
            <a:avLst/>
            <a:gdLst/>
            <a:ahLst/>
            <a:cxnLst/>
            <a:rect l="l" t="t" r="r" b="b"/>
            <a:pathLst>
              <a:path w="1997" h="628" fill="none" extrusionOk="0">
                <a:moveTo>
                  <a:pt x="1" y="0"/>
                </a:moveTo>
                <a:cubicBezTo>
                  <a:pt x="544" y="471"/>
                  <a:pt x="1307" y="627"/>
                  <a:pt x="1996" y="387"/>
                </a:cubicBezTo>
              </a:path>
            </a:pathLst>
          </a:custGeom>
          <a:noFill/>
          <a:ln w="2350" cap="flat" cmpd="sng">
            <a:solidFill>
              <a:srgbClr val="3A335C"/>
            </a:solidFill>
            <a:prstDash val="solid"/>
            <a:miter lim="1044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1" name="Google Shape;601;p35"/>
          <p:cNvSpPr/>
          <p:nvPr/>
        </p:nvSpPr>
        <p:spPr>
          <a:xfrm>
            <a:off x="6884167" y="2742265"/>
            <a:ext cx="333265" cy="456967"/>
          </a:xfrm>
          <a:custGeom>
            <a:avLst/>
            <a:gdLst/>
            <a:ahLst/>
            <a:cxnLst/>
            <a:rect l="l" t="t" r="r" b="b"/>
            <a:pathLst>
              <a:path w="2915" h="3997" extrusionOk="0">
                <a:moveTo>
                  <a:pt x="1365" y="1"/>
                </a:moveTo>
                <a:cubicBezTo>
                  <a:pt x="1359" y="1"/>
                  <a:pt x="1354" y="1"/>
                  <a:pt x="1348" y="1"/>
                </a:cubicBezTo>
                <a:cubicBezTo>
                  <a:pt x="1212" y="12"/>
                  <a:pt x="1128" y="168"/>
                  <a:pt x="1003" y="242"/>
                </a:cubicBezTo>
                <a:cubicBezTo>
                  <a:pt x="899" y="294"/>
                  <a:pt x="773" y="325"/>
                  <a:pt x="658" y="346"/>
                </a:cubicBezTo>
                <a:cubicBezTo>
                  <a:pt x="533" y="356"/>
                  <a:pt x="428" y="430"/>
                  <a:pt x="366" y="534"/>
                </a:cubicBezTo>
                <a:cubicBezTo>
                  <a:pt x="303" y="659"/>
                  <a:pt x="376" y="816"/>
                  <a:pt x="376" y="962"/>
                </a:cubicBezTo>
                <a:cubicBezTo>
                  <a:pt x="376" y="1276"/>
                  <a:pt x="31" y="1516"/>
                  <a:pt x="11" y="1829"/>
                </a:cubicBezTo>
                <a:cubicBezTo>
                  <a:pt x="0" y="1882"/>
                  <a:pt x="21" y="1944"/>
                  <a:pt x="63" y="1976"/>
                </a:cubicBezTo>
                <a:cubicBezTo>
                  <a:pt x="86" y="1991"/>
                  <a:pt x="114" y="2001"/>
                  <a:pt x="140" y="2001"/>
                </a:cubicBezTo>
                <a:cubicBezTo>
                  <a:pt x="150" y="2001"/>
                  <a:pt x="159" y="1999"/>
                  <a:pt x="167" y="1996"/>
                </a:cubicBezTo>
                <a:cubicBezTo>
                  <a:pt x="679" y="1996"/>
                  <a:pt x="1149" y="2268"/>
                  <a:pt x="1504" y="2634"/>
                </a:cubicBezTo>
                <a:cubicBezTo>
                  <a:pt x="1839" y="3010"/>
                  <a:pt x="2110" y="3438"/>
                  <a:pt x="2330" y="3898"/>
                </a:cubicBezTo>
                <a:cubicBezTo>
                  <a:pt x="2351" y="3961"/>
                  <a:pt x="2405" y="3996"/>
                  <a:pt x="2464" y="3996"/>
                </a:cubicBezTo>
                <a:cubicBezTo>
                  <a:pt x="2492" y="3996"/>
                  <a:pt x="2522" y="3988"/>
                  <a:pt x="2549" y="3971"/>
                </a:cubicBezTo>
                <a:cubicBezTo>
                  <a:pt x="2612" y="3929"/>
                  <a:pt x="2654" y="3877"/>
                  <a:pt x="2685" y="3814"/>
                </a:cubicBezTo>
                <a:cubicBezTo>
                  <a:pt x="2842" y="3501"/>
                  <a:pt x="2915" y="3166"/>
                  <a:pt x="2915" y="2822"/>
                </a:cubicBezTo>
                <a:cubicBezTo>
                  <a:pt x="2915" y="2644"/>
                  <a:pt x="2894" y="2467"/>
                  <a:pt x="2852" y="2299"/>
                </a:cubicBezTo>
                <a:cubicBezTo>
                  <a:pt x="2810" y="2164"/>
                  <a:pt x="2737" y="2028"/>
                  <a:pt x="2685" y="1882"/>
                </a:cubicBezTo>
                <a:cubicBezTo>
                  <a:pt x="2465" y="1255"/>
                  <a:pt x="2069" y="701"/>
                  <a:pt x="1640" y="189"/>
                </a:cubicBezTo>
                <a:cubicBezTo>
                  <a:pt x="1570" y="100"/>
                  <a:pt x="1482" y="1"/>
                  <a:pt x="136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2" name="Google Shape;602;p35"/>
          <p:cNvSpPr/>
          <p:nvPr/>
        </p:nvSpPr>
        <p:spPr>
          <a:xfrm>
            <a:off x="6941445" y="2874885"/>
            <a:ext cx="136278" cy="123131"/>
          </a:xfrm>
          <a:custGeom>
            <a:avLst/>
            <a:gdLst/>
            <a:ahLst/>
            <a:cxnLst/>
            <a:rect l="l" t="t" r="r" b="b"/>
            <a:pathLst>
              <a:path w="1192" h="1077" fill="none" extrusionOk="0">
                <a:moveTo>
                  <a:pt x="1" y="1"/>
                </a:moveTo>
                <a:cubicBezTo>
                  <a:pt x="492" y="231"/>
                  <a:pt x="909" y="607"/>
                  <a:pt x="1191" y="1077"/>
                </a:cubicBezTo>
              </a:path>
            </a:pathLst>
          </a:custGeom>
          <a:noFill/>
          <a:ln w="2350" cap="flat" cmpd="sng">
            <a:solidFill>
              <a:srgbClr val="193F63"/>
            </a:solidFill>
            <a:prstDash val="solid"/>
            <a:miter lim="1044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3" name="Google Shape;603;p35"/>
          <p:cNvSpPr/>
          <p:nvPr/>
        </p:nvSpPr>
        <p:spPr>
          <a:xfrm>
            <a:off x="7075208" y="2905982"/>
            <a:ext cx="69397" cy="194814"/>
          </a:xfrm>
          <a:custGeom>
            <a:avLst/>
            <a:gdLst/>
            <a:ahLst/>
            <a:cxnLst/>
            <a:rect l="l" t="t" r="r" b="b"/>
            <a:pathLst>
              <a:path w="607" h="1704" fill="none" extrusionOk="0">
                <a:moveTo>
                  <a:pt x="1" y="0"/>
                </a:moveTo>
                <a:cubicBezTo>
                  <a:pt x="314" y="523"/>
                  <a:pt x="523" y="1097"/>
                  <a:pt x="606" y="1703"/>
                </a:cubicBezTo>
              </a:path>
            </a:pathLst>
          </a:custGeom>
          <a:noFill/>
          <a:ln w="2350" cap="flat" cmpd="sng">
            <a:solidFill>
              <a:srgbClr val="193F63"/>
            </a:solidFill>
            <a:prstDash val="solid"/>
            <a:miter lim="1044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4" name="Google Shape;604;p35"/>
          <p:cNvSpPr/>
          <p:nvPr/>
        </p:nvSpPr>
        <p:spPr>
          <a:xfrm>
            <a:off x="7015529" y="2778164"/>
            <a:ext cx="47903" cy="56249"/>
          </a:xfrm>
          <a:custGeom>
            <a:avLst/>
            <a:gdLst/>
            <a:ahLst/>
            <a:cxnLst/>
            <a:rect l="l" t="t" r="r" b="b"/>
            <a:pathLst>
              <a:path w="419" h="492" fill="none" extrusionOk="0">
                <a:moveTo>
                  <a:pt x="0" y="1"/>
                </a:moveTo>
                <a:cubicBezTo>
                  <a:pt x="167" y="147"/>
                  <a:pt x="303" y="304"/>
                  <a:pt x="418" y="492"/>
                </a:cubicBezTo>
              </a:path>
            </a:pathLst>
          </a:custGeom>
          <a:noFill/>
          <a:ln w="2350" cap="flat" cmpd="sng">
            <a:solidFill>
              <a:srgbClr val="193F63"/>
            </a:solidFill>
            <a:prstDash val="solid"/>
            <a:miter lim="1044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5" name="Google Shape;605;p35"/>
          <p:cNvSpPr/>
          <p:nvPr/>
        </p:nvSpPr>
        <p:spPr>
          <a:xfrm>
            <a:off x="7065604" y="2772219"/>
            <a:ext cx="76599" cy="174464"/>
          </a:xfrm>
          <a:custGeom>
            <a:avLst/>
            <a:gdLst/>
            <a:ahLst/>
            <a:cxnLst/>
            <a:rect l="l" t="t" r="r" b="b"/>
            <a:pathLst>
              <a:path w="670" h="1526" fill="none" extrusionOk="0">
                <a:moveTo>
                  <a:pt x="1" y="0"/>
                </a:moveTo>
                <a:cubicBezTo>
                  <a:pt x="293" y="481"/>
                  <a:pt x="513" y="993"/>
                  <a:pt x="670" y="1526"/>
                </a:cubicBezTo>
              </a:path>
            </a:pathLst>
          </a:custGeom>
          <a:noFill/>
          <a:ln w="2350" cap="flat" cmpd="sng">
            <a:solidFill>
              <a:srgbClr val="193F63"/>
            </a:solidFill>
            <a:prstDash val="solid"/>
            <a:miter lim="1044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6" name="Google Shape;606;p35"/>
          <p:cNvSpPr/>
          <p:nvPr/>
        </p:nvSpPr>
        <p:spPr>
          <a:xfrm>
            <a:off x="7185077" y="3050492"/>
            <a:ext cx="9718" cy="90890"/>
          </a:xfrm>
          <a:custGeom>
            <a:avLst/>
            <a:gdLst/>
            <a:ahLst/>
            <a:cxnLst/>
            <a:rect l="l" t="t" r="r" b="b"/>
            <a:pathLst>
              <a:path w="85" h="795" fill="none" extrusionOk="0">
                <a:moveTo>
                  <a:pt x="84" y="0"/>
                </a:moveTo>
                <a:cubicBezTo>
                  <a:pt x="74" y="262"/>
                  <a:pt x="42" y="533"/>
                  <a:pt x="1" y="794"/>
                </a:cubicBezTo>
              </a:path>
            </a:pathLst>
          </a:custGeom>
          <a:noFill/>
          <a:ln w="2350" cap="flat" cmpd="sng">
            <a:solidFill>
              <a:srgbClr val="193F63"/>
            </a:solidFill>
            <a:prstDash val="solid"/>
            <a:miter lim="1044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7" name="Google Shape;607;p35"/>
          <p:cNvSpPr/>
          <p:nvPr/>
        </p:nvSpPr>
        <p:spPr>
          <a:xfrm>
            <a:off x="7197081" y="3092336"/>
            <a:ext cx="60937" cy="65738"/>
          </a:xfrm>
          <a:custGeom>
            <a:avLst/>
            <a:gdLst/>
            <a:ahLst/>
            <a:cxnLst/>
            <a:rect l="l" t="t" r="r" b="b"/>
            <a:pathLst>
              <a:path w="533" h="575" fill="none" extrusionOk="0">
                <a:moveTo>
                  <a:pt x="533" y="0"/>
                </a:moveTo>
                <a:cubicBezTo>
                  <a:pt x="303" y="136"/>
                  <a:pt x="115" y="334"/>
                  <a:pt x="0" y="575"/>
                </a:cubicBezTo>
              </a:path>
            </a:pathLst>
          </a:custGeom>
          <a:noFill/>
          <a:ln w="2350" cap="flat" cmpd="sng">
            <a:solidFill>
              <a:srgbClr val="193F63"/>
            </a:solidFill>
            <a:prstDash val="solid"/>
            <a:miter lim="1044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8" name="Google Shape;608;p35"/>
          <p:cNvSpPr/>
          <p:nvPr/>
        </p:nvSpPr>
        <p:spPr>
          <a:xfrm>
            <a:off x="7693834" y="3100682"/>
            <a:ext cx="376366" cy="624685"/>
          </a:xfrm>
          <a:custGeom>
            <a:avLst/>
            <a:gdLst/>
            <a:ahLst/>
            <a:cxnLst/>
            <a:rect l="l" t="t" r="r" b="b"/>
            <a:pathLst>
              <a:path w="3292" h="5464" fill="none" extrusionOk="0">
                <a:moveTo>
                  <a:pt x="2811" y="0"/>
                </a:moveTo>
                <a:cubicBezTo>
                  <a:pt x="2936" y="1160"/>
                  <a:pt x="3176" y="2518"/>
                  <a:pt x="3291" y="3667"/>
                </a:cubicBezTo>
                <a:cubicBezTo>
                  <a:pt x="2226" y="4116"/>
                  <a:pt x="1463" y="4617"/>
                  <a:pt x="1" y="5464"/>
                </a:cubicBezTo>
              </a:path>
            </a:pathLst>
          </a:custGeom>
          <a:noFill/>
          <a:ln w="2350" cap="flat" cmpd="sng">
            <a:solidFill>
              <a:srgbClr val="193F63"/>
            </a:solidFill>
            <a:prstDash val="solid"/>
            <a:miter lim="1044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9" name="Google Shape;609;p35"/>
          <p:cNvSpPr/>
          <p:nvPr/>
        </p:nvSpPr>
        <p:spPr>
          <a:xfrm>
            <a:off x="7435911" y="2600270"/>
            <a:ext cx="414552" cy="170805"/>
          </a:xfrm>
          <a:custGeom>
            <a:avLst/>
            <a:gdLst/>
            <a:ahLst/>
            <a:cxnLst/>
            <a:rect l="l" t="t" r="r" b="b"/>
            <a:pathLst>
              <a:path w="3626" h="1494" fill="none" extrusionOk="0">
                <a:moveTo>
                  <a:pt x="3625" y="0"/>
                </a:moveTo>
                <a:cubicBezTo>
                  <a:pt x="3625" y="0"/>
                  <a:pt x="3364" y="1494"/>
                  <a:pt x="1776" y="1463"/>
                </a:cubicBezTo>
                <a:cubicBezTo>
                  <a:pt x="188" y="1431"/>
                  <a:pt x="0" y="261"/>
                  <a:pt x="0" y="261"/>
                </a:cubicBezTo>
              </a:path>
            </a:pathLst>
          </a:custGeom>
          <a:noFill/>
          <a:ln w="2350" cap="flat" cmpd="sng">
            <a:solidFill>
              <a:srgbClr val="193F63"/>
            </a:solidFill>
            <a:prstDash val="solid"/>
            <a:miter lim="1044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0" name="Google Shape;610;p35"/>
          <p:cNvSpPr/>
          <p:nvPr/>
        </p:nvSpPr>
        <p:spPr>
          <a:xfrm>
            <a:off x="7566130" y="2755527"/>
            <a:ext cx="154113" cy="103924"/>
          </a:xfrm>
          <a:custGeom>
            <a:avLst/>
            <a:gdLst/>
            <a:ahLst/>
            <a:cxnLst/>
            <a:rect l="l" t="t" r="r" b="b"/>
            <a:pathLst>
              <a:path w="1348" h="909" fill="none" extrusionOk="0">
                <a:moveTo>
                  <a:pt x="1348" y="0"/>
                </a:moveTo>
                <a:lnTo>
                  <a:pt x="637" y="909"/>
                </a:lnTo>
                <a:lnTo>
                  <a:pt x="0" y="21"/>
                </a:lnTo>
              </a:path>
            </a:pathLst>
          </a:custGeom>
          <a:noFill/>
          <a:ln w="2350" cap="flat" cmpd="sng">
            <a:solidFill>
              <a:srgbClr val="193F63"/>
            </a:solidFill>
            <a:prstDash val="solid"/>
            <a:miter lim="1044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1" name="Google Shape;611;p35"/>
          <p:cNvSpPr/>
          <p:nvPr/>
        </p:nvSpPr>
        <p:spPr>
          <a:xfrm>
            <a:off x="8071229" y="3547359"/>
            <a:ext cx="56249" cy="66996"/>
          </a:xfrm>
          <a:custGeom>
            <a:avLst/>
            <a:gdLst/>
            <a:ahLst/>
            <a:cxnLst/>
            <a:rect l="l" t="t" r="r" b="b"/>
            <a:pathLst>
              <a:path w="492" h="586" fill="none" extrusionOk="0">
                <a:moveTo>
                  <a:pt x="1" y="0"/>
                </a:moveTo>
                <a:lnTo>
                  <a:pt x="492" y="585"/>
                </a:lnTo>
              </a:path>
            </a:pathLst>
          </a:custGeom>
          <a:noFill/>
          <a:ln w="2350" cap="flat" cmpd="sng">
            <a:solidFill>
              <a:srgbClr val="193F63"/>
            </a:solidFill>
            <a:prstDash val="solid"/>
            <a:miter lim="1044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2" name="Google Shape;612;p35"/>
          <p:cNvSpPr/>
          <p:nvPr/>
        </p:nvSpPr>
        <p:spPr>
          <a:xfrm>
            <a:off x="8101069" y="3512718"/>
            <a:ext cx="131591" cy="41844"/>
          </a:xfrm>
          <a:custGeom>
            <a:avLst/>
            <a:gdLst/>
            <a:ahLst/>
            <a:cxnLst/>
            <a:rect l="l" t="t" r="r" b="b"/>
            <a:pathLst>
              <a:path w="1151" h="366" fill="none" extrusionOk="0">
                <a:moveTo>
                  <a:pt x="1" y="0"/>
                </a:moveTo>
                <a:cubicBezTo>
                  <a:pt x="398" y="31"/>
                  <a:pt x="795" y="157"/>
                  <a:pt x="1150" y="366"/>
                </a:cubicBezTo>
              </a:path>
            </a:pathLst>
          </a:custGeom>
          <a:noFill/>
          <a:ln w="2350" cap="flat" cmpd="sng">
            <a:solidFill>
              <a:srgbClr val="193F63"/>
            </a:solidFill>
            <a:prstDash val="solid"/>
            <a:miter lim="1044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3" name="Google Shape;613;p35"/>
          <p:cNvSpPr/>
          <p:nvPr/>
        </p:nvSpPr>
        <p:spPr>
          <a:xfrm>
            <a:off x="5774618" y="2084196"/>
            <a:ext cx="317830" cy="371564"/>
          </a:xfrm>
          <a:custGeom>
            <a:avLst/>
            <a:gdLst/>
            <a:ahLst/>
            <a:cxnLst/>
            <a:rect l="l" t="t" r="r" b="b"/>
            <a:pathLst>
              <a:path w="2780" h="3250" extrusionOk="0">
                <a:moveTo>
                  <a:pt x="2368" y="0"/>
                </a:moveTo>
                <a:cubicBezTo>
                  <a:pt x="2333" y="0"/>
                  <a:pt x="2289" y="30"/>
                  <a:pt x="2236" y="106"/>
                </a:cubicBezTo>
                <a:cubicBezTo>
                  <a:pt x="2163" y="242"/>
                  <a:pt x="2090" y="388"/>
                  <a:pt x="2017" y="545"/>
                </a:cubicBezTo>
                <a:cubicBezTo>
                  <a:pt x="1943" y="691"/>
                  <a:pt x="1849" y="827"/>
                  <a:pt x="1745" y="962"/>
                </a:cubicBezTo>
                <a:cubicBezTo>
                  <a:pt x="1567" y="1213"/>
                  <a:pt x="1338" y="1401"/>
                  <a:pt x="1066" y="1537"/>
                </a:cubicBezTo>
                <a:cubicBezTo>
                  <a:pt x="794" y="1662"/>
                  <a:pt x="471" y="1704"/>
                  <a:pt x="251" y="1913"/>
                </a:cubicBezTo>
                <a:cubicBezTo>
                  <a:pt x="84" y="2091"/>
                  <a:pt x="0" y="2341"/>
                  <a:pt x="53" y="2592"/>
                </a:cubicBezTo>
                <a:cubicBezTo>
                  <a:pt x="105" y="2832"/>
                  <a:pt x="262" y="3041"/>
                  <a:pt x="471" y="3156"/>
                </a:cubicBezTo>
                <a:cubicBezTo>
                  <a:pt x="584" y="3216"/>
                  <a:pt x="715" y="3249"/>
                  <a:pt x="840" y="3249"/>
                </a:cubicBezTo>
                <a:cubicBezTo>
                  <a:pt x="980" y="3249"/>
                  <a:pt x="1113" y="3208"/>
                  <a:pt x="1212" y="3114"/>
                </a:cubicBezTo>
                <a:cubicBezTo>
                  <a:pt x="1306" y="3031"/>
                  <a:pt x="1369" y="2905"/>
                  <a:pt x="1484" y="2864"/>
                </a:cubicBezTo>
                <a:cubicBezTo>
                  <a:pt x="1515" y="2855"/>
                  <a:pt x="1547" y="2851"/>
                  <a:pt x="1579" y="2851"/>
                </a:cubicBezTo>
                <a:cubicBezTo>
                  <a:pt x="1658" y="2851"/>
                  <a:pt x="1739" y="2871"/>
                  <a:pt x="1815" y="2871"/>
                </a:cubicBezTo>
                <a:cubicBezTo>
                  <a:pt x="1852" y="2871"/>
                  <a:pt x="1888" y="2866"/>
                  <a:pt x="1923" y="2853"/>
                </a:cubicBezTo>
                <a:cubicBezTo>
                  <a:pt x="2017" y="2801"/>
                  <a:pt x="2079" y="2717"/>
                  <a:pt x="2111" y="2613"/>
                </a:cubicBezTo>
                <a:cubicBezTo>
                  <a:pt x="2131" y="2508"/>
                  <a:pt x="2173" y="2414"/>
                  <a:pt x="2226" y="2320"/>
                </a:cubicBezTo>
                <a:cubicBezTo>
                  <a:pt x="2320" y="2226"/>
                  <a:pt x="2424" y="2153"/>
                  <a:pt x="2539" y="2080"/>
                </a:cubicBezTo>
                <a:cubicBezTo>
                  <a:pt x="2696" y="1923"/>
                  <a:pt x="2779" y="1704"/>
                  <a:pt x="2769" y="1485"/>
                </a:cubicBezTo>
                <a:cubicBezTo>
                  <a:pt x="2748" y="1265"/>
                  <a:pt x="2706" y="1046"/>
                  <a:pt x="2633" y="847"/>
                </a:cubicBezTo>
                <a:cubicBezTo>
                  <a:pt x="2581" y="680"/>
                  <a:pt x="2549" y="503"/>
                  <a:pt x="2518" y="336"/>
                </a:cubicBezTo>
                <a:cubicBezTo>
                  <a:pt x="2503" y="221"/>
                  <a:pt x="2465" y="0"/>
                  <a:pt x="236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4" name="Google Shape;614;p35"/>
          <p:cNvSpPr/>
          <p:nvPr/>
        </p:nvSpPr>
        <p:spPr>
          <a:xfrm>
            <a:off x="5507092" y="2102260"/>
            <a:ext cx="302282" cy="586500"/>
          </a:xfrm>
          <a:custGeom>
            <a:avLst/>
            <a:gdLst/>
            <a:ahLst/>
            <a:cxnLst/>
            <a:rect l="l" t="t" r="r" b="b"/>
            <a:pathLst>
              <a:path w="2644" h="5130" extrusionOk="0">
                <a:moveTo>
                  <a:pt x="1160" y="0"/>
                </a:moveTo>
                <a:cubicBezTo>
                  <a:pt x="1003" y="512"/>
                  <a:pt x="836" y="1013"/>
                  <a:pt x="627" y="1504"/>
                </a:cubicBezTo>
                <a:cubicBezTo>
                  <a:pt x="523" y="1755"/>
                  <a:pt x="408" y="1985"/>
                  <a:pt x="293" y="2215"/>
                </a:cubicBezTo>
                <a:cubicBezTo>
                  <a:pt x="0" y="2727"/>
                  <a:pt x="283" y="3364"/>
                  <a:pt x="554" y="3844"/>
                </a:cubicBezTo>
                <a:cubicBezTo>
                  <a:pt x="847" y="4356"/>
                  <a:pt x="1264" y="4805"/>
                  <a:pt x="1776" y="5129"/>
                </a:cubicBezTo>
                <a:cubicBezTo>
                  <a:pt x="2069" y="4764"/>
                  <a:pt x="2330" y="4377"/>
                  <a:pt x="2560" y="3980"/>
                </a:cubicBezTo>
                <a:cubicBezTo>
                  <a:pt x="2403" y="3343"/>
                  <a:pt x="2434" y="2685"/>
                  <a:pt x="2643" y="2079"/>
                </a:cubicBezTo>
                <a:cubicBezTo>
                  <a:pt x="1964" y="1525"/>
                  <a:pt x="1463" y="815"/>
                  <a:pt x="1160" y="0"/>
                </a:cubicBezTo>
                <a:close/>
              </a:path>
            </a:pathLst>
          </a:custGeom>
          <a:solidFill>
            <a:srgbClr val="FFA5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5" name="Google Shape;615;p35"/>
          <p:cNvSpPr/>
          <p:nvPr/>
        </p:nvSpPr>
        <p:spPr>
          <a:xfrm>
            <a:off x="5651602" y="1872804"/>
            <a:ext cx="422897" cy="489322"/>
          </a:xfrm>
          <a:custGeom>
            <a:avLst/>
            <a:gdLst/>
            <a:ahLst/>
            <a:cxnLst/>
            <a:rect l="l" t="t" r="r" b="b"/>
            <a:pathLst>
              <a:path w="3699" h="4280" extrusionOk="0">
                <a:moveTo>
                  <a:pt x="2425" y="0"/>
                </a:moveTo>
                <a:cubicBezTo>
                  <a:pt x="2063" y="0"/>
                  <a:pt x="1702" y="74"/>
                  <a:pt x="1369" y="231"/>
                </a:cubicBezTo>
                <a:cubicBezTo>
                  <a:pt x="1045" y="367"/>
                  <a:pt x="742" y="576"/>
                  <a:pt x="502" y="837"/>
                </a:cubicBezTo>
                <a:cubicBezTo>
                  <a:pt x="262" y="1098"/>
                  <a:pt x="94" y="1422"/>
                  <a:pt x="32" y="1777"/>
                </a:cubicBezTo>
                <a:cubicBezTo>
                  <a:pt x="0" y="2132"/>
                  <a:pt x="32" y="2498"/>
                  <a:pt x="126" y="2853"/>
                </a:cubicBezTo>
                <a:cubicBezTo>
                  <a:pt x="188" y="3187"/>
                  <a:pt x="314" y="3501"/>
                  <a:pt x="512" y="3783"/>
                </a:cubicBezTo>
                <a:cubicBezTo>
                  <a:pt x="778" y="4096"/>
                  <a:pt x="1172" y="4280"/>
                  <a:pt x="1587" y="4280"/>
                </a:cubicBezTo>
                <a:cubicBezTo>
                  <a:pt x="1629" y="4280"/>
                  <a:pt x="1671" y="4278"/>
                  <a:pt x="1714" y="4274"/>
                </a:cubicBezTo>
                <a:cubicBezTo>
                  <a:pt x="2163" y="4232"/>
                  <a:pt x="2581" y="4023"/>
                  <a:pt x="2894" y="3699"/>
                </a:cubicBezTo>
                <a:cubicBezTo>
                  <a:pt x="3197" y="3365"/>
                  <a:pt x="3427" y="2968"/>
                  <a:pt x="3542" y="2529"/>
                </a:cubicBezTo>
                <a:cubicBezTo>
                  <a:pt x="3625" y="2258"/>
                  <a:pt x="3678" y="1976"/>
                  <a:pt x="3688" y="1694"/>
                </a:cubicBezTo>
                <a:cubicBezTo>
                  <a:pt x="3698" y="1453"/>
                  <a:pt x="3678" y="1203"/>
                  <a:pt x="3625" y="962"/>
                </a:cubicBezTo>
                <a:cubicBezTo>
                  <a:pt x="3594" y="795"/>
                  <a:pt x="3563" y="639"/>
                  <a:pt x="3510" y="471"/>
                </a:cubicBezTo>
                <a:cubicBezTo>
                  <a:pt x="3396" y="127"/>
                  <a:pt x="2821" y="22"/>
                  <a:pt x="2497" y="1"/>
                </a:cubicBezTo>
                <a:cubicBezTo>
                  <a:pt x="2473" y="1"/>
                  <a:pt x="2449" y="0"/>
                  <a:pt x="2425" y="0"/>
                </a:cubicBezTo>
                <a:close/>
              </a:path>
            </a:pathLst>
          </a:custGeom>
          <a:solidFill>
            <a:srgbClr val="FFA5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6" name="Google Shape;616;p35"/>
          <p:cNvSpPr/>
          <p:nvPr/>
        </p:nvSpPr>
        <p:spPr>
          <a:xfrm>
            <a:off x="6236844" y="2814063"/>
            <a:ext cx="539854" cy="445534"/>
          </a:xfrm>
          <a:custGeom>
            <a:avLst/>
            <a:gdLst/>
            <a:ahLst/>
            <a:cxnLst/>
            <a:rect l="l" t="t" r="r" b="b"/>
            <a:pathLst>
              <a:path w="4722" h="3897" extrusionOk="0">
                <a:moveTo>
                  <a:pt x="3353" y="0"/>
                </a:moveTo>
                <a:cubicBezTo>
                  <a:pt x="2904" y="42"/>
                  <a:pt x="2549" y="376"/>
                  <a:pt x="2225" y="679"/>
                </a:cubicBezTo>
                <a:lnTo>
                  <a:pt x="0" y="2810"/>
                </a:lnTo>
                <a:cubicBezTo>
                  <a:pt x="282" y="3228"/>
                  <a:pt x="648" y="3594"/>
                  <a:pt x="1066" y="3876"/>
                </a:cubicBezTo>
                <a:cubicBezTo>
                  <a:pt x="1076" y="3886"/>
                  <a:pt x="1097" y="3897"/>
                  <a:pt x="1128" y="3897"/>
                </a:cubicBezTo>
                <a:cubicBezTo>
                  <a:pt x="1222" y="3897"/>
                  <a:pt x="1358" y="3729"/>
                  <a:pt x="1410" y="3656"/>
                </a:cubicBezTo>
                <a:cubicBezTo>
                  <a:pt x="1484" y="3552"/>
                  <a:pt x="1557" y="3437"/>
                  <a:pt x="1630" y="3332"/>
                </a:cubicBezTo>
                <a:cubicBezTo>
                  <a:pt x="1703" y="3176"/>
                  <a:pt x="1828" y="3061"/>
                  <a:pt x="1975" y="2977"/>
                </a:cubicBezTo>
                <a:cubicBezTo>
                  <a:pt x="2115" y="2925"/>
                  <a:pt x="2262" y="2902"/>
                  <a:pt x="2410" y="2902"/>
                </a:cubicBezTo>
                <a:cubicBezTo>
                  <a:pt x="2439" y="2902"/>
                  <a:pt x="2468" y="2902"/>
                  <a:pt x="2497" y="2904"/>
                </a:cubicBezTo>
                <a:cubicBezTo>
                  <a:pt x="2706" y="2915"/>
                  <a:pt x="2915" y="2956"/>
                  <a:pt x="3124" y="2956"/>
                </a:cubicBezTo>
                <a:cubicBezTo>
                  <a:pt x="3207" y="2956"/>
                  <a:pt x="3280" y="2946"/>
                  <a:pt x="3364" y="2925"/>
                </a:cubicBezTo>
                <a:cubicBezTo>
                  <a:pt x="3437" y="2894"/>
                  <a:pt x="3510" y="2841"/>
                  <a:pt x="3542" y="2758"/>
                </a:cubicBezTo>
                <a:cubicBezTo>
                  <a:pt x="3573" y="2685"/>
                  <a:pt x="3531" y="2633"/>
                  <a:pt x="3521" y="2559"/>
                </a:cubicBezTo>
                <a:cubicBezTo>
                  <a:pt x="3500" y="2444"/>
                  <a:pt x="3583" y="2455"/>
                  <a:pt x="3677" y="2424"/>
                </a:cubicBezTo>
                <a:cubicBezTo>
                  <a:pt x="3761" y="2392"/>
                  <a:pt x="3865" y="2350"/>
                  <a:pt x="3865" y="2246"/>
                </a:cubicBezTo>
                <a:cubicBezTo>
                  <a:pt x="3865" y="2142"/>
                  <a:pt x="3803" y="2037"/>
                  <a:pt x="3719" y="1985"/>
                </a:cubicBezTo>
                <a:lnTo>
                  <a:pt x="3719" y="1985"/>
                </a:lnTo>
                <a:cubicBezTo>
                  <a:pt x="3723" y="1987"/>
                  <a:pt x="3727" y="1987"/>
                  <a:pt x="3731" y="1987"/>
                </a:cubicBezTo>
                <a:cubicBezTo>
                  <a:pt x="3783" y="1987"/>
                  <a:pt x="3898" y="1889"/>
                  <a:pt x="3918" y="1870"/>
                </a:cubicBezTo>
                <a:cubicBezTo>
                  <a:pt x="3970" y="1807"/>
                  <a:pt x="4022" y="1745"/>
                  <a:pt x="4043" y="1671"/>
                </a:cubicBezTo>
                <a:cubicBezTo>
                  <a:pt x="4074" y="1598"/>
                  <a:pt x="4074" y="1515"/>
                  <a:pt x="4043" y="1442"/>
                </a:cubicBezTo>
                <a:cubicBezTo>
                  <a:pt x="4012" y="1358"/>
                  <a:pt x="3959" y="1285"/>
                  <a:pt x="3907" y="1212"/>
                </a:cubicBezTo>
                <a:cubicBezTo>
                  <a:pt x="4032" y="1149"/>
                  <a:pt x="4168" y="1107"/>
                  <a:pt x="4315" y="1097"/>
                </a:cubicBezTo>
                <a:cubicBezTo>
                  <a:pt x="4388" y="1097"/>
                  <a:pt x="4461" y="1118"/>
                  <a:pt x="4544" y="1118"/>
                </a:cubicBezTo>
                <a:cubicBezTo>
                  <a:pt x="4552" y="1119"/>
                  <a:pt x="4561" y="1120"/>
                  <a:pt x="4569" y="1120"/>
                </a:cubicBezTo>
                <a:cubicBezTo>
                  <a:pt x="4623" y="1120"/>
                  <a:pt x="4675" y="1090"/>
                  <a:pt x="4712" y="1045"/>
                </a:cubicBezTo>
                <a:cubicBezTo>
                  <a:pt x="4722" y="1003"/>
                  <a:pt x="4722" y="951"/>
                  <a:pt x="4701" y="919"/>
                </a:cubicBezTo>
                <a:cubicBezTo>
                  <a:pt x="4670" y="878"/>
                  <a:pt x="4638" y="846"/>
                  <a:pt x="4597" y="825"/>
                </a:cubicBezTo>
                <a:cubicBezTo>
                  <a:pt x="4445" y="731"/>
                  <a:pt x="4291" y="703"/>
                  <a:pt x="4134" y="703"/>
                </a:cubicBezTo>
                <a:cubicBezTo>
                  <a:pt x="3978" y="703"/>
                  <a:pt x="3818" y="731"/>
                  <a:pt x="3656" y="752"/>
                </a:cubicBezTo>
                <a:cubicBezTo>
                  <a:pt x="3312" y="794"/>
                  <a:pt x="2977" y="857"/>
                  <a:pt x="2643" y="930"/>
                </a:cubicBezTo>
                <a:lnTo>
                  <a:pt x="3427" y="146"/>
                </a:lnTo>
                <a:cubicBezTo>
                  <a:pt x="3447" y="115"/>
                  <a:pt x="3479" y="84"/>
                  <a:pt x="3468" y="42"/>
                </a:cubicBezTo>
                <a:cubicBezTo>
                  <a:pt x="3458" y="10"/>
                  <a:pt x="3395" y="0"/>
                  <a:pt x="335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7" name="Google Shape;617;p35"/>
          <p:cNvSpPr/>
          <p:nvPr/>
        </p:nvSpPr>
        <p:spPr>
          <a:xfrm>
            <a:off x="6387299" y="3329108"/>
            <a:ext cx="703571" cy="427356"/>
          </a:xfrm>
          <a:custGeom>
            <a:avLst/>
            <a:gdLst/>
            <a:ahLst/>
            <a:cxnLst/>
            <a:rect l="l" t="t" r="r" b="b"/>
            <a:pathLst>
              <a:path w="6154" h="3738" extrusionOk="0">
                <a:moveTo>
                  <a:pt x="3569" y="0"/>
                </a:moveTo>
                <a:cubicBezTo>
                  <a:pt x="3478" y="0"/>
                  <a:pt x="3286" y="201"/>
                  <a:pt x="3239" y="248"/>
                </a:cubicBezTo>
                <a:cubicBezTo>
                  <a:pt x="3124" y="373"/>
                  <a:pt x="3019" y="509"/>
                  <a:pt x="2905" y="635"/>
                </a:cubicBezTo>
                <a:cubicBezTo>
                  <a:pt x="2602" y="1000"/>
                  <a:pt x="2226" y="1293"/>
                  <a:pt x="1797" y="1502"/>
                </a:cubicBezTo>
                <a:cubicBezTo>
                  <a:pt x="1427" y="1682"/>
                  <a:pt x="936" y="1733"/>
                  <a:pt x="505" y="1733"/>
                </a:cubicBezTo>
                <a:cubicBezTo>
                  <a:pt x="462" y="1733"/>
                  <a:pt x="419" y="1732"/>
                  <a:pt x="377" y="1731"/>
                </a:cubicBezTo>
                <a:cubicBezTo>
                  <a:pt x="324" y="1731"/>
                  <a:pt x="272" y="1731"/>
                  <a:pt x="209" y="1721"/>
                </a:cubicBezTo>
                <a:lnTo>
                  <a:pt x="209" y="1721"/>
                </a:lnTo>
                <a:cubicBezTo>
                  <a:pt x="0" y="2379"/>
                  <a:pt x="11" y="3090"/>
                  <a:pt x="251" y="3737"/>
                </a:cubicBezTo>
                <a:cubicBezTo>
                  <a:pt x="812" y="3527"/>
                  <a:pt x="1411" y="3413"/>
                  <a:pt x="2020" y="3413"/>
                </a:cubicBezTo>
                <a:cubicBezTo>
                  <a:pt x="2047" y="3413"/>
                  <a:pt x="2074" y="3413"/>
                  <a:pt x="2100" y="3413"/>
                </a:cubicBezTo>
                <a:cubicBezTo>
                  <a:pt x="2403" y="3424"/>
                  <a:pt x="2696" y="3507"/>
                  <a:pt x="2988" y="3539"/>
                </a:cubicBezTo>
                <a:cubicBezTo>
                  <a:pt x="3211" y="3559"/>
                  <a:pt x="3429" y="3570"/>
                  <a:pt x="3648" y="3570"/>
                </a:cubicBezTo>
                <a:cubicBezTo>
                  <a:pt x="3769" y="3570"/>
                  <a:pt x="3890" y="3567"/>
                  <a:pt x="4012" y="3560"/>
                </a:cubicBezTo>
                <a:cubicBezTo>
                  <a:pt x="4050" y="3557"/>
                  <a:pt x="4087" y="3556"/>
                  <a:pt x="4124" y="3556"/>
                </a:cubicBezTo>
                <a:cubicBezTo>
                  <a:pt x="4190" y="3556"/>
                  <a:pt x="4255" y="3559"/>
                  <a:pt x="4321" y="3559"/>
                </a:cubicBezTo>
                <a:cubicBezTo>
                  <a:pt x="4381" y="3559"/>
                  <a:pt x="4441" y="3557"/>
                  <a:pt x="4503" y="3549"/>
                </a:cubicBezTo>
                <a:cubicBezTo>
                  <a:pt x="4691" y="3518"/>
                  <a:pt x="4879" y="3486"/>
                  <a:pt x="5067" y="3434"/>
                </a:cubicBezTo>
                <a:cubicBezTo>
                  <a:pt x="5130" y="3424"/>
                  <a:pt x="5192" y="3392"/>
                  <a:pt x="5234" y="3351"/>
                </a:cubicBezTo>
                <a:cubicBezTo>
                  <a:pt x="5286" y="3298"/>
                  <a:pt x="5297" y="3225"/>
                  <a:pt x="5265" y="3173"/>
                </a:cubicBezTo>
                <a:cubicBezTo>
                  <a:pt x="5240" y="3147"/>
                  <a:pt x="5207" y="3129"/>
                  <a:pt x="5173" y="3129"/>
                </a:cubicBezTo>
                <a:cubicBezTo>
                  <a:pt x="5165" y="3129"/>
                  <a:pt x="5158" y="3129"/>
                  <a:pt x="5150" y="3131"/>
                </a:cubicBezTo>
                <a:cubicBezTo>
                  <a:pt x="4806" y="3100"/>
                  <a:pt x="4430" y="3016"/>
                  <a:pt x="4085" y="2996"/>
                </a:cubicBezTo>
                <a:cubicBezTo>
                  <a:pt x="4639" y="2996"/>
                  <a:pt x="5171" y="2881"/>
                  <a:pt x="5683" y="2661"/>
                </a:cubicBezTo>
                <a:cubicBezTo>
                  <a:pt x="5746" y="2640"/>
                  <a:pt x="5809" y="2599"/>
                  <a:pt x="5819" y="2525"/>
                </a:cubicBezTo>
                <a:cubicBezTo>
                  <a:pt x="5819" y="2473"/>
                  <a:pt x="5798" y="2431"/>
                  <a:pt x="5756" y="2411"/>
                </a:cubicBezTo>
                <a:cubicBezTo>
                  <a:pt x="5727" y="2403"/>
                  <a:pt x="5692" y="2396"/>
                  <a:pt x="5659" y="2396"/>
                </a:cubicBezTo>
                <a:cubicBezTo>
                  <a:pt x="5646" y="2396"/>
                  <a:pt x="5633" y="2397"/>
                  <a:pt x="5621" y="2400"/>
                </a:cubicBezTo>
                <a:cubicBezTo>
                  <a:pt x="5182" y="2411"/>
                  <a:pt x="4680" y="2411"/>
                  <a:pt x="4242" y="2421"/>
                </a:cubicBezTo>
                <a:cubicBezTo>
                  <a:pt x="4837" y="2327"/>
                  <a:pt x="5422" y="2191"/>
                  <a:pt x="5986" y="2003"/>
                </a:cubicBezTo>
                <a:cubicBezTo>
                  <a:pt x="6070" y="1972"/>
                  <a:pt x="6153" y="1888"/>
                  <a:pt x="6132" y="1794"/>
                </a:cubicBezTo>
                <a:cubicBezTo>
                  <a:pt x="6101" y="1752"/>
                  <a:pt x="6059" y="1721"/>
                  <a:pt x="5997" y="1721"/>
                </a:cubicBezTo>
                <a:cubicBezTo>
                  <a:pt x="5878" y="1714"/>
                  <a:pt x="5760" y="1711"/>
                  <a:pt x="5641" y="1711"/>
                </a:cubicBezTo>
                <a:cubicBezTo>
                  <a:pt x="5213" y="1711"/>
                  <a:pt x="4784" y="1754"/>
                  <a:pt x="4367" y="1836"/>
                </a:cubicBezTo>
                <a:cubicBezTo>
                  <a:pt x="4336" y="1836"/>
                  <a:pt x="4315" y="1836"/>
                  <a:pt x="4294" y="1826"/>
                </a:cubicBezTo>
                <a:cubicBezTo>
                  <a:pt x="4273" y="1805"/>
                  <a:pt x="4263" y="1763"/>
                  <a:pt x="4283" y="1742"/>
                </a:cubicBezTo>
                <a:cubicBezTo>
                  <a:pt x="4304" y="1721"/>
                  <a:pt x="4325" y="1700"/>
                  <a:pt x="4357" y="1690"/>
                </a:cubicBezTo>
                <a:cubicBezTo>
                  <a:pt x="4691" y="1523"/>
                  <a:pt x="5025" y="1345"/>
                  <a:pt x="5349" y="1147"/>
                </a:cubicBezTo>
                <a:cubicBezTo>
                  <a:pt x="5401" y="1105"/>
                  <a:pt x="5474" y="1042"/>
                  <a:pt x="5464" y="969"/>
                </a:cubicBezTo>
                <a:cubicBezTo>
                  <a:pt x="5456" y="917"/>
                  <a:pt x="5397" y="897"/>
                  <a:pt x="5336" y="897"/>
                </a:cubicBezTo>
                <a:cubicBezTo>
                  <a:pt x="5312" y="897"/>
                  <a:pt x="5287" y="900"/>
                  <a:pt x="5265" y="906"/>
                </a:cubicBezTo>
                <a:cubicBezTo>
                  <a:pt x="4722" y="1032"/>
                  <a:pt x="4189" y="1188"/>
                  <a:pt x="3646" y="1345"/>
                </a:cubicBezTo>
                <a:cubicBezTo>
                  <a:pt x="3602" y="1358"/>
                  <a:pt x="3556" y="1365"/>
                  <a:pt x="3512" y="1365"/>
                </a:cubicBezTo>
                <a:cubicBezTo>
                  <a:pt x="3377" y="1365"/>
                  <a:pt x="3257" y="1299"/>
                  <a:pt x="3249" y="1126"/>
                </a:cubicBezTo>
                <a:cubicBezTo>
                  <a:pt x="3249" y="1032"/>
                  <a:pt x="3270" y="948"/>
                  <a:pt x="3312" y="864"/>
                </a:cubicBezTo>
                <a:cubicBezTo>
                  <a:pt x="3343" y="791"/>
                  <a:pt x="3678" y="50"/>
                  <a:pt x="3594" y="8"/>
                </a:cubicBezTo>
                <a:cubicBezTo>
                  <a:pt x="3587" y="3"/>
                  <a:pt x="3578" y="0"/>
                  <a:pt x="356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8" name="Google Shape;618;p35"/>
          <p:cNvSpPr/>
          <p:nvPr/>
        </p:nvSpPr>
        <p:spPr>
          <a:xfrm>
            <a:off x="4617281" y="2330915"/>
            <a:ext cx="1936136" cy="1487629"/>
          </a:xfrm>
          <a:custGeom>
            <a:avLst/>
            <a:gdLst/>
            <a:ahLst/>
            <a:cxnLst/>
            <a:rect l="l" t="t" r="r" b="b"/>
            <a:pathLst>
              <a:path w="16935" h="13012" extrusionOk="0">
                <a:moveTo>
                  <a:pt x="7683" y="0"/>
                </a:moveTo>
                <a:cubicBezTo>
                  <a:pt x="6258" y="0"/>
                  <a:pt x="4781" y="895"/>
                  <a:pt x="3877" y="1980"/>
                </a:cubicBezTo>
                <a:cubicBezTo>
                  <a:pt x="2884" y="3181"/>
                  <a:pt x="2320" y="4654"/>
                  <a:pt x="1766" y="6106"/>
                </a:cubicBezTo>
                <a:cubicBezTo>
                  <a:pt x="910" y="8373"/>
                  <a:pt x="649" y="9804"/>
                  <a:pt x="1" y="12291"/>
                </a:cubicBezTo>
                <a:lnTo>
                  <a:pt x="7491" y="12301"/>
                </a:lnTo>
                <a:cubicBezTo>
                  <a:pt x="8885" y="12739"/>
                  <a:pt x="10778" y="13012"/>
                  <a:pt x="12621" y="13012"/>
                </a:cubicBezTo>
                <a:cubicBezTo>
                  <a:pt x="14204" y="13012"/>
                  <a:pt x="15751" y="12811"/>
                  <a:pt x="16914" y="12343"/>
                </a:cubicBezTo>
                <a:cubicBezTo>
                  <a:pt x="16934" y="11643"/>
                  <a:pt x="16893" y="10964"/>
                  <a:pt x="16914" y="10264"/>
                </a:cubicBezTo>
                <a:cubicBezTo>
                  <a:pt x="16255" y="10201"/>
                  <a:pt x="15545" y="10212"/>
                  <a:pt x="14897" y="10086"/>
                </a:cubicBezTo>
                <a:cubicBezTo>
                  <a:pt x="15065" y="9366"/>
                  <a:pt x="15305" y="8666"/>
                  <a:pt x="15608" y="7987"/>
                </a:cubicBezTo>
                <a:cubicBezTo>
                  <a:pt x="15211" y="7548"/>
                  <a:pt x="14751" y="7151"/>
                  <a:pt x="14260" y="6817"/>
                </a:cubicBezTo>
                <a:cubicBezTo>
                  <a:pt x="13456" y="7684"/>
                  <a:pt x="12756" y="8624"/>
                  <a:pt x="12171" y="9648"/>
                </a:cubicBezTo>
                <a:cubicBezTo>
                  <a:pt x="12056" y="7746"/>
                  <a:pt x="11805" y="5856"/>
                  <a:pt x="11419" y="3986"/>
                </a:cubicBezTo>
                <a:cubicBezTo>
                  <a:pt x="11241" y="3077"/>
                  <a:pt x="10980" y="2116"/>
                  <a:pt x="10259" y="1541"/>
                </a:cubicBezTo>
                <a:cubicBezTo>
                  <a:pt x="10134" y="1959"/>
                  <a:pt x="9915" y="2346"/>
                  <a:pt x="9622" y="2670"/>
                </a:cubicBezTo>
                <a:cubicBezTo>
                  <a:pt x="8776" y="2074"/>
                  <a:pt x="8139" y="1061"/>
                  <a:pt x="8097" y="27"/>
                </a:cubicBezTo>
                <a:cubicBezTo>
                  <a:pt x="7960" y="9"/>
                  <a:pt x="7821" y="0"/>
                  <a:pt x="768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9" name="Google Shape;619;p35"/>
          <p:cNvSpPr/>
          <p:nvPr/>
        </p:nvSpPr>
        <p:spPr>
          <a:xfrm>
            <a:off x="5006680" y="2834299"/>
            <a:ext cx="523163" cy="914963"/>
          </a:xfrm>
          <a:custGeom>
            <a:avLst/>
            <a:gdLst/>
            <a:ahLst/>
            <a:cxnLst/>
            <a:rect l="l" t="t" r="r" b="b"/>
            <a:pathLst>
              <a:path w="4576" h="8003" fill="none" extrusionOk="0">
                <a:moveTo>
                  <a:pt x="0" y="1"/>
                </a:moveTo>
                <a:lnTo>
                  <a:pt x="2340" y="5119"/>
                </a:lnTo>
                <a:cubicBezTo>
                  <a:pt x="2591" y="5683"/>
                  <a:pt x="2873" y="6237"/>
                  <a:pt x="3218" y="6759"/>
                </a:cubicBezTo>
                <a:cubicBezTo>
                  <a:pt x="3552" y="7282"/>
                  <a:pt x="4022" y="7710"/>
                  <a:pt x="4576" y="8003"/>
                </a:cubicBezTo>
              </a:path>
            </a:pathLst>
          </a:custGeom>
          <a:noFill/>
          <a:ln w="2350" cap="flat" cmpd="sng">
            <a:solidFill>
              <a:schemeClr val="dk1"/>
            </a:solidFill>
            <a:prstDash val="solid"/>
            <a:miter lim="1044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0" name="Google Shape;620;p35"/>
          <p:cNvSpPr/>
          <p:nvPr/>
        </p:nvSpPr>
        <p:spPr>
          <a:xfrm>
            <a:off x="5792568" y="3420684"/>
            <a:ext cx="506471" cy="63452"/>
          </a:xfrm>
          <a:custGeom>
            <a:avLst/>
            <a:gdLst/>
            <a:ahLst/>
            <a:cxnLst/>
            <a:rect l="l" t="t" r="r" b="b"/>
            <a:pathLst>
              <a:path w="4430" h="555" fill="none" extrusionOk="0">
                <a:moveTo>
                  <a:pt x="0" y="1"/>
                </a:moveTo>
                <a:cubicBezTo>
                  <a:pt x="0" y="1"/>
                  <a:pt x="2027" y="210"/>
                  <a:pt x="4429" y="554"/>
                </a:cubicBezTo>
              </a:path>
            </a:pathLst>
          </a:custGeom>
          <a:noFill/>
          <a:ln w="2350" cap="flat" cmpd="sng">
            <a:solidFill>
              <a:schemeClr val="dk1"/>
            </a:solidFill>
            <a:prstDash val="solid"/>
            <a:miter lim="1044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1" name="Google Shape;621;p35"/>
          <p:cNvSpPr/>
          <p:nvPr/>
        </p:nvSpPr>
        <p:spPr>
          <a:xfrm>
            <a:off x="6222439" y="3156816"/>
            <a:ext cx="143481" cy="120730"/>
          </a:xfrm>
          <a:custGeom>
            <a:avLst/>
            <a:gdLst/>
            <a:ahLst/>
            <a:cxnLst/>
            <a:rect l="l" t="t" r="r" b="b"/>
            <a:pathLst>
              <a:path w="1255" h="1056" fill="none" extrusionOk="0">
                <a:moveTo>
                  <a:pt x="1" y="0"/>
                </a:moveTo>
                <a:lnTo>
                  <a:pt x="1254" y="1055"/>
                </a:lnTo>
              </a:path>
            </a:pathLst>
          </a:custGeom>
          <a:solidFill>
            <a:schemeClr val="dk1"/>
          </a:solidFill>
          <a:ln w="2350" cap="flat" cmpd="sng">
            <a:solidFill>
              <a:schemeClr val="dk1"/>
            </a:solidFill>
            <a:prstDash val="solid"/>
            <a:miter lim="1044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2" name="Google Shape;622;p35"/>
          <p:cNvSpPr/>
          <p:nvPr/>
        </p:nvSpPr>
        <p:spPr>
          <a:xfrm>
            <a:off x="6498311" y="3511460"/>
            <a:ext cx="7317" cy="229455"/>
          </a:xfrm>
          <a:custGeom>
            <a:avLst/>
            <a:gdLst/>
            <a:ahLst/>
            <a:cxnLst/>
            <a:rect l="l" t="t" r="r" b="b"/>
            <a:pathLst>
              <a:path w="64" h="2007" fill="none" extrusionOk="0">
                <a:moveTo>
                  <a:pt x="1" y="1"/>
                </a:moveTo>
                <a:lnTo>
                  <a:pt x="64" y="2006"/>
                </a:lnTo>
              </a:path>
            </a:pathLst>
          </a:custGeom>
          <a:noFill/>
          <a:ln w="2350" cap="flat" cmpd="sng">
            <a:solidFill>
              <a:schemeClr val="dk1"/>
            </a:solidFill>
            <a:prstDash val="solid"/>
            <a:miter lim="1044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3" name="Google Shape;623;p35"/>
          <p:cNvSpPr/>
          <p:nvPr/>
        </p:nvSpPr>
        <p:spPr>
          <a:xfrm>
            <a:off x="5680298" y="2785366"/>
            <a:ext cx="151713" cy="400146"/>
          </a:xfrm>
          <a:custGeom>
            <a:avLst/>
            <a:gdLst/>
            <a:ahLst/>
            <a:cxnLst/>
            <a:rect l="l" t="t" r="r" b="b"/>
            <a:pathLst>
              <a:path w="1327" h="3500" fill="none" extrusionOk="0">
                <a:moveTo>
                  <a:pt x="1066" y="0"/>
                </a:moveTo>
                <a:cubicBezTo>
                  <a:pt x="1327" y="1275"/>
                  <a:pt x="930" y="2591"/>
                  <a:pt x="0" y="3500"/>
                </a:cubicBezTo>
              </a:path>
            </a:pathLst>
          </a:custGeom>
          <a:solidFill>
            <a:schemeClr val="dk1"/>
          </a:solidFill>
          <a:ln w="2350" cap="flat" cmpd="sng">
            <a:solidFill>
              <a:schemeClr val="dk1"/>
            </a:solidFill>
            <a:prstDash val="solid"/>
            <a:miter lim="1044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4" name="Google Shape;624;p35"/>
          <p:cNvSpPr/>
          <p:nvPr/>
        </p:nvSpPr>
        <p:spPr>
          <a:xfrm>
            <a:off x="5268262" y="1622313"/>
            <a:ext cx="992591" cy="747816"/>
          </a:xfrm>
          <a:custGeom>
            <a:avLst/>
            <a:gdLst/>
            <a:ahLst/>
            <a:cxnLst/>
            <a:rect l="l" t="t" r="r" b="b"/>
            <a:pathLst>
              <a:path w="8682" h="6541" extrusionOk="0">
                <a:moveTo>
                  <a:pt x="3298" y="0"/>
                </a:moveTo>
                <a:cubicBezTo>
                  <a:pt x="2832" y="0"/>
                  <a:pt x="2402" y="263"/>
                  <a:pt x="2194" y="688"/>
                </a:cubicBezTo>
                <a:cubicBezTo>
                  <a:pt x="2058" y="939"/>
                  <a:pt x="1975" y="1210"/>
                  <a:pt x="1839" y="1451"/>
                </a:cubicBezTo>
                <a:cubicBezTo>
                  <a:pt x="1703" y="1712"/>
                  <a:pt x="1494" y="1931"/>
                  <a:pt x="1222" y="2067"/>
                </a:cubicBezTo>
                <a:cubicBezTo>
                  <a:pt x="951" y="2224"/>
                  <a:pt x="648" y="2297"/>
                  <a:pt x="502" y="2610"/>
                </a:cubicBezTo>
                <a:cubicBezTo>
                  <a:pt x="251" y="3132"/>
                  <a:pt x="773" y="3749"/>
                  <a:pt x="585" y="4302"/>
                </a:cubicBezTo>
                <a:cubicBezTo>
                  <a:pt x="470" y="4679"/>
                  <a:pt x="42" y="4929"/>
                  <a:pt x="21" y="5326"/>
                </a:cubicBezTo>
                <a:cubicBezTo>
                  <a:pt x="0" y="5880"/>
                  <a:pt x="679" y="6235"/>
                  <a:pt x="1107" y="6413"/>
                </a:cubicBezTo>
                <a:cubicBezTo>
                  <a:pt x="1315" y="6498"/>
                  <a:pt x="1533" y="6541"/>
                  <a:pt x="1751" y="6541"/>
                </a:cubicBezTo>
                <a:cubicBezTo>
                  <a:pt x="1906" y="6541"/>
                  <a:pt x="2062" y="6519"/>
                  <a:pt x="2215" y="6475"/>
                </a:cubicBezTo>
                <a:cubicBezTo>
                  <a:pt x="2622" y="6329"/>
                  <a:pt x="2936" y="5995"/>
                  <a:pt x="3051" y="5577"/>
                </a:cubicBezTo>
                <a:cubicBezTo>
                  <a:pt x="3113" y="5337"/>
                  <a:pt x="3207" y="5117"/>
                  <a:pt x="3259" y="4867"/>
                </a:cubicBezTo>
                <a:cubicBezTo>
                  <a:pt x="3312" y="4605"/>
                  <a:pt x="3333" y="4323"/>
                  <a:pt x="3406" y="4062"/>
                </a:cubicBezTo>
                <a:cubicBezTo>
                  <a:pt x="3607" y="3362"/>
                  <a:pt x="4236" y="2960"/>
                  <a:pt x="4901" y="2960"/>
                </a:cubicBezTo>
                <a:cubicBezTo>
                  <a:pt x="5099" y="2960"/>
                  <a:pt x="5301" y="2995"/>
                  <a:pt x="5495" y="3070"/>
                </a:cubicBezTo>
                <a:cubicBezTo>
                  <a:pt x="5758" y="3173"/>
                  <a:pt x="6033" y="3331"/>
                  <a:pt x="6292" y="3331"/>
                </a:cubicBezTo>
                <a:cubicBezTo>
                  <a:pt x="6373" y="3331"/>
                  <a:pt x="6452" y="3316"/>
                  <a:pt x="6529" y="3279"/>
                </a:cubicBezTo>
                <a:cubicBezTo>
                  <a:pt x="6665" y="3216"/>
                  <a:pt x="6780" y="3091"/>
                  <a:pt x="6926" y="3080"/>
                </a:cubicBezTo>
                <a:cubicBezTo>
                  <a:pt x="7062" y="3080"/>
                  <a:pt x="7198" y="3122"/>
                  <a:pt x="7313" y="3185"/>
                </a:cubicBezTo>
                <a:cubicBezTo>
                  <a:pt x="7407" y="3214"/>
                  <a:pt x="7504" y="3229"/>
                  <a:pt x="7600" y="3229"/>
                </a:cubicBezTo>
                <a:cubicBezTo>
                  <a:pt x="7875" y="3229"/>
                  <a:pt x="8143" y="3112"/>
                  <a:pt x="8336" y="2903"/>
                </a:cubicBezTo>
                <a:cubicBezTo>
                  <a:pt x="8577" y="2610"/>
                  <a:pt x="8681" y="2234"/>
                  <a:pt x="8629" y="1858"/>
                </a:cubicBezTo>
                <a:cubicBezTo>
                  <a:pt x="8566" y="1482"/>
                  <a:pt x="8410" y="1137"/>
                  <a:pt x="8180" y="845"/>
                </a:cubicBezTo>
                <a:cubicBezTo>
                  <a:pt x="7876" y="460"/>
                  <a:pt x="7444" y="133"/>
                  <a:pt x="6970" y="133"/>
                </a:cubicBezTo>
                <a:cubicBezTo>
                  <a:pt x="6955" y="133"/>
                  <a:pt x="6941" y="134"/>
                  <a:pt x="6926" y="134"/>
                </a:cubicBezTo>
                <a:cubicBezTo>
                  <a:pt x="6425" y="155"/>
                  <a:pt x="5965" y="552"/>
                  <a:pt x="5443" y="594"/>
                </a:cubicBezTo>
                <a:cubicBezTo>
                  <a:pt x="5407" y="597"/>
                  <a:pt x="5371" y="599"/>
                  <a:pt x="5334" y="599"/>
                </a:cubicBezTo>
                <a:cubicBezTo>
                  <a:pt x="5026" y="599"/>
                  <a:pt x="4720" y="485"/>
                  <a:pt x="4440" y="354"/>
                </a:cubicBezTo>
                <a:cubicBezTo>
                  <a:pt x="4116" y="207"/>
                  <a:pt x="3792" y="51"/>
                  <a:pt x="3447" y="9"/>
                </a:cubicBezTo>
                <a:cubicBezTo>
                  <a:pt x="3398" y="3"/>
                  <a:pt x="3348" y="0"/>
                  <a:pt x="329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5" name="Google Shape;625;p35"/>
          <p:cNvSpPr/>
          <p:nvPr/>
        </p:nvSpPr>
        <p:spPr>
          <a:xfrm>
            <a:off x="5605071" y="1973527"/>
            <a:ext cx="96835" cy="173892"/>
          </a:xfrm>
          <a:custGeom>
            <a:avLst/>
            <a:gdLst/>
            <a:ahLst/>
            <a:cxnLst/>
            <a:rect l="l" t="t" r="r" b="b"/>
            <a:pathLst>
              <a:path w="847" h="1521" extrusionOk="0">
                <a:moveTo>
                  <a:pt x="355" y="0"/>
                </a:moveTo>
                <a:cubicBezTo>
                  <a:pt x="298" y="0"/>
                  <a:pt x="240" y="13"/>
                  <a:pt x="188" y="40"/>
                </a:cubicBezTo>
                <a:cubicBezTo>
                  <a:pt x="31" y="134"/>
                  <a:pt x="0" y="353"/>
                  <a:pt x="11" y="531"/>
                </a:cubicBezTo>
                <a:cubicBezTo>
                  <a:pt x="42" y="854"/>
                  <a:pt x="157" y="1157"/>
                  <a:pt x="345" y="1408"/>
                </a:cubicBezTo>
                <a:cubicBezTo>
                  <a:pt x="388" y="1460"/>
                  <a:pt x="447" y="1520"/>
                  <a:pt x="507" y="1520"/>
                </a:cubicBezTo>
                <a:cubicBezTo>
                  <a:pt x="519" y="1520"/>
                  <a:pt x="531" y="1518"/>
                  <a:pt x="543" y="1513"/>
                </a:cubicBezTo>
                <a:cubicBezTo>
                  <a:pt x="595" y="1492"/>
                  <a:pt x="637" y="1439"/>
                  <a:pt x="658" y="1387"/>
                </a:cubicBezTo>
                <a:cubicBezTo>
                  <a:pt x="804" y="1095"/>
                  <a:pt x="846" y="750"/>
                  <a:pt x="784" y="426"/>
                </a:cubicBezTo>
                <a:cubicBezTo>
                  <a:pt x="763" y="290"/>
                  <a:pt x="690" y="165"/>
                  <a:pt x="575" y="81"/>
                </a:cubicBezTo>
                <a:cubicBezTo>
                  <a:pt x="514" y="26"/>
                  <a:pt x="435" y="0"/>
                  <a:pt x="355" y="0"/>
                </a:cubicBezTo>
                <a:close/>
              </a:path>
            </a:pathLst>
          </a:custGeom>
          <a:solidFill>
            <a:srgbClr val="FFA5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6" name="Google Shape;626;p35"/>
          <p:cNvSpPr/>
          <p:nvPr/>
        </p:nvSpPr>
        <p:spPr>
          <a:xfrm>
            <a:off x="5867795" y="2090484"/>
            <a:ext cx="47903" cy="42416"/>
          </a:xfrm>
          <a:custGeom>
            <a:avLst/>
            <a:gdLst/>
            <a:ahLst/>
            <a:cxnLst/>
            <a:rect l="l" t="t" r="r" b="b"/>
            <a:pathLst>
              <a:path w="419" h="371" extrusionOk="0">
                <a:moveTo>
                  <a:pt x="252" y="1"/>
                </a:moveTo>
                <a:cubicBezTo>
                  <a:pt x="215" y="1"/>
                  <a:pt x="181" y="12"/>
                  <a:pt x="157" y="40"/>
                </a:cubicBezTo>
                <a:cubicBezTo>
                  <a:pt x="105" y="93"/>
                  <a:pt x="0" y="322"/>
                  <a:pt x="105" y="364"/>
                </a:cubicBezTo>
                <a:cubicBezTo>
                  <a:pt x="114" y="369"/>
                  <a:pt x="123" y="371"/>
                  <a:pt x="131" y="371"/>
                </a:cubicBezTo>
                <a:cubicBezTo>
                  <a:pt x="160" y="371"/>
                  <a:pt x="183" y="347"/>
                  <a:pt x="199" y="322"/>
                </a:cubicBezTo>
                <a:cubicBezTo>
                  <a:pt x="230" y="291"/>
                  <a:pt x="261" y="249"/>
                  <a:pt x="272" y="207"/>
                </a:cubicBezTo>
                <a:cubicBezTo>
                  <a:pt x="282" y="166"/>
                  <a:pt x="282" y="134"/>
                  <a:pt x="324" y="113"/>
                </a:cubicBezTo>
                <a:cubicBezTo>
                  <a:pt x="345" y="103"/>
                  <a:pt x="366" y="93"/>
                  <a:pt x="387" y="93"/>
                </a:cubicBezTo>
                <a:cubicBezTo>
                  <a:pt x="397" y="93"/>
                  <a:pt x="408" y="82"/>
                  <a:pt x="408" y="72"/>
                </a:cubicBezTo>
                <a:cubicBezTo>
                  <a:pt x="418" y="72"/>
                  <a:pt x="418" y="61"/>
                  <a:pt x="408" y="51"/>
                </a:cubicBezTo>
                <a:cubicBezTo>
                  <a:pt x="408" y="40"/>
                  <a:pt x="397" y="40"/>
                  <a:pt x="387" y="40"/>
                </a:cubicBezTo>
                <a:cubicBezTo>
                  <a:pt x="347" y="17"/>
                  <a:pt x="297" y="1"/>
                  <a:pt x="25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7" name="Google Shape;627;p35"/>
          <p:cNvSpPr/>
          <p:nvPr/>
        </p:nvSpPr>
        <p:spPr>
          <a:xfrm>
            <a:off x="5994356" y="2118494"/>
            <a:ext cx="47903" cy="41958"/>
          </a:xfrm>
          <a:custGeom>
            <a:avLst/>
            <a:gdLst/>
            <a:ahLst/>
            <a:cxnLst/>
            <a:rect l="l" t="t" r="r" b="b"/>
            <a:pathLst>
              <a:path w="419" h="367" extrusionOk="0">
                <a:moveTo>
                  <a:pt x="262" y="0"/>
                </a:moveTo>
                <a:cubicBezTo>
                  <a:pt x="221" y="0"/>
                  <a:pt x="182" y="11"/>
                  <a:pt x="157" y="36"/>
                </a:cubicBezTo>
                <a:cubicBezTo>
                  <a:pt x="115" y="88"/>
                  <a:pt x="1" y="318"/>
                  <a:pt x="115" y="359"/>
                </a:cubicBezTo>
                <a:cubicBezTo>
                  <a:pt x="123" y="364"/>
                  <a:pt x="130" y="366"/>
                  <a:pt x="137" y="366"/>
                </a:cubicBezTo>
                <a:cubicBezTo>
                  <a:pt x="161" y="366"/>
                  <a:pt x="185" y="344"/>
                  <a:pt x="209" y="328"/>
                </a:cubicBezTo>
                <a:cubicBezTo>
                  <a:pt x="241" y="286"/>
                  <a:pt x="262" y="245"/>
                  <a:pt x="283" y="203"/>
                </a:cubicBezTo>
                <a:cubicBezTo>
                  <a:pt x="293" y="161"/>
                  <a:pt x="283" y="140"/>
                  <a:pt x="324" y="109"/>
                </a:cubicBezTo>
                <a:cubicBezTo>
                  <a:pt x="345" y="98"/>
                  <a:pt x="366" y="98"/>
                  <a:pt x="387" y="88"/>
                </a:cubicBezTo>
                <a:cubicBezTo>
                  <a:pt x="398" y="88"/>
                  <a:pt x="408" y="77"/>
                  <a:pt x="418" y="77"/>
                </a:cubicBezTo>
                <a:cubicBezTo>
                  <a:pt x="418" y="67"/>
                  <a:pt x="418" y="56"/>
                  <a:pt x="418" y="46"/>
                </a:cubicBezTo>
                <a:cubicBezTo>
                  <a:pt x="408" y="36"/>
                  <a:pt x="398" y="36"/>
                  <a:pt x="398" y="36"/>
                </a:cubicBezTo>
                <a:cubicBezTo>
                  <a:pt x="359" y="14"/>
                  <a:pt x="309" y="0"/>
                  <a:pt x="26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8" name="Google Shape;628;p35"/>
          <p:cNvSpPr/>
          <p:nvPr/>
        </p:nvSpPr>
        <p:spPr>
          <a:xfrm>
            <a:off x="5843901" y="2050012"/>
            <a:ext cx="72941" cy="21265"/>
          </a:xfrm>
          <a:custGeom>
            <a:avLst/>
            <a:gdLst/>
            <a:ahLst/>
            <a:cxnLst/>
            <a:rect l="l" t="t" r="r" b="b"/>
            <a:pathLst>
              <a:path w="638" h="186" extrusionOk="0">
                <a:moveTo>
                  <a:pt x="404" y="1"/>
                </a:moveTo>
                <a:cubicBezTo>
                  <a:pt x="344" y="1"/>
                  <a:pt x="285" y="6"/>
                  <a:pt x="230" y="18"/>
                </a:cubicBezTo>
                <a:cubicBezTo>
                  <a:pt x="178" y="18"/>
                  <a:pt x="63" y="29"/>
                  <a:pt x="32" y="81"/>
                </a:cubicBezTo>
                <a:cubicBezTo>
                  <a:pt x="0" y="123"/>
                  <a:pt x="63" y="175"/>
                  <a:pt x="105" y="185"/>
                </a:cubicBezTo>
                <a:lnTo>
                  <a:pt x="220" y="185"/>
                </a:lnTo>
                <a:cubicBezTo>
                  <a:pt x="251" y="185"/>
                  <a:pt x="282" y="175"/>
                  <a:pt x="314" y="175"/>
                </a:cubicBezTo>
                <a:cubicBezTo>
                  <a:pt x="335" y="178"/>
                  <a:pt x="355" y="179"/>
                  <a:pt x="375" y="179"/>
                </a:cubicBezTo>
                <a:cubicBezTo>
                  <a:pt x="435" y="179"/>
                  <a:pt x="491" y="167"/>
                  <a:pt x="554" y="144"/>
                </a:cubicBezTo>
                <a:cubicBezTo>
                  <a:pt x="638" y="102"/>
                  <a:pt x="627" y="18"/>
                  <a:pt x="533" y="8"/>
                </a:cubicBezTo>
                <a:cubicBezTo>
                  <a:pt x="490" y="3"/>
                  <a:pt x="447" y="1"/>
                  <a:pt x="40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9" name="Google Shape;629;p35"/>
          <p:cNvSpPr/>
          <p:nvPr/>
        </p:nvSpPr>
        <p:spPr>
          <a:xfrm>
            <a:off x="6000301" y="2074364"/>
            <a:ext cx="71798" cy="27896"/>
          </a:xfrm>
          <a:custGeom>
            <a:avLst/>
            <a:gdLst/>
            <a:ahLst/>
            <a:cxnLst/>
            <a:rect l="l" t="t" r="r" b="b"/>
            <a:pathLst>
              <a:path w="628" h="244" extrusionOk="0">
                <a:moveTo>
                  <a:pt x="108" y="0"/>
                </a:moveTo>
                <a:cubicBezTo>
                  <a:pt x="83" y="0"/>
                  <a:pt x="60" y="4"/>
                  <a:pt x="43" y="14"/>
                </a:cubicBezTo>
                <a:cubicBezTo>
                  <a:pt x="1" y="56"/>
                  <a:pt x="43" y="129"/>
                  <a:pt x="84" y="150"/>
                </a:cubicBezTo>
                <a:cubicBezTo>
                  <a:pt x="116" y="171"/>
                  <a:pt x="147" y="181"/>
                  <a:pt x="178" y="192"/>
                </a:cubicBezTo>
                <a:cubicBezTo>
                  <a:pt x="206" y="192"/>
                  <a:pt x="229" y="196"/>
                  <a:pt x="251" y="196"/>
                </a:cubicBezTo>
                <a:cubicBezTo>
                  <a:pt x="262" y="196"/>
                  <a:pt x="272" y="195"/>
                  <a:pt x="283" y="192"/>
                </a:cubicBezTo>
                <a:cubicBezTo>
                  <a:pt x="356" y="223"/>
                  <a:pt x="429" y="244"/>
                  <a:pt x="513" y="244"/>
                </a:cubicBezTo>
                <a:cubicBezTo>
                  <a:pt x="607" y="244"/>
                  <a:pt x="628" y="150"/>
                  <a:pt x="544" y="108"/>
                </a:cubicBezTo>
                <a:cubicBezTo>
                  <a:pt x="450" y="66"/>
                  <a:pt x="346" y="35"/>
                  <a:pt x="252" y="14"/>
                </a:cubicBezTo>
                <a:cubicBezTo>
                  <a:pt x="217" y="14"/>
                  <a:pt x="159" y="0"/>
                  <a:pt x="10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0" name="Google Shape;630;p35"/>
          <p:cNvSpPr/>
          <p:nvPr/>
        </p:nvSpPr>
        <p:spPr>
          <a:xfrm>
            <a:off x="5915584" y="2129698"/>
            <a:ext cx="50190" cy="100380"/>
          </a:xfrm>
          <a:custGeom>
            <a:avLst/>
            <a:gdLst/>
            <a:ahLst/>
            <a:cxnLst/>
            <a:rect l="l" t="t" r="r" b="b"/>
            <a:pathLst>
              <a:path w="439" h="878" fill="none" extrusionOk="0">
                <a:moveTo>
                  <a:pt x="439" y="0"/>
                </a:moveTo>
                <a:cubicBezTo>
                  <a:pt x="439" y="199"/>
                  <a:pt x="428" y="397"/>
                  <a:pt x="397" y="596"/>
                </a:cubicBezTo>
                <a:cubicBezTo>
                  <a:pt x="397" y="669"/>
                  <a:pt x="366" y="732"/>
                  <a:pt x="324" y="784"/>
                </a:cubicBezTo>
                <a:cubicBezTo>
                  <a:pt x="230" y="857"/>
                  <a:pt x="115" y="878"/>
                  <a:pt x="0" y="857"/>
                </a:cubicBezTo>
              </a:path>
            </a:pathLst>
          </a:custGeom>
          <a:noFill/>
          <a:ln w="2350" cap="flat" cmpd="sng">
            <a:solidFill>
              <a:srgbClr val="CB7C5E"/>
            </a:solidFill>
            <a:prstDash val="solid"/>
            <a:miter lim="1044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1" name="Google Shape;631;p35"/>
          <p:cNvSpPr/>
          <p:nvPr/>
        </p:nvSpPr>
        <p:spPr>
          <a:xfrm>
            <a:off x="5619362" y="1989990"/>
            <a:ext cx="56249" cy="52591"/>
          </a:xfrm>
          <a:custGeom>
            <a:avLst/>
            <a:gdLst/>
            <a:ahLst/>
            <a:cxnLst/>
            <a:rect l="l" t="t" r="r" b="b"/>
            <a:pathLst>
              <a:path w="492" h="460" fill="none" extrusionOk="0">
                <a:moveTo>
                  <a:pt x="0" y="94"/>
                </a:moveTo>
                <a:cubicBezTo>
                  <a:pt x="53" y="21"/>
                  <a:pt x="157" y="0"/>
                  <a:pt x="241" y="31"/>
                </a:cubicBezTo>
                <a:cubicBezTo>
                  <a:pt x="314" y="63"/>
                  <a:pt x="387" y="125"/>
                  <a:pt x="418" y="209"/>
                </a:cubicBezTo>
                <a:cubicBezTo>
                  <a:pt x="460" y="282"/>
                  <a:pt x="481" y="376"/>
                  <a:pt x="491" y="460"/>
                </a:cubicBezTo>
              </a:path>
            </a:pathLst>
          </a:custGeom>
          <a:noFill/>
          <a:ln w="2350" cap="flat" cmpd="sng">
            <a:solidFill>
              <a:srgbClr val="CB7C5E"/>
            </a:solidFill>
            <a:prstDash val="solid"/>
            <a:miter lim="1044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2" name="Google Shape;632;p35"/>
          <p:cNvSpPr/>
          <p:nvPr/>
        </p:nvSpPr>
        <p:spPr>
          <a:xfrm>
            <a:off x="5631252" y="1998336"/>
            <a:ext cx="21608" cy="72941"/>
          </a:xfrm>
          <a:custGeom>
            <a:avLst/>
            <a:gdLst/>
            <a:ahLst/>
            <a:cxnLst/>
            <a:rect l="l" t="t" r="r" b="b"/>
            <a:pathLst>
              <a:path w="189" h="638" fill="none" extrusionOk="0">
                <a:moveTo>
                  <a:pt x="189" y="0"/>
                </a:moveTo>
                <a:cubicBezTo>
                  <a:pt x="53" y="178"/>
                  <a:pt x="1" y="418"/>
                  <a:pt x="53" y="637"/>
                </a:cubicBezTo>
              </a:path>
            </a:pathLst>
          </a:custGeom>
          <a:noFill/>
          <a:ln w="2350" cap="flat" cmpd="sng">
            <a:solidFill>
              <a:srgbClr val="CB7C5E"/>
            </a:solidFill>
            <a:prstDash val="solid"/>
            <a:miter lim="1044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3" name="Google Shape;633;p35"/>
          <p:cNvSpPr/>
          <p:nvPr/>
        </p:nvSpPr>
        <p:spPr>
          <a:xfrm>
            <a:off x="5640855" y="2013770"/>
            <a:ext cx="413294" cy="371107"/>
          </a:xfrm>
          <a:custGeom>
            <a:avLst/>
            <a:gdLst/>
            <a:ahLst/>
            <a:cxnLst/>
            <a:rect l="l" t="t" r="r" b="b"/>
            <a:pathLst>
              <a:path w="3615" h="3246" extrusionOk="0">
                <a:moveTo>
                  <a:pt x="460" y="1"/>
                </a:moveTo>
                <a:cubicBezTo>
                  <a:pt x="450" y="325"/>
                  <a:pt x="679" y="617"/>
                  <a:pt x="659" y="931"/>
                </a:cubicBezTo>
                <a:cubicBezTo>
                  <a:pt x="648" y="1004"/>
                  <a:pt x="627" y="1077"/>
                  <a:pt x="575" y="1140"/>
                </a:cubicBezTo>
                <a:cubicBezTo>
                  <a:pt x="520" y="1187"/>
                  <a:pt x="448" y="1210"/>
                  <a:pt x="375" y="1210"/>
                </a:cubicBezTo>
                <a:cubicBezTo>
                  <a:pt x="351" y="1210"/>
                  <a:pt x="327" y="1208"/>
                  <a:pt x="303" y="1202"/>
                </a:cubicBezTo>
                <a:cubicBezTo>
                  <a:pt x="220" y="1171"/>
                  <a:pt x="136" y="1119"/>
                  <a:pt x="63" y="1056"/>
                </a:cubicBezTo>
                <a:cubicBezTo>
                  <a:pt x="11" y="1181"/>
                  <a:pt x="0" y="1328"/>
                  <a:pt x="42" y="1453"/>
                </a:cubicBezTo>
                <a:cubicBezTo>
                  <a:pt x="63" y="1599"/>
                  <a:pt x="94" y="1735"/>
                  <a:pt x="136" y="1871"/>
                </a:cubicBezTo>
                <a:cubicBezTo>
                  <a:pt x="178" y="2028"/>
                  <a:pt x="241" y="2174"/>
                  <a:pt x="324" y="2320"/>
                </a:cubicBezTo>
                <a:cubicBezTo>
                  <a:pt x="387" y="2435"/>
                  <a:pt x="450" y="2550"/>
                  <a:pt x="523" y="2665"/>
                </a:cubicBezTo>
                <a:cubicBezTo>
                  <a:pt x="679" y="2895"/>
                  <a:pt x="899" y="3072"/>
                  <a:pt x="1150" y="3166"/>
                </a:cubicBezTo>
                <a:cubicBezTo>
                  <a:pt x="1298" y="3216"/>
                  <a:pt x="1447" y="3246"/>
                  <a:pt x="1601" y="3246"/>
                </a:cubicBezTo>
                <a:cubicBezTo>
                  <a:pt x="1642" y="3246"/>
                  <a:pt x="1683" y="3244"/>
                  <a:pt x="1724" y="3239"/>
                </a:cubicBezTo>
                <a:cubicBezTo>
                  <a:pt x="2173" y="3187"/>
                  <a:pt x="2591" y="2978"/>
                  <a:pt x="2894" y="2654"/>
                </a:cubicBezTo>
                <a:cubicBezTo>
                  <a:pt x="3239" y="2299"/>
                  <a:pt x="3490" y="1871"/>
                  <a:pt x="3615" y="1390"/>
                </a:cubicBezTo>
                <a:lnTo>
                  <a:pt x="3615" y="1390"/>
                </a:lnTo>
                <a:cubicBezTo>
                  <a:pt x="3427" y="1465"/>
                  <a:pt x="3229" y="1497"/>
                  <a:pt x="3030" y="1497"/>
                </a:cubicBezTo>
                <a:cubicBezTo>
                  <a:pt x="2754" y="1497"/>
                  <a:pt x="2476" y="1435"/>
                  <a:pt x="2215" y="1338"/>
                </a:cubicBezTo>
                <a:cubicBezTo>
                  <a:pt x="1505" y="1087"/>
                  <a:pt x="899" y="617"/>
                  <a:pt x="46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4" name="Google Shape;634;p35"/>
          <p:cNvSpPr/>
          <p:nvPr/>
        </p:nvSpPr>
        <p:spPr>
          <a:xfrm>
            <a:off x="5933419" y="2197723"/>
            <a:ext cx="31211" cy="41958"/>
          </a:xfrm>
          <a:custGeom>
            <a:avLst/>
            <a:gdLst/>
            <a:ahLst/>
            <a:cxnLst/>
            <a:rect l="l" t="t" r="r" b="b"/>
            <a:pathLst>
              <a:path w="273" h="367" fill="none" extrusionOk="0">
                <a:moveTo>
                  <a:pt x="262" y="1"/>
                </a:moveTo>
                <a:cubicBezTo>
                  <a:pt x="272" y="63"/>
                  <a:pt x="262" y="116"/>
                  <a:pt x="252" y="178"/>
                </a:cubicBezTo>
                <a:cubicBezTo>
                  <a:pt x="241" y="231"/>
                  <a:pt x="210" y="293"/>
                  <a:pt x="168" y="325"/>
                </a:cubicBezTo>
                <a:cubicBezTo>
                  <a:pt x="116" y="366"/>
                  <a:pt x="53" y="366"/>
                  <a:pt x="1" y="345"/>
                </a:cubicBezTo>
              </a:path>
            </a:pathLst>
          </a:custGeom>
          <a:noFill/>
          <a:ln w="2350" cap="flat" cmpd="sng">
            <a:solidFill>
              <a:srgbClr val="3A335C"/>
            </a:solidFill>
            <a:prstDash val="solid"/>
            <a:miter lim="1044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5" name="Google Shape;635;p35"/>
          <p:cNvSpPr/>
          <p:nvPr/>
        </p:nvSpPr>
        <p:spPr>
          <a:xfrm>
            <a:off x="5773361" y="2175086"/>
            <a:ext cx="197215" cy="107582"/>
          </a:xfrm>
          <a:custGeom>
            <a:avLst/>
            <a:gdLst/>
            <a:ahLst/>
            <a:cxnLst/>
            <a:rect l="l" t="t" r="r" b="b"/>
            <a:pathLst>
              <a:path w="1725" h="941" fill="none" extrusionOk="0">
                <a:moveTo>
                  <a:pt x="1" y="0"/>
                </a:moveTo>
                <a:cubicBezTo>
                  <a:pt x="367" y="596"/>
                  <a:pt x="1025" y="940"/>
                  <a:pt x="1725" y="930"/>
                </a:cubicBezTo>
              </a:path>
            </a:pathLst>
          </a:custGeom>
          <a:noFill/>
          <a:ln w="2350" cap="flat" cmpd="sng">
            <a:solidFill>
              <a:srgbClr val="3A335C"/>
            </a:solidFill>
            <a:prstDash val="solid"/>
            <a:miter lim="1044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6" name="Google Shape;636;p35"/>
          <p:cNvSpPr/>
          <p:nvPr/>
        </p:nvSpPr>
        <p:spPr>
          <a:xfrm>
            <a:off x="5741120" y="2191778"/>
            <a:ext cx="167375" cy="135021"/>
          </a:xfrm>
          <a:custGeom>
            <a:avLst/>
            <a:gdLst/>
            <a:ahLst/>
            <a:cxnLst/>
            <a:rect l="l" t="t" r="r" b="b"/>
            <a:pathLst>
              <a:path w="1464" h="1181" fill="none" extrusionOk="0">
                <a:moveTo>
                  <a:pt x="1" y="0"/>
                </a:moveTo>
                <a:cubicBezTo>
                  <a:pt x="210" y="648"/>
                  <a:pt x="784" y="1108"/>
                  <a:pt x="1463" y="1181"/>
                </a:cubicBezTo>
              </a:path>
            </a:pathLst>
          </a:custGeom>
          <a:noFill/>
          <a:ln w="2350" cap="flat" cmpd="sng">
            <a:solidFill>
              <a:srgbClr val="3A335C"/>
            </a:solidFill>
            <a:prstDash val="solid"/>
            <a:miter lim="1044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7" name="Google Shape;637;p35"/>
          <p:cNvSpPr/>
          <p:nvPr/>
        </p:nvSpPr>
        <p:spPr>
          <a:xfrm>
            <a:off x="5714939" y="2202525"/>
            <a:ext cx="99236" cy="158915"/>
          </a:xfrm>
          <a:custGeom>
            <a:avLst/>
            <a:gdLst/>
            <a:ahLst/>
            <a:cxnLst/>
            <a:rect l="l" t="t" r="r" b="b"/>
            <a:pathLst>
              <a:path w="868" h="1390" fill="none" extrusionOk="0">
                <a:moveTo>
                  <a:pt x="0" y="0"/>
                </a:moveTo>
                <a:cubicBezTo>
                  <a:pt x="11" y="585"/>
                  <a:pt x="345" y="1118"/>
                  <a:pt x="867" y="1390"/>
                </a:cubicBezTo>
              </a:path>
            </a:pathLst>
          </a:custGeom>
          <a:noFill/>
          <a:ln w="2350" cap="flat" cmpd="sng">
            <a:solidFill>
              <a:srgbClr val="3A335C"/>
            </a:solidFill>
            <a:prstDash val="solid"/>
            <a:miter lim="1044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8" name="Google Shape;638;p35"/>
          <p:cNvSpPr/>
          <p:nvPr/>
        </p:nvSpPr>
        <p:spPr>
          <a:xfrm>
            <a:off x="5482054" y="2309993"/>
            <a:ext cx="193556" cy="421754"/>
          </a:xfrm>
          <a:custGeom>
            <a:avLst/>
            <a:gdLst/>
            <a:ahLst/>
            <a:cxnLst/>
            <a:rect l="l" t="t" r="r" b="b"/>
            <a:pathLst>
              <a:path w="1693" h="3689" fill="none" extrusionOk="0">
                <a:moveTo>
                  <a:pt x="1692" y="3688"/>
                </a:moveTo>
                <a:cubicBezTo>
                  <a:pt x="1567" y="3061"/>
                  <a:pt x="951" y="2685"/>
                  <a:pt x="564" y="2174"/>
                </a:cubicBezTo>
                <a:cubicBezTo>
                  <a:pt x="105" y="1547"/>
                  <a:pt x="0" y="721"/>
                  <a:pt x="282" y="1"/>
                </a:cubicBezTo>
                <a:lnTo>
                  <a:pt x="407" y="1"/>
                </a:lnTo>
              </a:path>
            </a:pathLst>
          </a:custGeom>
          <a:solidFill>
            <a:schemeClr val="dk1"/>
          </a:solidFill>
          <a:ln w="3400" cap="flat" cmpd="sng">
            <a:solidFill>
              <a:schemeClr val="dk1"/>
            </a:solidFill>
            <a:prstDash val="solid"/>
            <a:miter lim="1044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9" name="Google Shape;639;p35"/>
          <p:cNvSpPr/>
          <p:nvPr/>
        </p:nvSpPr>
        <p:spPr>
          <a:xfrm>
            <a:off x="5571573" y="2712540"/>
            <a:ext cx="316573" cy="354758"/>
          </a:xfrm>
          <a:custGeom>
            <a:avLst/>
            <a:gdLst/>
            <a:ahLst/>
            <a:cxnLst/>
            <a:rect l="l" t="t" r="r" b="b"/>
            <a:pathLst>
              <a:path w="2769" h="3103" fill="none" extrusionOk="0">
                <a:moveTo>
                  <a:pt x="2769" y="2476"/>
                </a:moveTo>
                <a:lnTo>
                  <a:pt x="2309" y="940"/>
                </a:lnTo>
                <a:cubicBezTo>
                  <a:pt x="2142" y="345"/>
                  <a:pt x="1515" y="0"/>
                  <a:pt x="930" y="178"/>
                </a:cubicBezTo>
                <a:cubicBezTo>
                  <a:pt x="335" y="355"/>
                  <a:pt x="1" y="982"/>
                  <a:pt x="189" y="1567"/>
                </a:cubicBezTo>
                <a:lnTo>
                  <a:pt x="638" y="3103"/>
                </a:lnTo>
              </a:path>
            </a:pathLst>
          </a:custGeom>
          <a:noFill/>
          <a:ln w="6525" cap="flat" cmpd="sng">
            <a:solidFill>
              <a:srgbClr val="FFE8E2"/>
            </a:solidFill>
            <a:prstDash val="solid"/>
            <a:miter lim="1044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0" name="Google Shape;640;p35"/>
          <p:cNvSpPr/>
          <p:nvPr/>
        </p:nvSpPr>
        <p:spPr>
          <a:xfrm>
            <a:off x="5855791" y="2950798"/>
            <a:ext cx="56821" cy="52019"/>
          </a:xfrm>
          <a:custGeom>
            <a:avLst/>
            <a:gdLst/>
            <a:ahLst/>
            <a:cxnLst/>
            <a:rect l="l" t="t" r="r" b="b"/>
            <a:pathLst>
              <a:path w="497" h="455" extrusionOk="0">
                <a:moveTo>
                  <a:pt x="250" y="0"/>
                </a:moveTo>
                <a:cubicBezTo>
                  <a:pt x="165" y="0"/>
                  <a:pt x="86" y="41"/>
                  <a:pt x="43" y="110"/>
                </a:cubicBezTo>
                <a:cubicBezTo>
                  <a:pt x="32" y="131"/>
                  <a:pt x="22" y="152"/>
                  <a:pt x="22" y="172"/>
                </a:cubicBezTo>
                <a:cubicBezTo>
                  <a:pt x="1" y="235"/>
                  <a:pt x="11" y="287"/>
                  <a:pt x="43" y="340"/>
                </a:cubicBezTo>
                <a:cubicBezTo>
                  <a:pt x="74" y="392"/>
                  <a:pt x="116" y="423"/>
                  <a:pt x="168" y="444"/>
                </a:cubicBezTo>
                <a:cubicBezTo>
                  <a:pt x="192" y="451"/>
                  <a:pt x="215" y="454"/>
                  <a:pt x="237" y="454"/>
                </a:cubicBezTo>
                <a:cubicBezTo>
                  <a:pt x="384" y="454"/>
                  <a:pt x="497" y="317"/>
                  <a:pt x="460" y="172"/>
                </a:cubicBezTo>
                <a:cubicBezTo>
                  <a:pt x="440" y="89"/>
                  <a:pt x="377" y="37"/>
                  <a:pt x="304" y="5"/>
                </a:cubicBezTo>
                <a:cubicBezTo>
                  <a:pt x="286" y="2"/>
                  <a:pt x="268" y="0"/>
                  <a:pt x="25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1" name="Google Shape;641;p35"/>
          <p:cNvSpPr/>
          <p:nvPr/>
        </p:nvSpPr>
        <p:spPr>
          <a:xfrm>
            <a:off x="5615817" y="3032542"/>
            <a:ext cx="54992" cy="51447"/>
          </a:xfrm>
          <a:custGeom>
            <a:avLst/>
            <a:gdLst/>
            <a:ahLst/>
            <a:cxnLst/>
            <a:rect l="l" t="t" r="r" b="b"/>
            <a:pathLst>
              <a:path w="481" h="450" extrusionOk="0">
                <a:moveTo>
                  <a:pt x="233" y="1"/>
                </a:moveTo>
                <a:cubicBezTo>
                  <a:pt x="154" y="1"/>
                  <a:pt x="82" y="40"/>
                  <a:pt x="42" y="105"/>
                </a:cubicBezTo>
                <a:cubicBezTo>
                  <a:pt x="31" y="126"/>
                  <a:pt x="21" y="147"/>
                  <a:pt x="11" y="168"/>
                </a:cubicBezTo>
                <a:cubicBezTo>
                  <a:pt x="0" y="231"/>
                  <a:pt x="11" y="283"/>
                  <a:pt x="42" y="335"/>
                </a:cubicBezTo>
                <a:cubicBezTo>
                  <a:pt x="63" y="387"/>
                  <a:pt x="115" y="419"/>
                  <a:pt x="167" y="439"/>
                </a:cubicBezTo>
                <a:cubicBezTo>
                  <a:pt x="190" y="446"/>
                  <a:pt x="214" y="450"/>
                  <a:pt x="236" y="450"/>
                </a:cubicBezTo>
                <a:cubicBezTo>
                  <a:pt x="286" y="450"/>
                  <a:pt x="333" y="433"/>
                  <a:pt x="376" y="398"/>
                </a:cubicBezTo>
                <a:cubicBezTo>
                  <a:pt x="449" y="345"/>
                  <a:pt x="481" y="251"/>
                  <a:pt x="460" y="168"/>
                </a:cubicBezTo>
                <a:cubicBezTo>
                  <a:pt x="439" y="84"/>
                  <a:pt x="376" y="32"/>
                  <a:pt x="303" y="11"/>
                </a:cubicBezTo>
                <a:cubicBezTo>
                  <a:pt x="279" y="4"/>
                  <a:pt x="256" y="1"/>
                  <a:pt x="23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2" name="Google Shape;642;p35"/>
          <p:cNvSpPr/>
          <p:nvPr/>
        </p:nvSpPr>
        <p:spPr>
          <a:xfrm>
            <a:off x="5427063" y="2729232"/>
            <a:ext cx="336923" cy="677276"/>
          </a:xfrm>
          <a:custGeom>
            <a:avLst/>
            <a:gdLst/>
            <a:ahLst/>
            <a:cxnLst/>
            <a:rect l="l" t="t" r="r" b="b"/>
            <a:pathLst>
              <a:path w="2947" h="5924" fill="none" extrusionOk="0">
                <a:moveTo>
                  <a:pt x="1" y="0"/>
                </a:moveTo>
                <a:cubicBezTo>
                  <a:pt x="1233" y="1839"/>
                  <a:pt x="2226" y="3834"/>
                  <a:pt x="2946" y="5923"/>
                </a:cubicBezTo>
              </a:path>
            </a:pathLst>
          </a:custGeom>
          <a:solidFill>
            <a:schemeClr val="dk1"/>
          </a:solidFill>
          <a:ln w="2350" cap="flat" cmpd="sng">
            <a:solidFill>
              <a:schemeClr val="dk1"/>
            </a:solidFill>
            <a:prstDash val="solid"/>
            <a:miter lim="1044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3" name="Google Shape;643;p35"/>
          <p:cNvSpPr/>
          <p:nvPr/>
        </p:nvSpPr>
        <p:spPr>
          <a:xfrm>
            <a:off x="5809259" y="3143669"/>
            <a:ext cx="118329" cy="117071"/>
          </a:xfrm>
          <a:custGeom>
            <a:avLst/>
            <a:gdLst/>
            <a:ahLst/>
            <a:cxnLst/>
            <a:rect l="l" t="t" r="r" b="b"/>
            <a:pathLst>
              <a:path w="1035" h="1024" extrusionOk="0">
                <a:moveTo>
                  <a:pt x="523" y="0"/>
                </a:moveTo>
                <a:cubicBezTo>
                  <a:pt x="230" y="0"/>
                  <a:pt x="0" y="230"/>
                  <a:pt x="0" y="512"/>
                </a:cubicBezTo>
                <a:cubicBezTo>
                  <a:pt x="0" y="794"/>
                  <a:pt x="230" y="1024"/>
                  <a:pt x="523" y="1024"/>
                </a:cubicBezTo>
                <a:cubicBezTo>
                  <a:pt x="805" y="1024"/>
                  <a:pt x="1035" y="794"/>
                  <a:pt x="1035" y="512"/>
                </a:cubicBezTo>
                <a:cubicBezTo>
                  <a:pt x="1035" y="230"/>
                  <a:pt x="805" y="0"/>
                  <a:pt x="523" y="0"/>
                </a:cubicBezTo>
                <a:close/>
              </a:path>
            </a:pathLst>
          </a:custGeom>
          <a:solidFill>
            <a:srgbClr val="FFE8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4" name="Google Shape;644;p35"/>
          <p:cNvSpPr/>
          <p:nvPr/>
        </p:nvSpPr>
        <p:spPr>
          <a:xfrm>
            <a:off x="5842643" y="3175909"/>
            <a:ext cx="52705" cy="52591"/>
          </a:xfrm>
          <a:custGeom>
            <a:avLst/>
            <a:gdLst/>
            <a:ahLst/>
            <a:cxnLst/>
            <a:rect l="l" t="t" r="r" b="b"/>
            <a:pathLst>
              <a:path w="461" h="460" fill="none" extrusionOk="0">
                <a:moveTo>
                  <a:pt x="461" y="230"/>
                </a:moveTo>
                <a:cubicBezTo>
                  <a:pt x="461" y="355"/>
                  <a:pt x="356" y="460"/>
                  <a:pt x="231" y="460"/>
                </a:cubicBezTo>
                <a:cubicBezTo>
                  <a:pt x="105" y="460"/>
                  <a:pt x="1" y="355"/>
                  <a:pt x="1" y="230"/>
                </a:cubicBezTo>
                <a:cubicBezTo>
                  <a:pt x="1" y="105"/>
                  <a:pt x="105" y="0"/>
                  <a:pt x="231" y="0"/>
                </a:cubicBezTo>
                <a:cubicBezTo>
                  <a:pt x="356" y="0"/>
                  <a:pt x="461" y="105"/>
                  <a:pt x="461" y="230"/>
                </a:cubicBezTo>
                <a:close/>
              </a:path>
            </a:pathLst>
          </a:custGeom>
          <a:solidFill>
            <a:schemeClr val="dk1"/>
          </a:solidFill>
          <a:ln w="2350" cap="flat" cmpd="sng">
            <a:solidFill>
              <a:srgbClr val="193F63"/>
            </a:solidFill>
            <a:prstDash val="solid"/>
            <a:miter lim="1044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5" name="Google Shape;645;p35"/>
          <p:cNvSpPr/>
          <p:nvPr/>
        </p:nvSpPr>
        <p:spPr>
          <a:xfrm>
            <a:off x="5786508" y="2464106"/>
            <a:ext cx="98093" cy="738213"/>
          </a:xfrm>
          <a:custGeom>
            <a:avLst/>
            <a:gdLst/>
            <a:ahLst/>
            <a:cxnLst/>
            <a:rect l="l" t="t" r="r" b="b"/>
            <a:pathLst>
              <a:path w="858" h="6457" fill="none" extrusionOk="0">
                <a:moveTo>
                  <a:pt x="1" y="0"/>
                </a:moveTo>
                <a:cubicBezTo>
                  <a:pt x="617" y="439"/>
                  <a:pt x="858" y="1254"/>
                  <a:pt x="847" y="2006"/>
                </a:cubicBezTo>
                <a:cubicBezTo>
                  <a:pt x="826" y="2769"/>
                  <a:pt x="607" y="3500"/>
                  <a:pt x="481" y="4252"/>
                </a:cubicBezTo>
                <a:cubicBezTo>
                  <a:pt x="356" y="4994"/>
                  <a:pt x="356" y="5798"/>
                  <a:pt x="722" y="6456"/>
                </a:cubicBezTo>
              </a:path>
            </a:pathLst>
          </a:custGeom>
          <a:solidFill>
            <a:schemeClr val="dk1"/>
          </a:solidFill>
          <a:ln w="3400" cap="flat" cmpd="sng">
            <a:solidFill>
              <a:schemeClr val="dk1"/>
            </a:solidFill>
            <a:prstDash val="solid"/>
            <a:miter lim="1044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6" name="Google Shape;646;p35"/>
          <p:cNvSpPr/>
          <p:nvPr/>
        </p:nvSpPr>
        <p:spPr>
          <a:xfrm>
            <a:off x="6598691" y="2870197"/>
            <a:ext cx="284332" cy="277130"/>
          </a:xfrm>
          <a:custGeom>
            <a:avLst/>
            <a:gdLst/>
            <a:ahLst/>
            <a:cxnLst/>
            <a:rect l="l" t="t" r="r" b="b"/>
            <a:pathLst>
              <a:path w="2487" h="2424" extrusionOk="0">
                <a:moveTo>
                  <a:pt x="387" y="0"/>
                </a:moveTo>
                <a:lnTo>
                  <a:pt x="0" y="407"/>
                </a:lnTo>
                <a:lnTo>
                  <a:pt x="2100" y="2424"/>
                </a:lnTo>
                <a:lnTo>
                  <a:pt x="2487" y="2016"/>
                </a:lnTo>
                <a:lnTo>
                  <a:pt x="387" y="0"/>
                </a:lnTo>
                <a:close/>
              </a:path>
            </a:pathLst>
          </a:custGeom>
          <a:solidFill>
            <a:srgbClr val="FFE8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7" name="Google Shape;647;p35"/>
          <p:cNvSpPr/>
          <p:nvPr/>
        </p:nvSpPr>
        <p:spPr>
          <a:xfrm>
            <a:off x="6547358" y="2820008"/>
            <a:ext cx="68139" cy="70540"/>
          </a:xfrm>
          <a:custGeom>
            <a:avLst/>
            <a:gdLst/>
            <a:ahLst/>
            <a:cxnLst/>
            <a:rect l="l" t="t" r="r" b="b"/>
            <a:pathLst>
              <a:path w="596" h="617" extrusionOk="0">
                <a:moveTo>
                  <a:pt x="502" y="0"/>
                </a:moveTo>
                <a:lnTo>
                  <a:pt x="0" y="533"/>
                </a:lnTo>
                <a:lnTo>
                  <a:pt x="94" y="617"/>
                </a:lnTo>
                <a:lnTo>
                  <a:pt x="596" y="94"/>
                </a:lnTo>
                <a:lnTo>
                  <a:pt x="502" y="0"/>
                </a:lnTo>
                <a:close/>
              </a:path>
            </a:pathLst>
          </a:custGeom>
          <a:solidFill>
            <a:srgbClr val="F4D2C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8" name="Google Shape;648;p35"/>
          <p:cNvSpPr/>
          <p:nvPr/>
        </p:nvSpPr>
        <p:spPr>
          <a:xfrm>
            <a:off x="6708560" y="2975264"/>
            <a:ext cx="44245" cy="45502"/>
          </a:xfrm>
          <a:custGeom>
            <a:avLst/>
            <a:gdLst/>
            <a:ahLst/>
            <a:cxnLst/>
            <a:rect l="l" t="t" r="r" b="b"/>
            <a:pathLst>
              <a:path w="387" h="398" extrusionOk="0">
                <a:moveTo>
                  <a:pt x="293" y="0"/>
                </a:moveTo>
                <a:lnTo>
                  <a:pt x="1" y="314"/>
                </a:lnTo>
                <a:lnTo>
                  <a:pt x="95" y="397"/>
                </a:lnTo>
                <a:lnTo>
                  <a:pt x="387" y="94"/>
                </a:lnTo>
                <a:lnTo>
                  <a:pt x="293" y="0"/>
                </a:lnTo>
                <a:close/>
              </a:path>
            </a:pathLst>
          </a:custGeom>
          <a:solidFill>
            <a:srgbClr val="F4D2C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9" name="Google Shape;649;p35"/>
          <p:cNvSpPr/>
          <p:nvPr/>
        </p:nvSpPr>
        <p:spPr>
          <a:xfrm>
            <a:off x="6718163" y="2986011"/>
            <a:ext cx="154113" cy="149426"/>
          </a:xfrm>
          <a:custGeom>
            <a:avLst/>
            <a:gdLst/>
            <a:ahLst/>
            <a:cxnLst/>
            <a:rect l="l" t="t" r="r" b="b"/>
            <a:pathLst>
              <a:path w="1348" h="1307" extrusionOk="0">
                <a:moveTo>
                  <a:pt x="303" y="0"/>
                </a:moveTo>
                <a:lnTo>
                  <a:pt x="0" y="303"/>
                </a:lnTo>
                <a:lnTo>
                  <a:pt x="1055" y="1306"/>
                </a:lnTo>
                <a:lnTo>
                  <a:pt x="1348" y="1003"/>
                </a:lnTo>
                <a:lnTo>
                  <a:pt x="303" y="0"/>
                </a:lnTo>
                <a:close/>
              </a:path>
            </a:pathLst>
          </a:custGeom>
          <a:solidFill>
            <a:srgbClr val="FFCD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0" name="Google Shape;650;p35"/>
          <p:cNvSpPr/>
          <p:nvPr/>
        </p:nvSpPr>
        <p:spPr>
          <a:xfrm>
            <a:off x="6581999" y="2855792"/>
            <a:ext cx="147025" cy="142223"/>
          </a:xfrm>
          <a:custGeom>
            <a:avLst/>
            <a:gdLst/>
            <a:ahLst/>
            <a:cxnLst/>
            <a:rect l="l" t="t" r="r" b="b"/>
            <a:pathLst>
              <a:path w="1286" h="1244" extrusionOk="0">
                <a:moveTo>
                  <a:pt x="73" y="1"/>
                </a:moveTo>
                <a:lnTo>
                  <a:pt x="0" y="74"/>
                </a:lnTo>
                <a:lnTo>
                  <a:pt x="1222" y="1244"/>
                </a:lnTo>
                <a:lnTo>
                  <a:pt x="1285" y="1171"/>
                </a:lnTo>
                <a:lnTo>
                  <a:pt x="73" y="1"/>
                </a:lnTo>
                <a:close/>
              </a:path>
            </a:pathLst>
          </a:custGeom>
          <a:solidFill>
            <a:srgbClr val="F4D2C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1" name="Google Shape;651;p35"/>
          <p:cNvSpPr/>
          <p:nvPr/>
        </p:nvSpPr>
        <p:spPr>
          <a:xfrm>
            <a:off x="6591488" y="2862995"/>
            <a:ext cx="68254" cy="70540"/>
          </a:xfrm>
          <a:custGeom>
            <a:avLst/>
            <a:gdLst/>
            <a:ahLst/>
            <a:cxnLst/>
            <a:rect l="l" t="t" r="r" b="b"/>
            <a:pathLst>
              <a:path w="597" h="617" extrusionOk="0">
                <a:moveTo>
                  <a:pt x="513" y="0"/>
                </a:moveTo>
                <a:lnTo>
                  <a:pt x="1" y="533"/>
                </a:lnTo>
                <a:lnTo>
                  <a:pt x="95" y="617"/>
                </a:lnTo>
                <a:lnTo>
                  <a:pt x="596" y="94"/>
                </a:lnTo>
                <a:lnTo>
                  <a:pt x="513" y="0"/>
                </a:lnTo>
                <a:close/>
              </a:path>
            </a:pathLst>
          </a:custGeom>
          <a:solidFill>
            <a:srgbClr val="FFE8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2" name="Google Shape;652;p35"/>
          <p:cNvSpPr/>
          <p:nvPr/>
        </p:nvSpPr>
        <p:spPr>
          <a:xfrm>
            <a:off x="6854213" y="3113829"/>
            <a:ext cx="33612" cy="32355"/>
          </a:xfrm>
          <a:custGeom>
            <a:avLst/>
            <a:gdLst/>
            <a:ahLst/>
            <a:cxnLst/>
            <a:rect l="l" t="t" r="r" b="b"/>
            <a:pathLst>
              <a:path w="294" h="283" extrusionOk="0">
                <a:moveTo>
                  <a:pt x="168" y="0"/>
                </a:moveTo>
                <a:lnTo>
                  <a:pt x="1" y="167"/>
                </a:lnTo>
                <a:lnTo>
                  <a:pt x="220" y="282"/>
                </a:lnTo>
                <a:lnTo>
                  <a:pt x="293" y="209"/>
                </a:lnTo>
                <a:lnTo>
                  <a:pt x="168" y="0"/>
                </a:lnTo>
                <a:close/>
              </a:path>
            </a:pathLst>
          </a:custGeom>
          <a:solidFill>
            <a:srgbClr val="7EAB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3" name="Google Shape;653;p35"/>
          <p:cNvSpPr/>
          <p:nvPr/>
        </p:nvSpPr>
        <p:spPr>
          <a:xfrm>
            <a:off x="6882909" y="3142411"/>
            <a:ext cx="68254" cy="64595"/>
          </a:xfrm>
          <a:custGeom>
            <a:avLst/>
            <a:gdLst/>
            <a:ahLst/>
            <a:cxnLst/>
            <a:rect l="l" t="t" r="r" b="b"/>
            <a:pathLst>
              <a:path w="597" h="565" fill="none" extrusionOk="0">
                <a:moveTo>
                  <a:pt x="1" y="1"/>
                </a:moveTo>
                <a:lnTo>
                  <a:pt x="596" y="565"/>
                </a:lnTo>
              </a:path>
            </a:pathLst>
          </a:custGeom>
          <a:noFill/>
          <a:ln w="2350" cap="flat" cmpd="sng">
            <a:solidFill>
              <a:schemeClr val="dk1"/>
            </a:solidFill>
            <a:prstDash val="solid"/>
            <a:miter lim="1044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4" name="Google Shape;654;p35"/>
          <p:cNvSpPr/>
          <p:nvPr/>
        </p:nvSpPr>
        <p:spPr>
          <a:xfrm>
            <a:off x="6558105" y="2972863"/>
            <a:ext cx="93291" cy="65738"/>
          </a:xfrm>
          <a:custGeom>
            <a:avLst/>
            <a:gdLst/>
            <a:ahLst/>
            <a:cxnLst/>
            <a:rect l="l" t="t" r="r" b="b"/>
            <a:pathLst>
              <a:path w="816" h="575" fill="none" extrusionOk="0">
                <a:moveTo>
                  <a:pt x="669" y="575"/>
                </a:moveTo>
                <a:cubicBezTo>
                  <a:pt x="512" y="564"/>
                  <a:pt x="355" y="523"/>
                  <a:pt x="220" y="450"/>
                </a:cubicBezTo>
                <a:cubicBezTo>
                  <a:pt x="147" y="429"/>
                  <a:pt x="84" y="387"/>
                  <a:pt x="32" y="335"/>
                </a:cubicBezTo>
                <a:cubicBezTo>
                  <a:pt x="0" y="282"/>
                  <a:pt x="11" y="220"/>
                  <a:pt x="42" y="168"/>
                </a:cubicBezTo>
                <a:cubicBezTo>
                  <a:pt x="73" y="126"/>
                  <a:pt x="126" y="94"/>
                  <a:pt x="178" y="74"/>
                </a:cubicBezTo>
                <a:cubicBezTo>
                  <a:pt x="272" y="53"/>
                  <a:pt x="376" y="32"/>
                  <a:pt x="481" y="21"/>
                </a:cubicBezTo>
                <a:cubicBezTo>
                  <a:pt x="596" y="11"/>
                  <a:pt x="700" y="11"/>
                  <a:pt x="815" y="0"/>
                </a:cubicBezTo>
              </a:path>
            </a:pathLst>
          </a:custGeom>
          <a:noFill/>
          <a:ln w="2350" cap="flat" cmpd="sng">
            <a:solidFill>
              <a:schemeClr val="dk1"/>
            </a:solidFill>
            <a:prstDash val="solid"/>
            <a:miter lim="1044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5" name="Google Shape;655;p35"/>
          <p:cNvSpPr/>
          <p:nvPr/>
        </p:nvSpPr>
        <p:spPr>
          <a:xfrm>
            <a:off x="6532953" y="3036201"/>
            <a:ext cx="101637" cy="102780"/>
          </a:xfrm>
          <a:custGeom>
            <a:avLst/>
            <a:gdLst/>
            <a:ahLst/>
            <a:cxnLst/>
            <a:rect l="l" t="t" r="r" b="b"/>
            <a:pathLst>
              <a:path w="889" h="899" fill="none" extrusionOk="0">
                <a:moveTo>
                  <a:pt x="105" y="898"/>
                </a:moveTo>
                <a:cubicBezTo>
                  <a:pt x="43" y="888"/>
                  <a:pt x="1" y="836"/>
                  <a:pt x="1" y="773"/>
                </a:cubicBezTo>
                <a:cubicBezTo>
                  <a:pt x="1" y="710"/>
                  <a:pt x="43" y="658"/>
                  <a:pt x="95" y="627"/>
                </a:cubicBezTo>
                <a:cubicBezTo>
                  <a:pt x="147" y="595"/>
                  <a:pt x="199" y="575"/>
                  <a:pt x="262" y="564"/>
                </a:cubicBezTo>
                <a:cubicBezTo>
                  <a:pt x="440" y="522"/>
                  <a:pt x="617" y="512"/>
                  <a:pt x="795" y="512"/>
                </a:cubicBezTo>
                <a:cubicBezTo>
                  <a:pt x="565" y="491"/>
                  <a:pt x="356" y="428"/>
                  <a:pt x="158" y="324"/>
                </a:cubicBezTo>
                <a:cubicBezTo>
                  <a:pt x="105" y="293"/>
                  <a:pt x="53" y="230"/>
                  <a:pt x="64" y="178"/>
                </a:cubicBezTo>
                <a:cubicBezTo>
                  <a:pt x="84" y="115"/>
                  <a:pt x="137" y="94"/>
                  <a:pt x="199" y="73"/>
                </a:cubicBezTo>
                <a:cubicBezTo>
                  <a:pt x="314" y="42"/>
                  <a:pt x="429" y="21"/>
                  <a:pt x="544" y="10"/>
                </a:cubicBezTo>
                <a:cubicBezTo>
                  <a:pt x="659" y="0"/>
                  <a:pt x="774" y="0"/>
                  <a:pt x="889" y="10"/>
                </a:cubicBezTo>
              </a:path>
            </a:pathLst>
          </a:custGeom>
          <a:noFill/>
          <a:ln w="2350" cap="flat" cmpd="sng">
            <a:solidFill>
              <a:schemeClr val="dk1"/>
            </a:solidFill>
            <a:prstDash val="solid"/>
            <a:miter lim="1044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6" name="Google Shape;656;p35"/>
          <p:cNvSpPr/>
          <p:nvPr/>
        </p:nvSpPr>
        <p:spPr>
          <a:xfrm>
            <a:off x="5624163" y="3444579"/>
            <a:ext cx="93177" cy="72941"/>
          </a:xfrm>
          <a:custGeom>
            <a:avLst/>
            <a:gdLst/>
            <a:ahLst/>
            <a:cxnLst/>
            <a:rect l="l" t="t" r="r" b="b"/>
            <a:pathLst>
              <a:path w="815" h="638" fill="none" extrusionOk="0">
                <a:moveTo>
                  <a:pt x="815" y="1"/>
                </a:moveTo>
                <a:cubicBezTo>
                  <a:pt x="523" y="189"/>
                  <a:pt x="240" y="398"/>
                  <a:pt x="0" y="638"/>
                </a:cubicBezTo>
              </a:path>
            </a:pathLst>
          </a:custGeom>
          <a:noFill/>
          <a:ln w="2350" cap="flat" cmpd="sng">
            <a:solidFill>
              <a:schemeClr val="dk1"/>
            </a:solidFill>
            <a:prstDash val="solid"/>
            <a:miter lim="1044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7" name="Google Shape;657;p35"/>
          <p:cNvSpPr/>
          <p:nvPr/>
        </p:nvSpPr>
        <p:spPr>
          <a:xfrm>
            <a:off x="5717340" y="3457726"/>
            <a:ext cx="39443" cy="84945"/>
          </a:xfrm>
          <a:custGeom>
            <a:avLst/>
            <a:gdLst/>
            <a:ahLst/>
            <a:cxnLst/>
            <a:rect l="l" t="t" r="r" b="b"/>
            <a:pathLst>
              <a:path w="345" h="743" fill="none" extrusionOk="0">
                <a:moveTo>
                  <a:pt x="345" y="1"/>
                </a:moveTo>
                <a:cubicBezTo>
                  <a:pt x="198" y="220"/>
                  <a:pt x="73" y="471"/>
                  <a:pt x="0" y="742"/>
                </a:cubicBezTo>
              </a:path>
            </a:pathLst>
          </a:custGeom>
          <a:noFill/>
          <a:ln w="2350" cap="flat" cmpd="sng">
            <a:solidFill>
              <a:schemeClr val="dk1"/>
            </a:solidFill>
            <a:prstDash val="solid"/>
            <a:miter lim="1044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8" name="Google Shape;658;p35"/>
          <p:cNvSpPr/>
          <p:nvPr/>
        </p:nvSpPr>
        <p:spPr>
          <a:xfrm>
            <a:off x="6578341" y="3572397"/>
            <a:ext cx="3773" cy="99236"/>
          </a:xfrm>
          <a:custGeom>
            <a:avLst/>
            <a:gdLst/>
            <a:ahLst/>
            <a:cxnLst/>
            <a:rect l="l" t="t" r="r" b="b"/>
            <a:pathLst>
              <a:path w="33" h="868" fill="none" extrusionOk="0">
                <a:moveTo>
                  <a:pt x="11" y="0"/>
                </a:moveTo>
                <a:cubicBezTo>
                  <a:pt x="32" y="293"/>
                  <a:pt x="22" y="585"/>
                  <a:pt x="1" y="868"/>
                </a:cubicBezTo>
              </a:path>
            </a:pathLst>
          </a:custGeom>
          <a:noFill/>
          <a:ln w="2350" cap="flat" cmpd="sng">
            <a:solidFill>
              <a:schemeClr val="dk1"/>
            </a:solidFill>
            <a:prstDash val="solid"/>
            <a:miter lim="1044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9" name="Google Shape;659;p35"/>
          <p:cNvSpPr/>
          <p:nvPr/>
        </p:nvSpPr>
        <p:spPr>
          <a:xfrm>
            <a:off x="6601092" y="3528152"/>
            <a:ext cx="14405" cy="148283"/>
          </a:xfrm>
          <a:custGeom>
            <a:avLst/>
            <a:gdLst/>
            <a:ahLst/>
            <a:cxnLst/>
            <a:rect l="l" t="t" r="r" b="b"/>
            <a:pathLst>
              <a:path w="126" h="1297" fill="none" extrusionOk="0">
                <a:moveTo>
                  <a:pt x="0" y="1"/>
                </a:moveTo>
                <a:cubicBezTo>
                  <a:pt x="94" y="429"/>
                  <a:pt x="126" y="858"/>
                  <a:pt x="94" y="1296"/>
                </a:cubicBezTo>
              </a:path>
            </a:pathLst>
          </a:custGeom>
          <a:noFill/>
          <a:ln w="2350" cap="flat" cmpd="sng">
            <a:solidFill>
              <a:schemeClr val="dk1"/>
            </a:solidFill>
            <a:prstDash val="solid"/>
            <a:miter lim="1044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43853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" name="Google Shape;934;p45"/>
          <p:cNvSpPr txBox="1">
            <a:spLocks noGrp="1"/>
          </p:cNvSpPr>
          <p:nvPr>
            <p:ph type="title"/>
          </p:nvPr>
        </p:nvSpPr>
        <p:spPr>
          <a:xfrm>
            <a:off x="534203" y="319397"/>
            <a:ext cx="85440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US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MODEL DEVELOPMENT</a:t>
            </a:r>
          </a:p>
        </p:txBody>
      </p:sp>
      <p:sp>
        <p:nvSpPr>
          <p:cNvPr id="933" name="Google Shape;933;p45"/>
          <p:cNvSpPr txBox="1">
            <a:spLocks noGrp="1"/>
          </p:cNvSpPr>
          <p:nvPr>
            <p:ph type="subTitle" idx="4294967295"/>
          </p:nvPr>
        </p:nvSpPr>
        <p:spPr>
          <a:xfrm>
            <a:off x="580795" y="1028689"/>
            <a:ext cx="7741705" cy="13281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GB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Objective: 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 a predictive model to classify adverse vaccine events as "serious" or "non-serious.“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GB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Challenges: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Imbalances such as fewer serious cases compared to non-serious ones.</a:t>
            </a:r>
          </a:p>
          <a:p>
            <a:pPr>
              <a:buNone/>
            </a:pPr>
            <a:r>
              <a:rPr lang="en-GB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Mixed Data Types: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Text columns (symptom descriptions, medical history) and numeric columns (age, hospitalization status).</a:t>
            </a:r>
          </a:p>
          <a:p>
            <a:pPr marL="0" indent="0">
              <a:buNone/>
            </a:pPr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Graphic 3" descr="Books with solid fill">
            <a:extLst>
              <a:ext uri="{FF2B5EF4-FFF2-40B4-BE49-F238E27FC236}">
                <a16:creationId xmlns:a16="http://schemas.microsoft.com/office/drawing/2014/main" id="{B1259933-77C2-522B-D8BD-49B908BDB3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64213" y="2712668"/>
            <a:ext cx="642767" cy="642767"/>
          </a:xfrm>
          <a:prstGeom prst="rect">
            <a:avLst/>
          </a:prstGeom>
        </p:spPr>
      </p:pic>
      <p:pic>
        <p:nvPicPr>
          <p:cNvPr id="6" name="Graphic 5" descr="Workflow with solid fill">
            <a:extLst>
              <a:ext uri="{FF2B5EF4-FFF2-40B4-BE49-F238E27FC236}">
                <a16:creationId xmlns:a16="http://schemas.microsoft.com/office/drawing/2014/main" id="{D1F89344-351D-7B0F-E711-F9EA52AC54C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169862" y="2712668"/>
            <a:ext cx="642767" cy="642767"/>
          </a:xfrm>
          <a:prstGeom prst="rect">
            <a:avLst/>
          </a:prstGeom>
        </p:spPr>
      </p:pic>
      <p:pic>
        <p:nvPicPr>
          <p:cNvPr id="8" name="Graphic 7" descr="Hamburger Menu Icon outline">
            <a:extLst>
              <a:ext uri="{FF2B5EF4-FFF2-40B4-BE49-F238E27FC236}">
                <a16:creationId xmlns:a16="http://schemas.microsoft.com/office/drawing/2014/main" id="{4B89D1CD-0A5F-2E78-09D7-885E4B761F1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969032" y="2932941"/>
            <a:ext cx="938778" cy="20222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1CD5DD1-7C89-2271-7BE4-A87C58F38297}"/>
              </a:ext>
            </a:extLst>
          </p:cNvPr>
          <p:cNvCxnSpPr/>
          <p:nvPr/>
        </p:nvCxnSpPr>
        <p:spPr>
          <a:xfrm flipH="1">
            <a:off x="1964987" y="3035030"/>
            <a:ext cx="10992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7C0CA03-3958-4E4D-80FC-80F45EA50857}"/>
              </a:ext>
            </a:extLst>
          </p:cNvPr>
          <p:cNvCxnSpPr/>
          <p:nvPr/>
        </p:nvCxnSpPr>
        <p:spPr>
          <a:xfrm>
            <a:off x="1964987" y="3035030"/>
            <a:ext cx="0" cy="486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EB661FC-BA20-0B00-B30A-0FAE189E9C77}"/>
              </a:ext>
            </a:extLst>
          </p:cNvPr>
          <p:cNvCxnSpPr/>
          <p:nvPr/>
        </p:nvCxnSpPr>
        <p:spPr>
          <a:xfrm>
            <a:off x="5817736" y="3035030"/>
            <a:ext cx="10597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42E58E9-EC3A-99EF-F4E8-2DC898384602}"/>
              </a:ext>
            </a:extLst>
          </p:cNvPr>
          <p:cNvCxnSpPr/>
          <p:nvPr/>
        </p:nvCxnSpPr>
        <p:spPr>
          <a:xfrm>
            <a:off x="6877455" y="3035030"/>
            <a:ext cx="0" cy="486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E990632D-88D9-40C5-6266-FAA64269C01B}"/>
              </a:ext>
            </a:extLst>
          </p:cNvPr>
          <p:cNvSpPr txBox="1"/>
          <p:nvPr/>
        </p:nvSpPr>
        <p:spPr>
          <a:xfrm>
            <a:off x="1487131" y="3497960"/>
            <a:ext cx="955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Split Data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0F76B8C-91AF-70BA-1900-1AA33F8B35AB}"/>
              </a:ext>
            </a:extLst>
          </p:cNvPr>
          <p:cNvSpPr txBox="1"/>
          <p:nvPr/>
        </p:nvSpPr>
        <p:spPr>
          <a:xfrm>
            <a:off x="2890107" y="3348524"/>
            <a:ext cx="9941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Vectorizer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3B64B60-74A2-0341-5066-A20ABDABD835}"/>
              </a:ext>
            </a:extLst>
          </p:cNvPr>
          <p:cNvSpPr txBox="1"/>
          <p:nvPr/>
        </p:nvSpPr>
        <p:spPr>
          <a:xfrm>
            <a:off x="4806203" y="3370020"/>
            <a:ext cx="15199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Pipeline with ML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26993E6-3292-82EC-E0DA-FDAC3D7C897F}"/>
              </a:ext>
            </a:extLst>
          </p:cNvPr>
          <p:cNvSpPr txBox="1"/>
          <p:nvPr/>
        </p:nvSpPr>
        <p:spPr>
          <a:xfrm>
            <a:off x="6495053" y="3569659"/>
            <a:ext cx="10214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Evaluation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27053D5-8C3A-8D6F-129C-B204BFE817DD}"/>
              </a:ext>
            </a:extLst>
          </p:cNvPr>
          <p:cNvSpPr txBox="1"/>
          <p:nvPr/>
        </p:nvSpPr>
        <p:spPr>
          <a:xfrm>
            <a:off x="2473500" y="4033650"/>
            <a:ext cx="18138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Textual columns, we applied TFIDF Vectorizer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8DADC10-9CA1-DAE9-88EB-B4B0FA89FEC1}"/>
              </a:ext>
            </a:extLst>
          </p:cNvPr>
          <p:cNvSpPr txBox="1"/>
          <p:nvPr/>
        </p:nvSpPr>
        <p:spPr>
          <a:xfrm>
            <a:off x="4926226" y="4033650"/>
            <a:ext cx="15688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Created pipeline with ML algorithms and vectorizer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5B0F228-7DF5-F04A-4F3A-A4A2A8171B76}"/>
              </a:ext>
            </a:extLst>
          </p:cNvPr>
          <p:cNvCxnSpPr>
            <a:stCxn id="30" idx="2"/>
            <a:endCxn id="33" idx="0"/>
          </p:cNvCxnSpPr>
          <p:nvPr/>
        </p:nvCxnSpPr>
        <p:spPr>
          <a:xfrm flipH="1">
            <a:off x="3380414" y="3656301"/>
            <a:ext cx="6785" cy="3773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3611DD3-9C91-9FCA-96B1-B2CCA833D361}"/>
              </a:ext>
            </a:extLst>
          </p:cNvPr>
          <p:cNvCxnSpPr>
            <a:cxnSpLocks/>
            <a:stCxn id="31" idx="2"/>
          </p:cNvCxnSpPr>
          <p:nvPr/>
        </p:nvCxnSpPr>
        <p:spPr>
          <a:xfrm>
            <a:off x="5566187" y="3677797"/>
            <a:ext cx="6785" cy="355853"/>
          </a:xfrm>
          <a:prstGeom prst="straightConnector1">
            <a:avLst/>
          </a:prstGeom>
          <a:ln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Google Shape;1004;p49"/>
          <p:cNvSpPr txBox="1">
            <a:spLocks noGrp="1"/>
          </p:cNvSpPr>
          <p:nvPr>
            <p:ph type="title"/>
          </p:nvPr>
        </p:nvSpPr>
        <p:spPr>
          <a:xfrm>
            <a:off x="962820" y="273171"/>
            <a:ext cx="77154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 and Test Split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1819559-498C-44BD-CA5F-C2203EB55D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2445" y="664675"/>
            <a:ext cx="1263213" cy="358564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547CDDB-CC0F-D386-4BF1-3EBED0AD6C8E}"/>
              </a:ext>
            </a:extLst>
          </p:cNvPr>
          <p:cNvSpPr txBox="1"/>
          <p:nvPr/>
        </p:nvSpPr>
        <p:spPr>
          <a:xfrm>
            <a:off x="865591" y="2931929"/>
            <a:ext cx="5016975" cy="138499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dirty="0">
                <a:latin typeface="Times New Roman"/>
              </a:rPr>
              <a:t># Defining variables</a:t>
            </a:r>
          </a:p>
          <a:p>
            <a:endParaRPr lang="en-US" dirty="0">
              <a:latin typeface="Times New Roman"/>
            </a:endParaRPr>
          </a:p>
          <a:p>
            <a:r>
              <a:rPr lang="en-GB" dirty="0">
                <a:latin typeface="Times New Roman"/>
                <a:ea typeface="FangSong"/>
              </a:rPr>
              <a:t>Y = </a:t>
            </a:r>
            <a:r>
              <a:rPr lang="en-GB" dirty="0" err="1">
                <a:latin typeface="Times New Roman"/>
                <a:ea typeface="FangSong"/>
              </a:rPr>
              <a:t>df.SERIOUS</a:t>
            </a:r>
            <a:endParaRPr lang="en-GB" dirty="0">
              <a:latin typeface="Times New Roman"/>
            </a:endParaRPr>
          </a:p>
          <a:p>
            <a:r>
              <a:rPr lang="en-GB" dirty="0">
                <a:latin typeface="Times New Roman"/>
                <a:ea typeface="FangSong"/>
              </a:rPr>
              <a:t>X = </a:t>
            </a:r>
            <a:r>
              <a:rPr lang="en-GB" dirty="0" err="1">
                <a:latin typeface="Times New Roman"/>
                <a:ea typeface="FangSong"/>
              </a:rPr>
              <a:t>df.drop</a:t>
            </a:r>
            <a:r>
              <a:rPr lang="en-GB" dirty="0">
                <a:latin typeface="Times New Roman"/>
                <a:ea typeface="FangSong"/>
              </a:rPr>
              <a:t>(['SERIOUS','SYMPTOM1','SYMPTOM2’,</a:t>
            </a:r>
          </a:p>
          <a:p>
            <a:r>
              <a:rPr lang="en-GB" dirty="0">
                <a:latin typeface="Times New Roman"/>
                <a:ea typeface="FangSong"/>
              </a:rPr>
              <a:t>'SYMPTOM3','SYMPTOM4', 'SYMPTOM5','VAX_MANU'], axis=1)</a:t>
            </a:r>
            <a:endParaRPr lang="en-GB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3ECBB615-0C6B-8C9E-7739-094254D3319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36986947"/>
              </p:ext>
            </p:extLst>
          </p:nvPr>
        </p:nvGraphicFramePr>
        <p:xfrm>
          <a:off x="1203754" y="1187568"/>
          <a:ext cx="1383660" cy="11969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62EDB1B6-4080-84FA-8931-0BB53639ABE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46902677"/>
              </p:ext>
            </p:extLst>
          </p:nvPr>
        </p:nvGraphicFramePr>
        <p:xfrm>
          <a:off x="2682250" y="1187568"/>
          <a:ext cx="1383660" cy="11969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7991EBFF-8DF7-53C6-6EC0-8CE4A3944E12}"/>
              </a:ext>
            </a:extLst>
          </p:cNvPr>
          <p:cNvSpPr txBox="1"/>
          <p:nvPr/>
        </p:nvSpPr>
        <p:spPr>
          <a:xfrm>
            <a:off x="1599669" y="2344932"/>
            <a:ext cx="5918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58428A-C86D-D17D-1CA6-B8FC64EB46BA}"/>
              </a:ext>
            </a:extLst>
          </p:cNvPr>
          <p:cNvSpPr txBox="1"/>
          <p:nvPr/>
        </p:nvSpPr>
        <p:spPr>
          <a:xfrm>
            <a:off x="3078165" y="2344932"/>
            <a:ext cx="4940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18D5836-8433-6EE5-BDC7-0AA8A3B00ADF}"/>
              </a:ext>
            </a:extLst>
          </p:cNvPr>
          <p:cNvSpPr txBox="1"/>
          <p:nvPr/>
        </p:nvSpPr>
        <p:spPr>
          <a:xfrm>
            <a:off x="1650437" y="1612362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70%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8ACA5A6-F722-05F1-6EA6-7BA7FE3641FD}"/>
              </a:ext>
            </a:extLst>
          </p:cNvPr>
          <p:cNvSpPr txBox="1"/>
          <p:nvPr/>
        </p:nvSpPr>
        <p:spPr>
          <a:xfrm>
            <a:off x="3078165" y="1612362"/>
            <a:ext cx="59182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30%</a:t>
            </a:r>
          </a:p>
        </p:txBody>
      </p:sp>
    </p:spTree>
    <p:extLst>
      <p:ext uri="{BB962C8B-B14F-4D97-AF65-F5344CB8AC3E}">
        <p14:creationId xmlns:p14="http://schemas.microsoft.com/office/powerpoint/2010/main" val="1808028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33"/>
          <p:cNvSpPr txBox="1">
            <a:spLocks noGrp="1"/>
          </p:cNvSpPr>
          <p:nvPr>
            <p:ph type="title"/>
          </p:nvPr>
        </p:nvSpPr>
        <p:spPr>
          <a:xfrm>
            <a:off x="1629284" y="249309"/>
            <a:ext cx="6081172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TABLE OF CONTENTS</a:t>
            </a:r>
          </a:p>
        </p:txBody>
      </p:sp>
      <p:sp>
        <p:nvSpPr>
          <p:cNvPr id="361" name="Google Shape;361;p33"/>
          <p:cNvSpPr txBox="1">
            <a:spLocks noGrp="1"/>
          </p:cNvSpPr>
          <p:nvPr>
            <p:ph type="subTitle" idx="4294967295"/>
          </p:nvPr>
        </p:nvSpPr>
        <p:spPr>
          <a:xfrm>
            <a:off x="3643594" y="1558429"/>
            <a:ext cx="5184775" cy="27733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algn="l" rtl="0">
              <a:spcBef>
                <a:spcPts val="0"/>
              </a:spcBef>
              <a:spcAft>
                <a:spcPts val="1200"/>
              </a:spcAft>
              <a:buAutoNum type="arabicPeriod"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marL="342900" lvl="0" algn="l" rtl="0">
              <a:spcBef>
                <a:spcPts val="0"/>
              </a:spcBef>
              <a:spcAft>
                <a:spcPts val="1200"/>
              </a:spcAft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PREPARATION</a:t>
            </a:r>
          </a:p>
          <a:p>
            <a:pPr marL="342900" lvl="0" algn="l" rtl="0">
              <a:spcBef>
                <a:spcPts val="0"/>
              </a:spcBef>
              <a:spcAft>
                <a:spcPts val="1200"/>
              </a:spcAft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SELECTION</a:t>
            </a:r>
          </a:p>
          <a:p>
            <a:pPr marL="342900">
              <a:spcAft>
                <a:spcPts val="1200"/>
              </a:spcAft>
              <a:buFont typeface="Fira Sans"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EXPLORATORY DATA ANALYSIS</a:t>
            </a:r>
          </a:p>
          <a:p>
            <a:pPr marL="342900" lvl="0" algn="l" rtl="0">
              <a:spcBef>
                <a:spcPts val="0"/>
              </a:spcBef>
              <a:spcAft>
                <a:spcPts val="1200"/>
              </a:spcAft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MODELING AND EVALUATION</a:t>
            </a:r>
          </a:p>
          <a:p>
            <a:pPr marL="342900" lvl="0" algn="l" rtl="0">
              <a:spcBef>
                <a:spcPts val="0"/>
              </a:spcBef>
              <a:spcAft>
                <a:spcPts val="1200"/>
              </a:spcAft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 AND FUTURE WORK</a:t>
            </a:r>
            <a:endParaRPr lang="e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Google Shape;843;p44">
            <a:extLst>
              <a:ext uri="{FF2B5EF4-FFF2-40B4-BE49-F238E27FC236}">
                <a16:creationId xmlns:a16="http://schemas.microsoft.com/office/drawing/2014/main" id="{C4E666F2-A75C-7E9B-A8AB-258BBDCC52FC}"/>
              </a:ext>
            </a:extLst>
          </p:cNvPr>
          <p:cNvGrpSpPr/>
          <p:nvPr/>
        </p:nvGrpSpPr>
        <p:grpSpPr>
          <a:xfrm>
            <a:off x="161685" y="1517522"/>
            <a:ext cx="3146292" cy="2855176"/>
            <a:chOff x="246850" y="1305199"/>
            <a:chExt cx="4068703" cy="3299252"/>
          </a:xfrm>
        </p:grpSpPr>
        <p:sp>
          <p:nvSpPr>
            <p:cNvPr id="3" name="Google Shape;844;p44">
              <a:extLst>
                <a:ext uri="{FF2B5EF4-FFF2-40B4-BE49-F238E27FC236}">
                  <a16:creationId xmlns:a16="http://schemas.microsoft.com/office/drawing/2014/main" id="{ACFF2AE7-B2CD-ADD4-FE89-84AC87A72227}"/>
                </a:ext>
              </a:extLst>
            </p:cNvPr>
            <p:cNvSpPr/>
            <p:nvPr/>
          </p:nvSpPr>
          <p:spPr>
            <a:xfrm>
              <a:off x="3244348" y="3217535"/>
              <a:ext cx="307582" cy="1192114"/>
            </a:xfrm>
            <a:custGeom>
              <a:avLst/>
              <a:gdLst/>
              <a:ahLst/>
              <a:cxnLst/>
              <a:rect l="l" t="t" r="r" b="b"/>
              <a:pathLst>
                <a:path w="2310" h="8953" extrusionOk="0">
                  <a:moveTo>
                    <a:pt x="2309" y="0"/>
                  </a:moveTo>
                  <a:lnTo>
                    <a:pt x="805" y="1045"/>
                  </a:lnTo>
                  <a:cubicBezTo>
                    <a:pt x="805" y="1045"/>
                    <a:pt x="743" y="2017"/>
                    <a:pt x="711" y="3489"/>
                  </a:cubicBezTo>
                  <a:cubicBezTo>
                    <a:pt x="690" y="4764"/>
                    <a:pt x="701" y="6414"/>
                    <a:pt x="805" y="8138"/>
                  </a:cubicBezTo>
                  <a:cubicBezTo>
                    <a:pt x="805" y="8138"/>
                    <a:pt x="732" y="8169"/>
                    <a:pt x="638" y="8232"/>
                  </a:cubicBezTo>
                  <a:cubicBezTo>
                    <a:pt x="408" y="8357"/>
                    <a:pt x="1" y="8640"/>
                    <a:pt x="1" y="8953"/>
                  </a:cubicBezTo>
                  <a:cubicBezTo>
                    <a:pt x="1" y="8953"/>
                    <a:pt x="1244" y="8953"/>
                    <a:pt x="2195" y="8587"/>
                  </a:cubicBezTo>
                  <a:lnTo>
                    <a:pt x="2205" y="8044"/>
                  </a:lnTo>
                  <a:lnTo>
                    <a:pt x="2257" y="3688"/>
                  </a:lnTo>
                  <a:lnTo>
                    <a:pt x="2309" y="0"/>
                  </a:lnTo>
                  <a:close/>
                </a:path>
              </a:pathLst>
            </a:custGeom>
            <a:solidFill>
              <a:srgbClr val="BD8B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" name="Google Shape;845;p44">
              <a:extLst>
                <a:ext uri="{FF2B5EF4-FFF2-40B4-BE49-F238E27FC236}">
                  <a16:creationId xmlns:a16="http://schemas.microsoft.com/office/drawing/2014/main" id="{A99CC729-6CB2-6DB4-FF2D-AF3C8990DAFB}"/>
                </a:ext>
              </a:extLst>
            </p:cNvPr>
            <p:cNvSpPr/>
            <p:nvPr/>
          </p:nvSpPr>
          <p:spPr>
            <a:xfrm>
              <a:off x="3244348" y="4288613"/>
              <a:ext cx="293734" cy="121036"/>
            </a:xfrm>
            <a:custGeom>
              <a:avLst/>
              <a:gdLst/>
              <a:ahLst/>
              <a:cxnLst/>
              <a:rect l="l" t="t" r="r" b="b"/>
              <a:pathLst>
                <a:path w="2206" h="909" extrusionOk="0">
                  <a:moveTo>
                    <a:pt x="2205" y="0"/>
                  </a:moveTo>
                  <a:lnTo>
                    <a:pt x="2205" y="0"/>
                  </a:lnTo>
                  <a:cubicBezTo>
                    <a:pt x="1808" y="125"/>
                    <a:pt x="1411" y="219"/>
                    <a:pt x="1014" y="303"/>
                  </a:cubicBezTo>
                  <a:cubicBezTo>
                    <a:pt x="957" y="315"/>
                    <a:pt x="910" y="320"/>
                    <a:pt x="869" y="320"/>
                  </a:cubicBezTo>
                  <a:cubicBezTo>
                    <a:pt x="763" y="320"/>
                    <a:pt x="706" y="279"/>
                    <a:pt x="638" y="188"/>
                  </a:cubicBezTo>
                  <a:cubicBezTo>
                    <a:pt x="408" y="313"/>
                    <a:pt x="1" y="596"/>
                    <a:pt x="1" y="909"/>
                  </a:cubicBezTo>
                  <a:cubicBezTo>
                    <a:pt x="1" y="909"/>
                    <a:pt x="1244" y="909"/>
                    <a:pt x="2195" y="543"/>
                  </a:cubicBezTo>
                  <a:lnTo>
                    <a:pt x="22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" name="Google Shape;846;p44">
              <a:extLst>
                <a:ext uri="{FF2B5EF4-FFF2-40B4-BE49-F238E27FC236}">
                  <a16:creationId xmlns:a16="http://schemas.microsoft.com/office/drawing/2014/main" id="{E2C880D5-723F-72CC-60CB-5A9EB21C962A}"/>
                </a:ext>
              </a:extLst>
            </p:cNvPr>
            <p:cNvSpPr/>
            <p:nvPr/>
          </p:nvSpPr>
          <p:spPr>
            <a:xfrm>
              <a:off x="3585215" y="3217535"/>
              <a:ext cx="307449" cy="1192114"/>
            </a:xfrm>
            <a:custGeom>
              <a:avLst/>
              <a:gdLst/>
              <a:ahLst/>
              <a:cxnLst/>
              <a:rect l="l" t="t" r="r" b="b"/>
              <a:pathLst>
                <a:path w="2309" h="8953" extrusionOk="0">
                  <a:moveTo>
                    <a:pt x="0" y="0"/>
                  </a:moveTo>
                  <a:lnTo>
                    <a:pt x="52" y="3688"/>
                  </a:lnTo>
                  <a:lnTo>
                    <a:pt x="105" y="8044"/>
                  </a:lnTo>
                  <a:lnTo>
                    <a:pt x="115" y="8587"/>
                  </a:lnTo>
                  <a:cubicBezTo>
                    <a:pt x="1066" y="8953"/>
                    <a:pt x="2309" y="8953"/>
                    <a:pt x="2309" y="8953"/>
                  </a:cubicBezTo>
                  <a:cubicBezTo>
                    <a:pt x="2309" y="8640"/>
                    <a:pt x="1901" y="8357"/>
                    <a:pt x="1672" y="8222"/>
                  </a:cubicBezTo>
                  <a:cubicBezTo>
                    <a:pt x="1567" y="8169"/>
                    <a:pt x="1504" y="8138"/>
                    <a:pt x="1504" y="8138"/>
                  </a:cubicBezTo>
                  <a:cubicBezTo>
                    <a:pt x="1609" y="6425"/>
                    <a:pt x="1609" y="4795"/>
                    <a:pt x="1599" y="3521"/>
                  </a:cubicBezTo>
                  <a:cubicBezTo>
                    <a:pt x="1567" y="2027"/>
                    <a:pt x="1504" y="1045"/>
                    <a:pt x="1504" y="104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BD8B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Google Shape;847;p44">
              <a:extLst>
                <a:ext uri="{FF2B5EF4-FFF2-40B4-BE49-F238E27FC236}">
                  <a16:creationId xmlns:a16="http://schemas.microsoft.com/office/drawing/2014/main" id="{5422D909-93AE-3D9F-D5C2-B4374AD8DBFA}"/>
                </a:ext>
              </a:extLst>
            </p:cNvPr>
            <p:cNvSpPr/>
            <p:nvPr/>
          </p:nvSpPr>
          <p:spPr>
            <a:xfrm>
              <a:off x="3599063" y="4288613"/>
              <a:ext cx="293601" cy="121036"/>
            </a:xfrm>
            <a:custGeom>
              <a:avLst/>
              <a:gdLst/>
              <a:ahLst/>
              <a:cxnLst/>
              <a:rect l="l" t="t" r="r" b="b"/>
              <a:pathLst>
                <a:path w="2205" h="909" extrusionOk="0">
                  <a:moveTo>
                    <a:pt x="1" y="0"/>
                  </a:moveTo>
                  <a:lnTo>
                    <a:pt x="11" y="543"/>
                  </a:lnTo>
                  <a:cubicBezTo>
                    <a:pt x="962" y="909"/>
                    <a:pt x="2205" y="909"/>
                    <a:pt x="2205" y="909"/>
                  </a:cubicBezTo>
                  <a:cubicBezTo>
                    <a:pt x="2205" y="596"/>
                    <a:pt x="1797" y="313"/>
                    <a:pt x="1557" y="188"/>
                  </a:cubicBezTo>
                  <a:cubicBezTo>
                    <a:pt x="1489" y="279"/>
                    <a:pt x="1432" y="320"/>
                    <a:pt x="1330" y="320"/>
                  </a:cubicBezTo>
                  <a:cubicBezTo>
                    <a:pt x="1291" y="320"/>
                    <a:pt x="1246" y="315"/>
                    <a:pt x="1192" y="303"/>
                  </a:cubicBezTo>
                  <a:cubicBezTo>
                    <a:pt x="795" y="219"/>
                    <a:pt x="398" y="125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Google Shape;848;p44">
              <a:extLst>
                <a:ext uri="{FF2B5EF4-FFF2-40B4-BE49-F238E27FC236}">
                  <a16:creationId xmlns:a16="http://schemas.microsoft.com/office/drawing/2014/main" id="{B4E41FC8-2254-6CED-6BC6-FD957C60C791}"/>
                </a:ext>
              </a:extLst>
            </p:cNvPr>
            <p:cNvSpPr/>
            <p:nvPr/>
          </p:nvSpPr>
          <p:spPr>
            <a:xfrm>
              <a:off x="2842365" y="1305199"/>
              <a:ext cx="1218612" cy="1333789"/>
            </a:xfrm>
            <a:custGeom>
              <a:avLst/>
              <a:gdLst/>
              <a:ahLst/>
              <a:cxnLst/>
              <a:rect l="l" t="t" r="r" b="b"/>
              <a:pathLst>
                <a:path w="9152" h="10017" extrusionOk="0">
                  <a:moveTo>
                    <a:pt x="4929" y="1"/>
                  </a:moveTo>
                  <a:cubicBezTo>
                    <a:pt x="4343" y="1"/>
                    <a:pt x="3762" y="217"/>
                    <a:pt x="3438" y="678"/>
                  </a:cubicBezTo>
                  <a:cubicBezTo>
                    <a:pt x="3187" y="1064"/>
                    <a:pt x="3051" y="1524"/>
                    <a:pt x="3051" y="1983"/>
                  </a:cubicBezTo>
                  <a:cubicBezTo>
                    <a:pt x="3041" y="2548"/>
                    <a:pt x="3156" y="3133"/>
                    <a:pt x="2936" y="3655"/>
                  </a:cubicBezTo>
                  <a:cubicBezTo>
                    <a:pt x="2612" y="4428"/>
                    <a:pt x="1641" y="4867"/>
                    <a:pt x="1536" y="5702"/>
                  </a:cubicBezTo>
                  <a:cubicBezTo>
                    <a:pt x="1505" y="5984"/>
                    <a:pt x="1578" y="6277"/>
                    <a:pt x="1505" y="6549"/>
                  </a:cubicBezTo>
                  <a:cubicBezTo>
                    <a:pt x="1369" y="7060"/>
                    <a:pt x="784" y="7290"/>
                    <a:pt x="450" y="7698"/>
                  </a:cubicBezTo>
                  <a:cubicBezTo>
                    <a:pt x="1" y="8293"/>
                    <a:pt x="105" y="9139"/>
                    <a:pt x="680" y="9609"/>
                  </a:cubicBezTo>
                  <a:cubicBezTo>
                    <a:pt x="1014" y="9860"/>
                    <a:pt x="1432" y="9944"/>
                    <a:pt x="1839" y="9985"/>
                  </a:cubicBezTo>
                  <a:cubicBezTo>
                    <a:pt x="2060" y="10006"/>
                    <a:pt x="2281" y="10016"/>
                    <a:pt x="2501" y="10016"/>
                  </a:cubicBezTo>
                  <a:cubicBezTo>
                    <a:pt x="3812" y="10016"/>
                    <a:pt x="5112" y="9669"/>
                    <a:pt x="6373" y="9275"/>
                  </a:cubicBezTo>
                  <a:cubicBezTo>
                    <a:pt x="7083" y="9056"/>
                    <a:pt x="7804" y="8815"/>
                    <a:pt x="8337" y="8304"/>
                  </a:cubicBezTo>
                  <a:cubicBezTo>
                    <a:pt x="8870" y="7802"/>
                    <a:pt x="9152" y="6956"/>
                    <a:pt x="8807" y="6308"/>
                  </a:cubicBezTo>
                  <a:cubicBezTo>
                    <a:pt x="8515" y="5755"/>
                    <a:pt x="7877" y="5493"/>
                    <a:pt x="7334" y="5180"/>
                  </a:cubicBezTo>
                  <a:cubicBezTo>
                    <a:pt x="7167" y="5096"/>
                    <a:pt x="7021" y="4971"/>
                    <a:pt x="6937" y="4814"/>
                  </a:cubicBezTo>
                  <a:cubicBezTo>
                    <a:pt x="6812" y="4470"/>
                    <a:pt x="7104" y="4135"/>
                    <a:pt x="7240" y="3791"/>
                  </a:cubicBezTo>
                  <a:cubicBezTo>
                    <a:pt x="7376" y="3436"/>
                    <a:pt x="7324" y="3018"/>
                    <a:pt x="7104" y="2704"/>
                  </a:cubicBezTo>
                  <a:cubicBezTo>
                    <a:pt x="7042" y="2621"/>
                    <a:pt x="6979" y="2537"/>
                    <a:pt x="6937" y="2443"/>
                  </a:cubicBezTo>
                  <a:cubicBezTo>
                    <a:pt x="6895" y="2297"/>
                    <a:pt x="6895" y="2151"/>
                    <a:pt x="6916" y="2004"/>
                  </a:cubicBezTo>
                  <a:cubicBezTo>
                    <a:pt x="6958" y="1409"/>
                    <a:pt x="6718" y="824"/>
                    <a:pt x="6258" y="437"/>
                  </a:cubicBezTo>
                  <a:cubicBezTo>
                    <a:pt x="5911" y="152"/>
                    <a:pt x="5418" y="1"/>
                    <a:pt x="49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Google Shape;849;p44">
              <a:extLst>
                <a:ext uri="{FF2B5EF4-FFF2-40B4-BE49-F238E27FC236}">
                  <a16:creationId xmlns:a16="http://schemas.microsoft.com/office/drawing/2014/main" id="{C59E0491-C9B2-21FB-F278-6D51242CEBE5}"/>
                </a:ext>
              </a:extLst>
            </p:cNvPr>
            <p:cNvSpPr/>
            <p:nvPr/>
          </p:nvSpPr>
          <p:spPr>
            <a:xfrm>
              <a:off x="2981508" y="1923293"/>
              <a:ext cx="1197707" cy="1678121"/>
            </a:xfrm>
            <a:custGeom>
              <a:avLst/>
              <a:gdLst/>
              <a:ahLst/>
              <a:cxnLst/>
              <a:rect l="l" t="t" r="r" b="b"/>
              <a:pathLst>
                <a:path w="8995" h="12603" extrusionOk="0">
                  <a:moveTo>
                    <a:pt x="4062" y="1"/>
                  </a:moveTo>
                  <a:cubicBezTo>
                    <a:pt x="4000" y="1"/>
                    <a:pt x="3938" y="2"/>
                    <a:pt x="3876" y="5"/>
                  </a:cubicBezTo>
                  <a:cubicBezTo>
                    <a:pt x="3594" y="16"/>
                    <a:pt x="3312" y="58"/>
                    <a:pt x="3040" y="120"/>
                  </a:cubicBezTo>
                  <a:lnTo>
                    <a:pt x="2967" y="152"/>
                  </a:lnTo>
                  <a:cubicBezTo>
                    <a:pt x="1912" y="538"/>
                    <a:pt x="1296" y="1604"/>
                    <a:pt x="920" y="2606"/>
                  </a:cubicBezTo>
                  <a:cubicBezTo>
                    <a:pt x="753" y="3097"/>
                    <a:pt x="617" y="3588"/>
                    <a:pt x="512" y="4100"/>
                  </a:cubicBezTo>
                  <a:cubicBezTo>
                    <a:pt x="356" y="4727"/>
                    <a:pt x="0" y="5751"/>
                    <a:pt x="377" y="6315"/>
                  </a:cubicBezTo>
                  <a:cubicBezTo>
                    <a:pt x="523" y="6524"/>
                    <a:pt x="742" y="6660"/>
                    <a:pt x="993" y="6691"/>
                  </a:cubicBezTo>
                  <a:cubicBezTo>
                    <a:pt x="1058" y="6705"/>
                    <a:pt x="1173" y="6727"/>
                    <a:pt x="1284" y="6727"/>
                  </a:cubicBezTo>
                  <a:cubicBezTo>
                    <a:pt x="1406" y="6727"/>
                    <a:pt x="1522" y="6700"/>
                    <a:pt x="1558" y="6604"/>
                  </a:cubicBezTo>
                  <a:lnTo>
                    <a:pt x="1558" y="6604"/>
                  </a:lnTo>
                  <a:cubicBezTo>
                    <a:pt x="1557" y="6616"/>
                    <a:pt x="1557" y="6631"/>
                    <a:pt x="1557" y="6649"/>
                  </a:cubicBezTo>
                  <a:cubicBezTo>
                    <a:pt x="1484" y="7391"/>
                    <a:pt x="951" y="12374"/>
                    <a:pt x="951" y="12374"/>
                  </a:cubicBezTo>
                  <a:cubicBezTo>
                    <a:pt x="1118" y="12395"/>
                    <a:pt x="1285" y="12416"/>
                    <a:pt x="1453" y="12436"/>
                  </a:cubicBezTo>
                  <a:cubicBezTo>
                    <a:pt x="2121" y="12520"/>
                    <a:pt x="2779" y="12562"/>
                    <a:pt x="3385" y="12583"/>
                  </a:cubicBezTo>
                  <a:cubicBezTo>
                    <a:pt x="3720" y="12597"/>
                    <a:pt x="4042" y="12602"/>
                    <a:pt x="4348" y="12602"/>
                  </a:cubicBezTo>
                  <a:cubicBezTo>
                    <a:pt x="4721" y="12602"/>
                    <a:pt x="5070" y="12594"/>
                    <a:pt x="5391" y="12583"/>
                  </a:cubicBezTo>
                  <a:cubicBezTo>
                    <a:pt x="6018" y="12551"/>
                    <a:pt x="6529" y="12510"/>
                    <a:pt x="6906" y="12468"/>
                  </a:cubicBezTo>
                  <a:cubicBezTo>
                    <a:pt x="7355" y="12416"/>
                    <a:pt x="7605" y="12374"/>
                    <a:pt x="7605" y="12374"/>
                  </a:cubicBezTo>
                  <a:cubicBezTo>
                    <a:pt x="7658" y="11172"/>
                    <a:pt x="7470" y="8770"/>
                    <a:pt x="7376" y="7610"/>
                  </a:cubicBezTo>
                  <a:cubicBezTo>
                    <a:pt x="7344" y="7213"/>
                    <a:pt x="7313" y="6963"/>
                    <a:pt x="7313" y="6963"/>
                  </a:cubicBezTo>
                  <a:lnTo>
                    <a:pt x="8190" y="6085"/>
                  </a:lnTo>
                  <a:cubicBezTo>
                    <a:pt x="8995" y="5500"/>
                    <a:pt x="8483" y="3954"/>
                    <a:pt x="8493" y="3954"/>
                  </a:cubicBezTo>
                  <a:cubicBezTo>
                    <a:pt x="7762" y="1813"/>
                    <a:pt x="6623" y="820"/>
                    <a:pt x="5662" y="371"/>
                  </a:cubicBezTo>
                  <a:cubicBezTo>
                    <a:pt x="5164" y="127"/>
                    <a:pt x="4615" y="1"/>
                    <a:pt x="40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Google Shape;850;p44">
              <a:extLst>
                <a:ext uri="{FF2B5EF4-FFF2-40B4-BE49-F238E27FC236}">
                  <a16:creationId xmlns:a16="http://schemas.microsoft.com/office/drawing/2014/main" id="{D1BFE764-C5B8-2DE1-A63F-AE81A3EB9EF4}"/>
                </a:ext>
              </a:extLst>
            </p:cNvPr>
            <p:cNvSpPr/>
            <p:nvPr/>
          </p:nvSpPr>
          <p:spPr>
            <a:xfrm>
              <a:off x="3376568" y="1922760"/>
              <a:ext cx="358979" cy="1678654"/>
            </a:xfrm>
            <a:custGeom>
              <a:avLst/>
              <a:gdLst/>
              <a:ahLst/>
              <a:cxnLst/>
              <a:rect l="l" t="t" r="r" b="b"/>
              <a:pathLst>
                <a:path w="2696" h="12607" extrusionOk="0">
                  <a:moveTo>
                    <a:pt x="1137" y="0"/>
                  </a:moveTo>
                  <a:cubicBezTo>
                    <a:pt x="1061" y="0"/>
                    <a:pt x="985" y="3"/>
                    <a:pt x="909" y="9"/>
                  </a:cubicBezTo>
                  <a:cubicBezTo>
                    <a:pt x="690" y="41"/>
                    <a:pt x="481" y="41"/>
                    <a:pt x="272" y="82"/>
                  </a:cubicBezTo>
                  <a:cubicBezTo>
                    <a:pt x="209" y="93"/>
                    <a:pt x="136" y="114"/>
                    <a:pt x="73" y="135"/>
                  </a:cubicBezTo>
                  <a:lnTo>
                    <a:pt x="0" y="156"/>
                  </a:lnTo>
                  <a:cubicBezTo>
                    <a:pt x="126" y="1211"/>
                    <a:pt x="345" y="4846"/>
                    <a:pt x="418" y="8314"/>
                  </a:cubicBezTo>
                  <a:cubicBezTo>
                    <a:pt x="449" y="9850"/>
                    <a:pt x="460" y="11354"/>
                    <a:pt x="418" y="12587"/>
                  </a:cubicBezTo>
                  <a:cubicBezTo>
                    <a:pt x="753" y="12601"/>
                    <a:pt x="1075" y="12606"/>
                    <a:pt x="1381" y="12606"/>
                  </a:cubicBezTo>
                  <a:cubicBezTo>
                    <a:pt x="1754" y="12606"/>
                    <a:pt x="2103" y="12598"/>
                    <a:pt x="2424" y="12587"/>
                  </a:cubicBezTo>
                  <a:cubicBezTo>
                    <a:pt x="2403" y="11741"/>
                    <a:pt x="2351" y="10121"/>
                    <a:pt x="2330" y="8304"/>
                  </a:cubicBezTo>
                  <a:cubicBezTo>
                    <a:pt x="2298" y="5295"/>
                    <a:pt x="2351" y="1743"/>
                    <a:pt x="2695" y="375"/>
                  </a:cubicBezTo>
                  <a:cubicBezTo>
                    <a:pt x="2497" y="281"/>
                    <a:pt x="2288" y="197"/>
                    <a:pt x="2069" y="145"/>
                  </a:cubicBezTo>
                  <a:cubicBezTo>
                    <a:pt x="1765" y="52"/>
                    <a:pt x="1454" y="0"/>
                    <a:pt x="11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Google Shape;851;p44">
              <a:extLst>
                <a:ext uri="{FF2B5EF4-FFF2-40B4-BE49-F238E27FC236}">
                  <a16:creationId xmlns:a16="http://schemas.microsoft.com/office/drawing/2014/main" id="{81F0F483-9D18-26E4-3167-33A745811FF0}"/>
                </a:ext>
              </a:extLst>
            </p:cNvPr>
            <p:cNvSpPr/>
            <p:nvPr/>
          </p:nvSpPr>
          <p:spPr>
            <a:xfrm>
              <a:off x="3887069" y="2391324"/>
              <a:ext cx="139144" cy="303321"/>
            </a:xfrm>
            <a:custGeom>
              <a:avLst/>
              <a:gdLst/>
              <a:ahLst/>
              <a:cxnLst/>
              <a:rect l="l" t="t" r="r" b="b"/>
              <a:pathLst>
                <a:path w="1045" h="2278" extrusionOk="0">
                  <a:moveTo>
                    <a:pt x="0" y="0"/>
                  </a:moveTo>
                  <a:lnTo>
                    <a:pt x="52" y="2278"/>
                  </a:lnTo>
                  <a:cubicBezTo>
                    <a:pt x="1045" y="1630"/>
                    <a:pt x="0" y="1"/>
                    <a:pt x="0" y="0"/>
                  </a:cubicBezTo>
                  <a:close/>
                </a:path>
              </a:pathLst>
            </a:custGeom>
            <a:solidFill>
              <a:srgbClr val="ACE2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Google Shape;852;p44">
              <a:extLst>
                <a:ext uri="{FF2B5EF4-FFF2-40B4-BE49-F238E27FC236}">
                  <a16:creationId xmlns:a16="http://schemas.microsoft.com/office/drawing/2014/main" id="{38875F17-14B3-8D5F-E744-CDEE538D08E5}"/>
                </a:ext>
              </a:extLst>
            </p:cNvPr>
            <p:cNvSpPr/>
            <p:nvPr/>
          </p:nvSpPr>
          <p:spPr>
            <a:xfrm>
              <a:off x="3108135" y="2684792"/>
              <a:ext cx="204522" cy="894518"/>
            </a:xfrm>
            <a:custGeom>
              <a:avLst/>
              <a:gdLst/>
              <a:ahLst/>
              <a:cxnLst/>
              <a:rect l="l" t="t" r="r" b="b"/>
              <a:pathLst>
                <a:path w="1536" h="6718" extrusionOk="0">
                  <a:moveTo>
                    <a:pt x="1536" y="0"/>
                  </a:moveTo>
                  <a:lnTo>
                    <a:pt x="1536" y="0"/>
                  </a:lnTo>
                  <a:cubicBezTo>
                    <a:pt x="1295" y="366"/>
                    <a:pt x="982" y="679"/>
                    <a:pt x="606" y="930"/>
                  </a:cubicBezTo>
                  <a:cubicBezTo>
                    <a:pt x="533" y="1672"/>
                    <a:pt x="0" y="6655"/>
                    <a:pt x="0" y="6655"/>
                  </a:cubicBezTo>
                  <a:cubicBezTo>
                    <a:pt x="167" y="6676"/>
                    <a:pt x="334" y="6697"/>
                    <a:pt x="502" y="6717"/>
                  </a:cubicBezTo>
                  <a:cubicBezTo>
                    <a:pt x="481" y="3824"/>
                    <a:pt x="1536" y="1"/>
                    <a:pt x="15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Google Shape;853;p44">
              <a:extLst>
                <a:ext uri="{FF2B5EF4-FFF2-40B4-BE49-F238E27FC236}">
                  <a16:creationId xmlns:a16="http://schemas.microsoft.com/office/drawing/2014/main" id="{413D55CC-385C-3EBE-5A82-B41C27151847}"/>
                </a:ext>
              </a:extLst>
            </p:cNvPr>
            <p:cNvSpPr/>
            <p:nvPr/>
          </p:nvSpPr>
          <p:spPr>
            <a:xfrm>
              <a:off x="3848056" y="2928194"/>
              <a:ext cx="154590" cy="655243"/>
            </a:xfrm>
            <a:custGeom>
              <a:avLst/>
              <a:gdLst/>
              <a:ahLst/>
              <a:cxnLst/>
              <a:rect l="l" t="t" r="r" b="b"/>
              <a:pathLst>
                <a:path w="1161" h="4921" extrusionOk="0">
                  <a:moveTo>
                    <a:pt x="1" y="1"/>
                  </a:moveTo>
                  <a:cubicBezTo>
                    <a:pt x="1" y="1"/>
                    <a:pt x="575" y="2926"/>
                    <a:pt x="398" y="4921"/>
                  </a:cubicBezTo>
                  <a:cubicBezTo>
                    <a:pt x="847" y="4869"/>
                    <a:pt x="1097" y="4827"/>
                    <a:pt x="1097" y="4827"/>
                  </a:cubicBezTo>
                  <a:cubicBezTo>
                    <a:pt x="1160" y="3625"/>
                    <a:pt x="962" y="1223"/>
                    <a:pt x="868" y="63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ACE2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Google Shape;854;p44">
              <a:extLst>
                <a:ext uri="{FF2B5EF4-FFF2-40B4-BE49-F238E27FC236}">
                  <a16:creationId xmlns:a16="http://schemas.microsoft.com/office/drawing/2014/main" id="{2A8F951F-A415-FFBD-8669-A787A111902E}"/>
                </a:ext>
              </a:extLst>
            </p:cNvPr>
            <p:cNvSpPr/>
            <p:nvPr/>
          </p:nvSpPr>
          <p:spPr>
            <a:xfrm>
              <a:off x="3412651" y="1923293"/>
              <a:ext cx="239408" cy="237278"/>
            </a:xfrm>
            <a:custGeom>
              <a:avLst/>
              <a:gdLst/>
              <a:ahLst/>
              <a:cxnLst/>
              <a:rect l="l" t="t" r="r" b="b"/>
              <a:pathLst>
                <a:path w="1798" h="1782" extrusionOk="0">
                  <a:moveTo>
                    <a:pt x="829" y="0"/>
                  </a:moveTo>
                  <a:cubicBezTo>
                    <a:pt x="765" y="0"/>
                    <a:pt x="702" y="2"/>
                    <a:pt x="638" y="5"/>
                  </a:cubicBezTo>
                  <a:cubicBezTo>
                    <a:pt x="419" y="37"/>
                    <a:pt x="210" y="37"/>
                    <a:pt x="1" y="78"/>
                  </a:cubicBezTo>
                  <a:cubicBezTo>
                    <a:pt x="272" y="653"/>
                    <a:pt x="565" y="1228"/>
                    <a:pt x="878" y="1781"/>
                  </a:cubicBezTo>
                  <a:cubicBezTo>
                    <a:pt x="1213" y="1248"/>
                    <a:pt x="1516" y="695"/>
                    <a:pt x="1798" y="141"/>
                  </a:cubicBezTo>
                  <a:cubicBezTo>
                    <a:pt x="1483" y="45"/>
                    <a:pt x="1155" y="0"/>
                    <a:pt x="8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Google Shape;855;p44">
              <a:extLst>
                <a:ext uri="{FF2B5EF4-FFF2-40B4-BE49-F238E27FC236}">
                  <a16:creationId xmlns:a16="http://schemas.microsoft.com/office/drawing/2014/main" id="{EC0D748D-5E79-7EF8-4398-9A3B1D40417E}"/>
                </a:ext>
              </a:extLst>
            </p:cNvPr>
            <p:cNvSpPr/>
            <p:nvPr/>
          </p:nvSpPr>
          <p:spPr>
            <a:xfrm>
              <a:off x="3432225" y="3022733"/>
              <a:ext cx="267104" cy="578681"/>
            </a:xfrm>
            <a:custGeom>
              <a:avLst/>
              <a:gdLst/>
              <a:ahLst/>
              <a:cxnLst/>
              <a:rect l="l" t="t" r="r" b="b"/>
              <a:pathLst>
                <a:path w="2006" h="4346" extrusionOk="0">
                  <a:moveTo>
                    <a:pt x="1041" y="1"/>
                  </a:moveTo>
                  <a:cubicBezTo>
                    <a:pt x="693" y="1"/>
                    <a:pt x="345" y="19"/>
                    <a:pt x="0" y="53"/>
                  </a:cubicBezTo>
                  <a:cubicBezTo>
                    <a:pt x="31" y="1589"/>
                    <a:pt x="42" y="3093"/>
                    <a:pt x="0" y="4326"/>
                  </a:cubicBezTo>
                  <a:cubicBezTo>
                    <a:pt x="335" y="4340"/>
                    <a:pt x="657" y="4345"/>
                    <a:pt x="963" y="4345"/>
                  </a:cubicBezTo>
                  <a:cubicBezTo>
                    <a:pt x="1336" y="4345"/>
                    <a:pt x="1685" y="4337"/>
                    <a:pt x="2006" y="4326"/>
                  </a:cubicBezTo>
                  <a:cubicBezTo>
                    <a:pt x="1985" y="3480"/>
                    <a:pt x="1933" y="1860"/>
                    <a:pt x="1922" y="43"/>
                  </a:cubicBezTo>
                  <a:cubicBezTo>
                    <a:pt x="1630" y="14"/>
                    <a:pt x="1336" y="1"/>
                    <a:pt x="10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Google Shape;856;p44">
              <a:extLst>
                <a:ext uri="{FF2B5EF4-FFF2-40B4-BE49-F238E27FC236}">
                  <a16:creationId xmlns:a16="http://schemas.microsoft.com/office/drawing/2014/main" id="{C9DC1704-3F16-2CB5-CC6D-B33F6853BEC3}"/>
                </a:ext>
              </a:extLst>
            </p:cNvPr>
            <p:cNvSpPr/>
            <p:nvPr/>
          </p:nvSpPr>
          <p:spPr>
            <a:xfrm>
              <a:off x="3446072" y="1776426"/>
              <a:ext cx="160049" cy="253656"/>
            </a:xfrm>
            <a:custGeom>
              <a:avLst/>
              <a:gdLst/>
              <a:ahLst/>
              <a:cxnLst/>
              <a:rect l="l" t="t" r="r" b="b"/>
              <a:pathLst>
                <a:path w="1202" h="1905" extrusionOk="0">
                  <a:moveTo>
                    <a:pt x="1066" y="1"/>
                  </a:moveTo>
                  <a:lnTo>
                    <a:pt x="95" y="158"/>
                  </a:lnTo>
                  <a:lnTo>
                    <a:pt x="1" y="1192"/>
                  </a:lnTo>
                  <a:lnTo>
                    <a:pt x="241" y="1840"/>
                  </a:lnTo>
                  <a:cubicBezTo>
                    <a:pt x="241" y="1840"/>
                    <a:pt x="320" y="1905"/>
                    <a:pt x="558" y="1905"/>
                  </a:cubicBezTo>
                  <a:cubicBezTo>
                    <a:pt x="677" y="1905"/>
                    <a:pt x="836" y="1888"/>
                    <a:pt x="1045" y="1840"/>
                  </a:cubicBezTo>
                  <a:lnTo>
                    <a:pt x="1202" y="1234"/>
                  </a:lnTo>
                  <a:lnTo>
                    <a:pt x="10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Google Shape;857;p44">
              <a:extLst>
                <a:ext uri="{FF2B5EF4-FFF2-40B4-BE49-F238E27FC236}">
                  <a16:creationId xmlns:a16="http://schemas.microsoft.com/office/drawing/2014/main" id="{1B8D8EE3-93E0-3506-044C-BC154A06E213}"/>
                </a:ext>
              </a:extLst>
            </p:cNvPr>
            <p:cNvSpPr/>
            <p:nvPr/>
          </p:nvSpPr>
          <p:spPr>
            <a:xfrm>
              <a:off x="3447537" y="1776426"/>
              <a:ext cx="158585" cy="177759"/>
            </a:xfrm>
            <a:custGeom>
              <a:avLst/>
              <a:gdLst/>
              <a:ahLst/>
              <a:cxnLst/>
              <a:rect l="l" t="t" r="r" b="b"/>
              <a:pathLst>
                <a:path w="1191" h="1335" extrusionOk="0">
                  <a:moveTo>
                    <a:pt x="1066" y="1"/>
                  </a:moveTo>
                  <a:lnTo>
                    <a:pt x="94" y="158"/>
                  </a:lnTo>
                  <a:lnTo>
                    <a:pt x="0" y="1192"/>
                  </a:lnTo>
                  <a:cubicBezTo>
                    <a:pt x="203" y="1288"/>
                    <a:pt x="422" y="1335"/>
                    <a:pt x="641" y="1335"/>
                  </a:cubicBezTo>
                  <a:cubicBezTo>
                    <a:pt x="827" y="1335"/>
                    <a:pt x="1013" y="1301"/>
                    <a:pt x="1191" y="1234"/>
                  </a:cubicBezTo>
                  <a:lnTo>
                    <a:pt x="1066" y="1"/>
                  </a:lnTo>
                  <a:close/>
                </a:path>
              </a:pathLst>
            </a:custGeom>
            <a:solidFill>
              <a:srgbClr val="BD8B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Google Shape;858;p44">
              <a:extLst>
                <a:ext uri="{FF2B5EF4-FFF2-40B4-BE49-F238E27FC236}">
                  <a16:creationId xmlns:a16="http://schemas.microsoft.com/office/drawing/2014/main" id="{1B7A7640-0B62-A522-3289-E9154BC6746E}"/>
                </a:ext>
              </a:extLst>
            </p:cNvPr>
            <p:cNvSpPr/>
            <p:nvPr/>
          </p:nvSpPr>
          <p:spPr>
            <a:xfrm>
              <a:off x="3667236" y="1630491"/>
              <a:ext cx="115576" cy="132886"/>
            </a:xfrm>
            <a:custGeom>
              <a:avLst/>
              <a:gdLst/>
              <a:ahLst/>
              <a:cxnLst/>
              <a:rect l="l" t="t" r="r" b="b"/>
              <a:pathLst>
                <a:path w="868" h="998" extrusionOk="0">
                  <a:moveTo>
                    <a:pt x="533" y="0"/>
                  </a:moveTo>
                  <a:cubicBezTo>
                    <a:pt x="366" y="11"/>
                    <a:pt x="220" y="105"/>
                    <a:pt x="126" y="240"/>
                  </a:cubicBezTo>
                  <a:cubicBezTo>
                    <a:pt x="32" y="387"/>
                    <a:pt x="1" y="564"/>
                    <a:pt x="42" y="731"/>
                  </a:cubicBezTo>
                  <a:cubicBezTo>
                    <a:pt x="74" y="857"/>
                    <a:pt x="157" y="951"/>
                    <a:pt x="272" y="993"/>
                  </a:cubicBezTo>
                  <a:cubicBezTo>
                    <a:pt x="291" y="996"/>
                    <a:pt x="309" y="997"/>
                    <a:pt x="328" y="997"/>
                  </a:cubicBezTo>
                  <a:cubicBezTo>
                    <a:pt x="436" y="997"/>
                    <a:pt x="546" y="947"/>
                    <a:pt x="617" y="867"/>
                  </a:cubicBezTo>
                  <a:cubicBezTo>
                    <a:pt x="805" y="679"/>
                    <a:pt x="868" y="397"/>
                    <a:pt x="763" y="157"/>
                  </a:cubicBezTo>
                  <a:cubicBezTo>
                    <a:pt x="742" y="105"/>
                    <a:pt x="711" y="63"/>
                    <a:pt x="669" y="31"/>
                  </a:cubicBezTo>
                  <a:cubicBezTo>
                    <a:pt x="627" y="11"/>
                    <a:pt x="575" y="0"/>
                    <a:pt x="533" y="0"/>
                  </a:cubicBezTo>
                  <a:close/>
                </a:path>
              </a:pathLst>
            </a:custGeom>
            <a:solidFill>
              <a:srgbClr val="BD8B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Google Shape;859;p44">
              <a:extLst>
                <a:ext uri="{FF2B5EF4-FFF2-40B4-BE49-F238E27FC236}">
                  <a16:creationId xmlns:a16="http://schemas.microsoft.com/office/drawing/2014/main" id="{BA97B9AE-5562-1E3F-23EF-0830A639F3E5}"/>
                </a:ext>
              </a:extLst>
            </p:cNvPr>
            <p:cNvSpPr/>
            <p:nvPr/>
          </p:nvSpPr>
          <p:spPr>
            <a:xfrm>
              <a:off x="3690405" y="1681621"/>
              <a:ext cx="64579" cy="41144"/>
            </a:xfrm>
            <a:custGeom>
              <a:avLst/>
              <a:gdLst/>
              <a:ahLst/>
              <a:cxnLst/>
              <a:rect l="l" t="t" r="r" b="b"/>
              <a:pathLst>
                <a:path w="485" h="309" extrusionOk="0">
                  <a:moveTo>
                    <a:pt x="426" y="0"/>
                  </a:moveTo>
                  <a:cubicBezTo>
                    <a:pt x="363" y="0"/>
                    <a:pt x="297" y="22"/>
                    <a:pt x="244" y="65"/>
                  </a:cubicBezTo>
                  <a:cubicBezTo>
                    <a:pt x="161" y="107"/>
                    <a:pt x="88" y="159"/>
                    <a:pt x="25" y="232"/>
                  </a:cubicBezTo>
                  <a:cubicBezTo>
                    <a:pt x="1" y="265"/>
                    <a:pt x="26" y="309"/>
                    <a:pt x="63" y="309"/>
                  </a:cubicBezTo>
                  <a:cubicBezTo>
                    <a:pt x="74" y="309"/>
                    <a:pt x="86" y="305"/>
                    <a:pt x="98" y="295"/>
                  </a:cubicBezTo>
                  <a:cubicBezTo>
                    <a:pt x="150" y="243"/>
                    <a:pt x="224" y="191"/>
                    <a:pt x="297" y="138"/>
                  </a:cubicBezTo>
                  <a:cubicBezTo>
                    <a:pt x="359" y="118"/>
                    <a:pt x="422" y="76"/>
                    <a:pt x="474" y="34"/>
                  </a:cubicBezTo>
                  <a:cubicBezTo>
                    <a:pt x="485" y="24"/>
                    <a:pt x="485" y="3"/>
                    <a:pt x="464" y="3"/>
                  </a:cubicBezTo>
                  <a:cubicBezTo>
                    <a:pt x="452" y="1"/>
                    <a:pt x="439" y="0"/>
                    <a:pt x="426" y="0"/>
                  </a:cubicBezTo>
                  <a:close/>
                </a:path>
              </a:pathLst>
            </a:custGeom>
            <a:solidFill>
              <a:srgbClr val="F978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Google Shape;860;p44">
              <a:extLst>
                <a:ext uri="{FF2B5EF4-FFF2-40B4-BE49-F238E27FC236}">
                  <a16:creationId xmlns:a16="http://schemas.microsoft.com/office/drawing/2014/main" id="{20F87532-45A2-165E-E012-855AE2C9D232}"/>
                </a:ext>
              </a:extLst>
            </p:cNvPr>
            <p:cNvSpPr/>
            <p:nvPr/>
          </p:nvSpPr>
          <p:spPr>
            <a:xfrm>
              <a:off x="3252737" y="1630491"/>
              <a:ext cx="115576" cy="132886"/>
            </a:xfrm>
            <a:custGeom>
              <a:avLst/>
              <a:gdLst/>
              <a:ahLst/>
              <a:cxnLst/>
              <a:rect l="l" t="t" r="r" b="b"/>
              <a:pathLst>
                <a:path w="868" h="998" extrusionOk="0">
                  <a:moveTo>
                    <a:pt x="335" y="0"/>
                  </a:moveTo>
                  <a:cubicBezTo>
                    <a:pt x="283" y="0"/>
                    <a:pt x="241" y="11"/>
                    <a:pt x="199" y="31"/>
                  </a:cubicBezTo>
                  <a:cubicBezTo>
                    <a:pt x="157" y="63"/>
                    <a:pt x="126" y="105"/>
                    <a:pt x="105" y="157"/>
                  </a:cubicBezTo>
                  <a:cubicBezTo>
                    <a:pt x="1" y="397"/>
                    <a:pt x="63" y="679"/>
                    <a:pt x="251" y="867"/>
                  </a:cubicBezTo>
                  <a:cubicBezTo>
                    <a:pt x="322" y="947"/>
                    <a:pt x="424" y="997"/>
                    <a:pt x="530" y="997"/>
                  </a:cubicBezTo>
                  <a:cubicBezTo>
                    <a:pt x="549" y="997"/>
                    <a:pt x="567" y="996"/>
                    <a:pt x="586" y="993"/>
                  </a:cubicBezTo>
                  <a:cubicBezTo>
                    <a:pt x="711" y="951"/>
                    <a:pt x="794" y="857"/>
                    <a:pt x="815" y="731"/>
                  </a:cubicBezTo>
                  <a:cubicBezTo>
                    <a:pt x="868" y="564"/>
                    <a:pt x="836" y="387"/>
                    <a:pt x="732" y="240"/>
                  </a:cubicBezTo>
                  <a:cubicBezTo>
                    <a:pt x="648" y="105"/>
                    <a:pt x="492" y="11"/>
                    <a:pt x="335" y="0"/>
                  </a:cubicBezTo>
                  <a:close/>
                </a:path>
              </a:pathLst>
            </a:custGeom>
            <a:solidFill>
              <a:srgbClr val="BD8B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Google Shape;861;p44">
              <a:extLst>
                <a:ext uri="{FF2B5EF4-FFF2-40B4-BE49-F238E27FC236}">
                  <a16:creationId xmlns:a16="http://schemas.microsoft.com/office/drawing/2014/main" id="{20D4D5A7-7F97-B6E7-51CC-5E1268119C12}"/>
                </a:ext>
              </a:extLst>
            </p:cNvPr>
            <p:cNvSpPr/>
            <p:nvPr/>
          </p:nvSpPr>
          <p:spPr>
            <a:xfrm>
              <a:off x="3274973" y="1682953"/>
              <a:ext cx="77495" cy="47669"/>
            </a:xfrm>
            <a:custGeom>
              <a:avLst/>
              <a:gdLst/>
              <a:ahLst/>
              <a:cxnLst/>
              <a:rect l="l" t="t" r="r" b="b"/>
              <a:pathLst>
                <a:path w="582" h="358" extrusionOk="0">
                  <a:moveTo>
                    <a:pt x="65" y="1"/>
                  </a:moveTo>
                  <a:cubicBezTo>
                    <a:pt x="47" y="1"/>
                    <a:pt x="29" y="1"/>
                    <a:pt x="11" y="3"/>
                  </a:cubicBezTo>
                  <a:cubicBezTo>
                    <a:pt x="1" y="3"/>
                    <a:pt x="1" y="24"/>
                    <a:pt x="11" y="24"/>
                  </a:cubicBezTo>
                  <a:cubicBezTo>
                    <a:pt x="95" y="76"/>
                    <a:pt x="189" y="108"/>
                    <a:pt x="272" y="160"/>
                  </a:cubicBezTo>
                  <a:cubicBezTo>
                    <a:pt x="356" y="212"/>
                    <a:pt x="419" y="285"/>
                    <a:pt x="502" y="348"/>
                  </a:cubicBezTo>
                  <a:cubicBezTo>
                    <a:pt x="511" y="355"/>
                    <a:pt x="520" y="357"/>
                    <a:pt x="529" y="357"/>
                  </a:cubicBezTo>
                  <a:cubicBezTo>
                    <a:pt x="559" y="357"/>
                    <a:pt x="581" y="320"/>
                    <a:pt x="565" y="296"/>
                  </a:cubicBezTo>
                  <a:cubicBezTo>
                    <a:pt x="459" y="113"/>
                    <a:pt x="273" y="1"/>
                    <a:pt x="65" y="1"/>
                  </a:cubicBezTo>
                  <a:close/>
                </a:path>
              </a:pathLst>
            </a:custGeom>
            <a:solidFill>
              <a:srgbClr val="F978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Google Shape;862;p44">
              <a:extLst>
                <a:ext uri="{FF2B5EF4-FFF2-40B4-BE49-F238E27FC236}">
                  <a16:creationId xmlns:a16="http://schemas.microsoft.com/office/drawing/2014/main" id="{F5C54DAB-E018-11F1-0443-61387FCBB367}"/>
                </a:ext>
              </a:extLst>
            </p:cNvPr>
            <p:cNvSpPr/>
            <p:nvPr/>
          </p:nvSpPr>
          <p:spPr>
            <a:xfrm>
              <a:off x="3315318" y="1408925"/>
              <a:ext cx="399324" cy="491599"/>
            </a:xfrm>
            <a:custGeom>
              <a:avLst/>
              <a:gdLst/>
              <a:ahLst/>
              <a:cxnLst/>
              <a:rect l="l" t="t" r="r" b="b"/>
              <a:pathLst>
                <a:path w="2999" h="3692" extrusionOk="0">
                  <a:moveTo>
                    <a:pt x="1613" y="1"/>
                  </a:moveTo>
                  <a:cubicBezTo>
                    <a:pt x="1121" y="1"/>
                    <a:pt x="557" y="133"/>
                    <a:pt x="53" y="578"/>
                  </a:cubicBezTo>
                  <a:cubicBezTo>
                    <a:pt x="1" y="630"/>
                    <a:pt x="32" y="912"/>
                    <a:pt x="32" y="975"/>
                  </a:cubicBezTo>
                  <a:cubicBezTo>
                    <a:pt x="22" y="1278"/>
                    <a:pt x="32" y="1581"/>
                    <a:pt x="74" y="1883"/>
                  </a:cubicBezTo>
                  <a:cubicBezTo>
                    <a:pt x="84" y="1977"/>
                    <a:pt x="105" y="2082"/>
                    <a:pt x="126" y="2186"/>
                  </a:cubicBezTo>
                  <a:cubicBezTo>
                    <a:pt x="262" y="2803"/>
                    <a:pt x="586" y="3513"/>
                    <a:pt x="1192" y="3649"/>
                  </a:cubicBezTo>
                  <a:cubicBezTo>
                    <a:pt x="1332" y="3678"/>
                    <a:pt x="1463" y="3691"/>
                    <a:pt x="1583" y="3691"/>
                  </a:cubicBezTo>
                  <a:cubicBezTo>
                    <a:pt x="2463" y="3691"/>
                    <a:pt x="2815" y="2965"/>
                    <a:pt x="2926" y="2166"/>
                  </a:cubicBezTo>
                  <a:cubicBezTo>
                    <a:pt x="2988" y="1643"/>
                    <a:pt x="2999" y="1110"/>
                    <a:pt x="2936" y="588"/>
                  </a:cubicBezTo>
                  <a:cubicBezTo>
                    <a:pt x="2936" y="546"/>
                    <a:pt x="2936" y="306"/>
                    <a:pt x="2905" y="285"/>
                  </a:cubicBezTo>
                  <a:cubicBezTo>
                    <a:pt x="2905" y="285"/>
                    <a:pt x="2336" y="1"/>
                    <a:pt x="1613" y="1"/>
                  </a:cubicBezTo>
                  <a:close/>
                </a:path>
              </a:pathLst>
            </a:custGeom>
            <a:solidFill>
              <a:srgbClr val="BD8B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Google Shape;863;p44">
              <a:extLst>
                <a:ext uri="{FF2B5EF4-FFF2-40B4-BE49-F238E27FC236}">
                  <a16:creationId xmlns:a16="http://schemas.microsoft.com/office/drawing/2014/main" id="{1868DD92-A4C0-5ACD-0D75-2C600888FC03}"/>
                </a:ext>
              </a:extLst>
            </p:cNvPr>
            <p:cNvSpPr/>
            <p:nvPr/>
          </p:nvSpPr>
          <p:spPr>
            <a:xfrm>
              <a:off x="3505857" y="1604659"/>
              <a:ext cx="32223" cy="120902"/>
            </a:xfrm>
            <a:custGeom>
              <a:avLst/>
              <a:gdLst/>
              <a:ahLst/>
              <a:cxnLst/>
              <a:rect l="l" t="t" r="r" b="b"/>
              <a:pathLst>
                <a:path w="242" h="908" extrusionOk="0">
                  <a:moveTo>
                    <a:pt x="117" y="1"/>
                  </a:moveTo>
                  <a:cubicBezTo>
                    <a:pt x="108" y="1"/>
                    <a:pt x="100" y="6"/>
                    <a:pt x="95" y="17"/>
                  </a:cubicBezTo>
                  <a:cubicBezTo>
                    <a:pt x="1" y="100"/>
                    <a:pt x="22" y="257"/>
                    <a:pt x="22" y="372"/>
                  </a:cubicBezTo>
                  <a:cubicBezTo>
                    <a:pt x="1" y="528"/>
                    <a:pt x="1" y="696"/>
                    <a:pt x="32" y="852"/>
                  </a:cubicBezTo>
                  <a:cubicBezTo>
                    <a:pt x="43" y="889"/>
                    <a:pt x="77" y="907"/>
                    <a:pt x="112" y="907"/>
                  </a:cubicBezTo>
                  <a:cubicBezTo>
                    <a:pt x="147" y="907"/>
                    <a:pt x="184" y="889"/>
                    <a:pt x="199" y="852"/>
                  </a:cubicBezTo>
                  <a:cubicBezTo>
                    <a:pt x="231" y="696"/>
                    <a:pt x="231" y="528"/>
                    <a:pt x="220" y="372"/>
                  </a:cubicBezTo>
                  <a:cubicBezTo>
                    <a:pt x="220" y="257"/>
                    <a:pt x="241" y="100"/>
                    <a:pt x="147" y="17"/>
                  </a:cubicBezTo>
                  <a:cubicBezTo>
                    <a:pt x="137" y="6"/>
                    <a:pt x="126" y="1"/>
                    <a:pt x="117" y="1"/>
                  </a:cubicBezTo>
                  <a:close/>
                </a:path>
              </a:pathLst>
            </a:custGeom>
            <a:solidFill>
              <a:srgbClr val="F978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Google Shape;864;p44">
              <a:extLst>
                <a:ext uri="{FF2B5EF4-FFF2-40B4-BE49-F238E27FC236}">
                  <a16:creationId xmlns:a16="http://schemas.microsoft.com/office/drawing/2014/main" id="{550122DF-46E2-700C-B5BB-8FFACBA9C36F}"/>
                </a:ext>
              </a:extLst>
            </p:cNvPr>
            <p:cNvSpPr/>
            <p:nvPr/>
          </p:nvSpPr>
          <p:spPr>
            <a:xfrm>
              <a:off x="3386288" y="1580692"/>
              <a:ext cx="52995" cy="49000"/>
            </a:xfrm>
            <a:custGeom>
              <a:avLst/>
              <a:gdLst/>
              <a:ahLst/>
              <a:cxnLst/>
              <a:rect l="l" t="t" r="r" b="b"/>
              <a:pathLst>
                <a:path w="398" h="368" extrusionOk="0">
                  <a:moveTo>
                    <a:pt x="215" y="1"/>
                  </a:moveTo>
                  <a:cubicBezTo>
                    <a:pt x="141" y="1"/>
                    <a:pt x="66" y="36"/>
                    <a:pt x="21" y="102"/>
                  </a:cubicBezTo>
                  <a:cubicBezTo>
                    <a:pt x="0" y="134"/>
                    <a:pt x="42" y="155"/>
                    <a:pt x="63" y="155"/>
                  </a:cubicBezTo>
                  <a:cubicBezTo>
                    <a:pt x="94" y="155"/>
                    <a:pt x="147" y="134"/>
                    <a:pt x="199" y="134"/>
                  </a:cubicBezTo>
                  <a:cubicBezTo>
                    <a:pt x="188" y="144"/>
                    <a:pt x="188" y="155"/>
                    <a:pt x="188" y="165"/>
                  </a:cubicBezTo>
                  <a:cubicBezTo>
                    <a:pt x="188" y="176"/>
                    <a:pt x="188" y="197"/>
                    <a:pt x="188" y="217"/>
                  </a:cubicBezTo>
                  <a:cubicBezTo>
                    <a:pt x="178" y="259"/>
                    <a:pt x="199" y="311"/>
                    <a:pt x="230" y="343"/>
                  </a:cubicBezTo>
                  <a:cubicBezTo>
                    <a:pt x="245" y="358"/>
                    <a:pt x="261" y="368"/>
                    <a:pt x="280" y="368"/>
                  </a:cubicBezTo>
                  <a:cubicBezTo>
                    <a:pt x="287" y="368"/>
                    <a:pt x="295" y="366"/>
                    <a:pt x="303" y="364"/>
                  </a:cubicBezTo>
                  <a:cubicBezTo>
                    <a:pt x="335" y="364"/>
                    <a:pt x="366" y="343"/>
                    <a:pt x="376" y="311"/>
                  </a:cubicBezTo>
                  <a:cubicBezTo>
                    <a:pt x="387" y="270"/>
                    <a:pt x="397" y="217"/>
                    <a:pt x="387" y="176"/>
                  </a:cubicBezTo>
                  <a:cubicBezTo>
                    <a:pt x="387" y="113"/>
                    <a:pt x="356" y="50"/>
                    <a:pt x="303" y="19"/>
                  </a:cubicBezTo>
                  <a:cubicBezTo>
                    <a:pt x="276" y="7"/>
                    <a:pt x="246" y="1"/>
                    <a:pt x="2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Google Shape;865;p44">
              <a:extLst>
                <a:ext uri="{FF2B5EF4-FFF2-40B4-BE49-F238E27FC236}">
                  <a16:creationId xmlns:a16="http://schemas.microsoft.com/office/drawing/2014/main" id="{E0C3C133-7D44-1608-57FB-E67DE1DA3AC0}"/>
                </a:ext>
              </a:extLst>
            </p:cNvPr>
            <p:cNvSpPr/>
            <p:nvPr/>
          </p:nvSpPr>
          <p:spPr>
            <a:xfrm>
              <a:off x="3592139" y="1580692"/>
              <a:ext cx="52995" cy="49000"/>
            </a:xfrm>
            <a:custGeom>
              <a:avLst/>
              <a:gdLst/>
              <a:ahLst/>
              <a:cxnLst/>
              <a:rect l="l" t="t" r="r" b="b"/>
              <a:pathLst>
                <a:path w="398" h="368" extrusionOk="0">
                  <a:moveTo>
                    <a:pt x="182" y="1"/>
                  </a:moveTo>
                  <a:cubicBezTo>
                    <a:pt x="152" y="1"/>
                    <a:pt x="122" y="7"/>
                    <a:pt x="94" y="19"/>
                  </a:cubicBezTo>
                  <a:cubicBezTo>
                    <a:pt x="42" y="50"/>
                    <a:pt x="11" y="113"/>
                    <a:pt x="11" y="176"/>
                  </a:cubicBezTo>
                  <a:cubicBezTo>
                    <a:pt x="0" y="217"/>
                    <a:pt x="0" y="270"/>
                    <a:pt x="21" y="311"/>
                  </a:cubicBezTo>
                  <a:cubicBezTo>
                    <a:pt x="32" y="343"/>
                    <a:pt x="63" y="364"/>
                    <a:pt x="94" y="364"/>
                  </a:cubicBezTo>
                  <a:cubicBezTo>
                    <a:pt x="103" y="366"/>
                    <a:pt x="111" y="368"/>
                    <a:pt x="118" y="368"/>
                  </a:cubicBezTo>
                  <a:cubicBezTo>
                    <a:pt x="137" y="368"/>
                    <a:pt x="152" y="358"/>
                    <a:pt x="168" y="343"/>
                  </a:cubicBezTo>
                  <a:cubicBezTo>
                    <a:pt x="199" y="311"/>
                    <a:pt x="220" y="259"/>
                    <a:pt x="209" y="217"/>
                  </a:cubicBezTo>
                  <a:cubicBezTo>
                    <a:pt x="209" y="197"/>
                    <a:pt x="209" y="176"/>
                    <a:pt x="209" y="165"/>
                  </a:cubicBezTo>
                  <a:cubicBezTo>
                    <a:pt x="209" y="155"/>
                    <a:pt x="209" y="144"/>
                    <a:pt x="199" y="134"/>
                  </a:cubicBezTo>
                  <a:cubicBezTo>
                    <a:pt x="251" y="134"/>
                    <a:pt x="303" y="155"/>
                    <a:pt x="335" y="155"/>
                  </a:cubicBezTo>
                  <a:cubicBezTo>
                    <a:pt x="366" y="155"/>
                    <a:pt x="397" y="134"/>
                    <a:pt x="377" y="102"/>
                  </a:cubicBezTo>
                  <a:cubicBezTo>
                    <a:pt x="332" y="36"/>
                    <a:pt x="256" y="1"/>
                    <a:pt x="1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Google Shape;866;p44">
              <a:extLst>
                <a:ext uri="{FF2B5EF4-FFF2-40B4-BE49-F238E27FC236}">
                  <a16:creationId xmlns:a16="http://schemas.microsoft.com/office/drawing/2014/main" id="{C1A0D8A5-9A91-8098-7963-3E784B6B66D4}"/>
                </a:ext>
              </a:extLst>
            </p:cNvPr>
            <p:cNvSpPr/>
            <p:nvPr/>
          </p:nvSpPr>
          <p:spPr>
            <a:xfrm>
              <a:off x="3353932" y="1540080"/>
              <a:ext cx="93207" cy="31557"/>
            </a:xfrm>
            <a:custGeom>
              <a:avLst/>
              <a:gdLst/>
              <a:ahLst/>
              <a:cxnLst/>
              <a:rect l="l" t="t" r="r" b="b"/>
              <a:pathLst>
                <a:path w="700" h="237" extrusionOk="0">
                  <a:moveTo>
                    <a:pt x="392" y="0"/>
                  </a:moveTo>
                  <a:cubicBezTo>
                    <a:pt x="266" y="0"/>
                    <a:pt x="141" y="45"/>
                    <a:pt x="45" y="136"/>
                  </a:cubicBezTo>
                  <a:cubicBezTo>
                    <a:pt x="1" y="171"/>
                    <a:pt x="39" y="237"/>
                    <a:pt x="90" y="237"/>
                  </a:cubicBezTo>
                  <a:cubicBezTo>
                    <a:pt x="99" y="237"/>
                    <a:pt x="108" y="235"/>
                    <a:pt x="118" y="230"/>
                  </a:cubicBezTo>
                  <a:cubicBezTo>
                    <a:pt x="214" y="162"/>
                    <a:pt x="327" y="125"/>
                    <a:pt x="444" y="125"/>
                  </a:cubicBezTo>
                  <a:cubicBezTo>
                    <a:pt x="506" y="125"/>
                    <a:pt x="568" y="135"/>
                    <a:pt x="630" y="157"/>
                  </a:cubicBezTo>
                  <a:cubicBezTo>
                    <a:pt x="634" y="158"/>
                    <a:pt x="638" y="158"/>
                    <a:pt x="641" y="158"/>
                  </a:cubicBezTo>
                  <a:cubicBezTo>
                    <a:pt x="685" y="158"/>
                    <a:pt x="700" y="102"/>
                    <a:pt x="661" y="73"/>
                  </a:cubicBezTo>
                  <a:cubicBezTo>
                    <a:pt x="577" y="25"/>
                    <a:pt x="484" y="0"/>
                    <a:pt x="3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Google Shape;867;p44">
              <a:extLst>
                <a:ext uri="{FF2B5EF4-FFF2-40B4-BE49-F238E27FC236}">
                  <a16:creationId xmlns:a16="http://schemas.microsoft.com/office/drawing/2014/main" id="{4EA7174A-7EED-9010-792A-393C88EF7543}"/>
                </a:ext>
              </a:extLst>
            </p:cNvPr>
            <p:cNvSpPr/>
            <p:nvPr/>
          </p:nvSpPr>
          <p:spPr>
            <a:xfrm>
              <a:off x="3578691" y="1540080"/>
              <a:ext cx="93606" cy="31158"/>
            </a:xfrm>
            <a:custGeom>
              <a:avLst/>
              <a:gdLst/>
              <a:ahLst/>
              <a:cxnLst/>
              <a:rect l="l" t="t" r="r" b="b"/>
              <a:pathLst>
                <a:path w="703" h="234" extrusionOk="0">
                  <a:moveTo>
                    <a:pt x="316" y="0"/>
                  </a:moveTo>
                  <a:cubicBezTo>
                    <a:pt x="225" y="0"/>
                    <a:pt x="133" y="25"/>
                    <a:pt x="49" y="73"/>
                  </a:cubicBezTo>
                  <a:cubicBezTo>
                    <a:pt x="1" y="102"/>
                    <a:pt x="24" y="158"/>
                    <a:pt x="69" y="158"/>
                  </a:cubicBezTo>
                  <a:cubicBezTo>
                    <a:pt x="73" y="158"/>
                    <a:pt x="77" y="158"/>
                    <a:pt x="81" y="157"/>
                  </a:cubicBezTo>
                  <a:cubicBezTo>
                    <a:pt x="138" y="135"/>
                    <a:pt x="200" y="125"/>
                    <a:pt x="262" y="125"/>
                  </a:cubicBezTo>
                  <a:cubicBezTo>
                    <a:pt x="379" y="125"/>
                    <a:pt x="497" y="162"/>
                    <a:pt x="592" y="230"/>
                  </a:cubicBezTo>
                  <a:cubicBezTo>
                    <a:pt x="600" y="232"/>
                    <a:pt x="607" y="234"/>
                    <a:pt x="615" y="234"/>
                  </a:cubicBezTo>
                  <a:cubicBezTo>
                    <a:pt x="666" y="234"/>
                    <a:pt x="702" y="173"/>
                    <a:pt x="666" y="136"/>
                  </a:cubicBezTo>
                  <a:cubicBezTo>
                    <a:pt x="563" y="45"/>
                    <a:pt x="440" y="0"/>
                    <a:pt x="3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Google Shape;868;p44">
              <a:extLst>
                <a:ext uri="{FF2B5EF4-FFF2-40B4-BE49-F238E27FC236}">
                  <a16:creationId xmlns:a16="http://schemas.microsoft.com/office/drawing/2014/main" id="{3A8CA749-97DB-B599-DF63-1331C2009B8D}"/>
                </a:ext>
              </a:extLst>
            </p:cNvPr>
            <p:cNvSpPr/>
            <p:nvPr/>
          </p:nvSpPr>
          <p:spPr>
            <a:xfrm>
              <a:off x="3331962" y="1651263"/>
              <a:ext cx="372960" cy="249261"/>
            </a:xfrm>
            <a:custGeom>
              <a:avLst/>
              <a:gdLst/>
              <a:ahLst/>
              <a:cxnLst/>
              <a:rect l="l" t="t" r="r" b="b"/>
              <a:pathLst>
                <a:path w="2801" h="1872" extrusionOk="0">
                  <a:moveTo>
                    <a:pt x="1463" y="1"/>
                  </a:moveTo>
                  <a:cubicBezTo>
                    <a:pt x="993" y="1"/>
                    <a:pt x="126" y="325"/>
                    <a:pt x="1" y="366"/>
                  </a:cubicBezTo>
                  <a:cubicBezTo>
                    <a:pt x="11" y="419"/>
                    <a:pt x="32" y="481"/>
                    <a:pt x="43" y="544"/>
                  </a:cubicBezTo>
                  <a:cubicBezTo>
                    <a:pt x="105" y="795"/>
                    <a:pt x="210" y="1035"/>
                    <a:pt x="346" y="1254"/>
                  </a:cubicBezTo>
                  <a:cubicBezTo>
                    <a:pt x="492" y="1536"/>
                    <a:pt x="753" y="1745"/>
                    <a:pt x="1067" y="1829"/>
                  </a:cubicBezTo>
                  <a:cubicBezTo>
                    <a:pt x="1209" y="1858"/>
                    <a:pt x="1340" y="1872"/>
                    <a:pt x="1461" y="1872"/>
                  </a:cubicBezTo>
                  <a:cubicBezTo>
                    <a:pt x="2256" y="1872"/>
                    <a:pt x="2615" y="1281"/>
                    <a:pt x="2769" y="565"/>
                  </a:cubicBezTo>
                  <a:cubicBezTo>
                    <a:pt x="2780" y="492"/>
                    <a:pt x="2790" y="419"/>
                    <a:pt x="2801" y="346"/>
                  </a:cubicBezTo>
                  <a:cubicBezTo>
                    <a:pt x="2727" y="314"/>
                    <a:pt x="2654" y="283"/>
                    <a:pt x="2581" y="262"/>
                  </a:cubicBezTo>
                  <a:cubicBezTo>
                    <a:pt x="2216" y="137"/>
                    <a:pt x="1840" y="43"/>
                    <a:pt x="14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Google Shape;869;p44">
              <a:extLst>
                <a:ext uri="{FF2B5EF4-FFF2-40B4-BE49-F238E27FC236}">
                  <a16:creationId xmlns:a16="http://schemas.microsoft.com/office/drawing/2014/main" id="{6D9B298F-F38C-6945-0915-9A9E6B09236A}"/>
                </a:ext>
              </a:extLst>
            </p:cNvPr>
            <p:cNvSpPr/>
            <p:nvPr/>
          </p:nvSpPr>
          <p:spPr>
            <a:xfrm>
              <a:off x="3377899" y="1686015"/>
              <a:ext cx="327023" cy="214509"/>
            </a:xfrm>
            <a:custGeom>
              <a:avLst/>
              <a:gdLst/>
              <a:ahLst/>
              <a:cxnLst/>
              <a:rect l="l" t="t" r="r" b="b"/>
              <a:pathLst>
                <a:path w="2456" h="1611" extrusionOk="0">
                  <a:moveTo>
                    <a:pt x="2236" y="1"/>
                  </a:moveTo>
                  <a:cubicBezTo>
                    <a:pt x="2215" y="32"/>
                    <a:pt x="2205" y="64"/>
                    <a:pt x="2194" y="85"/>
                  </a:cubicBezTo>
                  <a:cubicBezTo>
                    <a:pt x="2100" y="220"/>
                    <a:pt x="2006" y="346"/>
                    <a:pt x="1902" y="461"/>
                  </a:cubicBezTo>
                  <a:cubicBezTo>
                    <a:pt x="1777" y="596"/>
                    <a:pt x="1641" y="711"/>
                    <a:pt x="1495" y="816"/>
                  </a:cubicBezTo>
                  <a:cubicBezTo>
                    <a:pt x="1390" y="878"/>
                    <a:pt x="1286" y="941"/>
                    <a:pt x="1160" y="983"/>
                  </a:cubicBezTo>
                  <a:cubicBezTo>
                    <a:pt x="1077" y="1004"/>
                    <a:pt x="983" y="1025"/>
                    <a:pt x="889" y="1035"/>
                  </a:cubicBezTo>
                  <a:cubicBezTo>
                    <a:pt x="784" y="1046"/>
                    <a:pt x="677" y="1052"/>
                    <a:pt x="571" y="1052"/>
                  </a:cubicBezTo>
                  <a:cubicBezTo>
                    <a:pt x="380" y="1052"/>
                    <a:pt x="188" y="1034"/>
                    <a:pt x="1" y="993"/>
                  </a:cubicBezTo>
                  <a:lnTo>
                    <a:pt x="1" y="993"/>
                  </a:lnTo>
                  <a:cubicBezTo>
                    <a:pt x="147" y="1275"/>
                    <a:pt x="408" y="1484"/>
                    <a:pt x="722" y="1568"/>
                  </a:cubicBezTo>
                  <a:cubicBezTo>
                    <a:pt x="864" y="1597"/>
                    <a:pt x="995" y="1611"/>
                    <a:pt x="1116" y="1611"/>
                  </a:cubicBezTo>
                  <a:cubicBezTo>
                    <a:pt x="1911" y="1611"/>
                    <a:pt x="2270" y="1020"/>
                    <a:pt x="2424" y="304"/>
                  </a:cubicBezTo>
                  <a:cubicBezTo>
                    <a:pt x="2435" y="231"/>
                    <a:pt x="2445" y="158"/>
                    <a:pt x="2456" y="85"/>
                  </a:cubicBezTo>
                  <a:cubicBezTo>
                    <a:pt x="2382" y="53"/>
                    <a:pt x="2309" y="22"/>
                    <a:pt x="2236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Google Shape;870;p44">
              <a:extLst>
                <a:ext uri="{FF2B5EF4-FFF2-40B4-BE49-F238E27FC236}">
                  <a16:creationId xmlns:a16="http://schemas.microsoft.com/office/drawing/2014/main" id="{7F565E2B-068F-47E3-6745-BE08BA042F31}"/>
                </a:ext>
              </a:extLst>
            </p:cNvPr>
            <p:cNvSpPr/>
            <p:nvPr/>
          </p:nvSpPr>
          <p:spPr>
            <a:xfrm>
              <a:off x="3392279" y="1722499"/>
              <a:ext cx="257916" cy="41810"/>
            </a:xfrm>
            <a:custGeom>
              <a:avLst/>
              <a:gdLst/>
              <a:ahLst/>
              <a:cxnLst/>
              <a:rect l="l" t="t" r="r" b="b"/>
              <a:pathLst>
                <a:path w="1937" h="314" extrusionOk="0">
                  <a:moveTo>
                    <a:pt x="1062" y="1"/>
                  </a:moveTo>
                  <a:cubicBezTo>
                    <a:pt x="712" y="1"/>
                    <a:pt x="362" y="80"/>
                    <a:pt x="39" y="239"/>
                  </a:cubicBezTo>
                  <a:cubicBezTo>
                    <a:pt x="0" y="258"/>
                    <a:pt x="15" y="313"/>
                    <a:pt x="59" y="313"/>
                  </a:cubicBezTo>
                  <a:cubicBezTo>
                    <a:pt x="63" y="313"/>
                    <a:pt x="66" y="313"/>
                    <a:pt x="70" y="312"/>
                  </a:cubicBezTo>
                  <a:cubicBezTo>
                    <a:pt x="352" y="228"/>
                    <a:pt x="655" y="176"/>
                    <a:pt x="948" y="155"/>
                  </a:cubicBezTo>
                  <a:cubicBezTo>
                    <a:pt x="1251" y="155"/>
                    <a:pt x="1554" y="187"/>
                    <a:pt x="1846" y="249"/>
                  </a:cubicBezTo>
                  <a:cubicBezTo>
                    <a:pt x="1849" y="250"/>
                    <a:pt x="1853" y="250"/>
                    <a:pt x="1856" y="250"/>
                  </a:cubicBezTo>
                  <a:cubicBezTo>
                    <a:pt x="1912" y="250"/>
                    <a:pt x="1936" y="165"/>
                    <a:pt x="1867" y="145"/>
                  </a:cubicBezTo>
                  <a:cubicBezTo>
                    <a:pt x="1607" y="49"/>
                    <a:pt x="1334" y="1"/>
                    <a:pt x="1062" y="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Google Shape;871;p44">
              <a:extLst>
                <a:ext uri="{FF2B5EF4-FFF2-40B4-BE49-F238E27FC236}">
                  <a16:creationId xmlns:a16="http://schemas.microsoft.com/office/drawing/2014/main" id="{31A422A6-337A-AC19-E0B0-098F133C589A}"/>
                </a:ext>
              </a:extLst>
            </p:cNvPr>
            <p:cNvSpPr/>
            <p:nvPr/>
          </p:nvSpPr>
          <p:spPr>
            <a:xfrm>
              <a:off x="3416247" y="1807051"/>
              <a:ext cx="223297" cy="36084"/>
            </a:xfrm>
            <a:custGeom>
              <a:avLst/>
              <a:gdLst/>
              <a:ahLst/>
              <a:cxnLst/>
              <a:rect l="l" t="t" r="r" b="b"/>
              <a:pathLst>
                <a:path w="1677" h="271" extrusionOk="0">
                  <a:moveTo>
                    <a:pt x="1583" y="1"/>
                  </a:moveTo>
                  <a:cubicBezTo>
                    <a:pt x="1277" y="58"/>
                    <a:pt x="972" y="84"/>
                    <a:pt x="667" y="84"/>
                  </a:cubicBezTo>
                  <a:cubicBezTo>
                    <a:pt x="471" y="84"/>
                    <a:pt x="274" y="73"/>
                    <a:pt x="78" y="53"/>
                  </a:cubicBezTo>
                  <a:cubicBezTo>
                    <a:pt x="72" y="51"/>
                    <a:pt x="66" y="50"/>
                    <a:pt x="61" y="50"/>
                  </a:cubicBezTo>
                  <a:cubicBezTo>
                    <a:pt x="12" y="50"/>
                    <a:pt x="1" y="128"/>
                    <a:pt x="57" y="147"/>
                  </a:cubicBezTo>
                  <a:cubicBezTo>
                    <a:pt x="285" y="226"/>
                    <a:pt x="543" y="270"/>
                    <a:pt x="801" y="270"/>
                  </a:cubicBezTo>
                  <a:cubicBezTo>
                    <a:pt x="1089" y="270"/>
                    <a:pt x="1377" y="216"/>
                    <a:pt x="1624" y="95"/>
                  </a:cubicBezTo>
                  <a:cubicBezTo>
                    <a:pt x="1677" y="74"/>
                    <a:pt x="1635" y="1"/>
                    <a:pt x="1583" y="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Google Shape;872;p44">
              <a:extLst>
                <a:ext uri="{FF2B5EF4-FFF2-40B4-BE49-F238E27FC236}">
                  <a16:creationId xmlns:a16="http://schemas.microsoft.com/office/drawing/2014/main" id="{9A6F19F7-D490-A60E-BEC8-E4170B40BFF7}"/>
                </a:ext>
              </a:extLst>
            </p:cNvPr>
            <p:cNvSpPr/>
            <p:nvPr/>
          </p:nvSpPr>
          <p:spPr>
            <a:xfrm>
              <a:off x="3331962" y="1651263"/>
              <a:ext cx="372960" cy="75231"/>
            </a:xfrm>
            <a:custGeom>
              <a:avLst/>
              <a:gdLst/>
              <a:ahLst/>
              <a:cxnLst/>
              <a:rect l="l" t="t" r="r" b="b"/>
              <a:pathLst>
                <a:path w="2801" h="565" extrusionOk="0">
                  <a:moveTo>
                    <a:pt x="1463" y="1"/>
                  </a:moveTo>
                  <a:cubicBezTo>
                    <a:pt x="993" y="1"/>
                    <a:pt x="126" y="325"/>
                    <a:pt x="1" y="366"/>
                  </a:cubicBezTo>
                  <a:cubicBezTo>
                    <a:pt x="11" y="419"/>
                    <a:pt x="32" y="481"/>
                    <a:pt x="43" y="544"/>
                  </a:cubicBezTo>
                  <a:cubicBezTo>
                    <a:pt x="314" y="440"/>
                    <a:pt x="993" y="220"/>
                    <a:pt x="1390" y="220"/>
                  </a:cubicBezTo>
                  <a:cubicBezTo>
                    <a:pt x="1860" y="293"/>
                    <a:pt x="2320" y="408"/>
                    <a:pt x="2769" y="565"/>
                  </a:cubicBezTo>
                  <a:cubicBezTo>
                    <a:pt x="2780" y="492"/>
                    <a:pt x="2790" y="419"/>
                    <a:pt x="2801" y="346"/>
                  </a:cubicBezTo>
                  <a:cubicBezTo>
                    <a:pt x="2372" y="168"/>
                    <a:pt x="1923" y="53"/>
                    <a:pt x="14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Google Shape;873;p44">
              <a:extLst>
                <a:ext uri="{FF2B5EF4-FFF2-40B4-BE49-F238E27FC236}">
                  <a16:creationId xmlns:a16="http://schemas.microsoft.com/office/drawing/2014/main" id="{048E0DE0-8D33-640E-AEA7-3742E55A6E0A}"/>
                </a:ext>
              </a:extLst>
            </p:cNvPr>
            <p:cNvSpPr/>
            <p:nvPr/>
          </p:nvSpPr>
          <p:spPr>
            <a:xfrm>
              <a:off x="3309726" y="1624765"/>
              <a:ext cx="46470" cy="88680"/>
            </a:xfrm>
            <a:custGeom>
              <a:avLst/>
              <a:gdLst/>
              <a:ahLst/>
              <a:cxnLst/>
              <a:rect l="l" t="t" r="r" b="b"/>
              <a:pathLst>
                <a:path w="349" h="666" extrusionOk="0">
                  <a:moveTo>
                    <a:pt x="50" y="1"/>
                  </a:moveTo>
                  <a:cubicBezTo>
                    <a:pt x="21" y="1"/>
                    <a:pt x="8" y="40"/>
                    <a:pt x="1" y="85"/>
                  </a:cubicBezTo>
                  <a:cubicBezTo>
                    <a:pt x="11" y="158"/>
                    <a:pt x="32" y="242"/>
                    <a:pt x="74" y="304"/>
                  </a:cubicBezTo>
                  <a:cubicBezTo>
                    <a:pt x="105" y="419"/>
                    <a:pt x="147" y="524"/>
                    <a:pt x="199" y="628"/>
                  </a:cubicBezTo>
                  <a:cubicBezTo>
                    <a:pt x="214" y="654"/>
                    <a:pt x="239" y="666"/>
                    <a:pt x="263" y="666"/>
                  </a:cubicBezTo>
                  <a:cubicBezTo>
                    <a:pt x="306" y="666"/>
                    <a:pt x="349" y="629"/>
                    <a:pt x="335" y="576"/>
                  </a:cubicBezTo>
                  <a:cubicBezTo>
                    <a:pt x="304" y="451"/>
                    <a:pt x="252" y="336"/>
                    <a:pt x="199" y="231"/>
                  </a:cubicBezTo>
                  <a:cubicBezTo>
                    <a:pt x="178" y="158"/>
                    <a:pt x="137" y="85"/>
                    <a:pt x="95" y="22"/>
                  </a:cubicBezTo>
                  <a:cubicBezTo>
                    <a:pt x="77" y="7"/>
                    <a:pt x="62" y="1"/>
                    <a:pt x="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Google Shape;874;p44">
              <a:extLst>
                <a:ext uri="{FF2B5EF4-FFF2-40B4-BE49-F238E27FC236}">
                  <a16:creationId xmlns:a16="http://schemas.microsoft.com/office/drawing/2014/main" id="{883258E5-4DE7-14E9-C223-2FCD50CB1245}"/>
                </a:ext>
              </a:extLst>
            </p:cNvPr>
            <p:cNvSpPr/>
            <p:nvPr/>
          </p:nvSpPr>
          <p:spPr>
            <a:xfrm>
              <a:off x="3682815" y="1630358"/>
              <a:ext cx="38747" cy="80957"/>
            </a:xfrm>
            <a:custGeom>
              <a:avLst/>
              <a:gdLst/>
              <a:ahLst/>
              <a:cxnLst/>
              <a:rect l="l" t="t" r="r" b="b"/>
              <a:pathLst>
                <a:path w="291" h="608" extrusionOk="0">
                  <a:moveTo>
                    <a:pt x="230" y="1"/>
                  </a:moveTo>
                  <a:cubicBezTo>
                    <a:pt x="213" y="1"/>
                    <a:pt x="196" y="8"/>
                    <a:pt x="186" y="22"/>
                  </a:cubicBezTo>
                  <a:cubicBezTo>
                    <a:pt x="145" y="85"/>
                    <a:pt x="124" y="158"/>
                    <a:pt x="103" y="231"/>
                  </a:cubicBezTo>
                  <a:cubicBezTo>
                    <a:pt x="72" y="325"/>
                    <a:pt x="40" y="419"/>
                    <a:pt x="19" y="513"/>
                  </a:cubicBezTo>
                  <a:cubicBezTo>
                    <a:pt x="0" y="570"/>
                    <a:pt x="43" y="608"/>
                    <a:pt x="86" y="608"/>
                  </a:cubicBezTo>
                  <a:cubicBezTo>
                    <a:pt x="114" y="608"/>
                    <a:pt x="143" y="592"/>
                    <a:pt x="155" y="555"/>
                  </a:cubicBezTo>
                  <a:cubicBezTo>
                    <a:pt x="186" y="461"/>
                    <a:pt x="228" y="356"/>
                    <a:pt x="249" y="252"/>
                  </a:cubicBezTo>
                  <a:cubicBezTo>
                    <a:pt x="281" y="189"/>
                    <a:pt x="291" y="116"/>
                    <a:pt x="281" y="43"/>
                  </a:cubicBezTo>
                  <a:cubicBezTo>
                    <a:pt x="275" y="13"/>
                    <a:pt x="252" y="1"/>
                    <a:pt x="2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Google Shape;875;p44">
              <a:extLst>
                <a:ext uri="{FF2B5EF4-FFF2-40B4-BE49-F238E27FC236}">
                  <a16:creationId xmlns:a16="http://schemas.microsoft.com/office/drawing/2014/main" id="{A7DCFE48-7879-DE72-13A3-9D9489261370}"/>
                </a:ext>
              </a:extLst>
            </p:cNvPr>
            <p:cNvSpPr/>
            <p:nvPr/>
          </p:nvSpPr>
          <p:spPr>
            <a:xfrm>
              <a:off x="3243017" y="1323042"/>
              <a:ext cx="518895" cy="260979"/>
            </a:xfrm>
            <a:custGeom>
              <a:avLst/>
              <a:gdLst/>
              <a:ahLst/>
              <a:cxnLst/>
              <a:rect l="l" t="t" r="r" b="b"/>
              <a:pathLst>
                <a:path w="3897" h="1960" extrusionOk="0">
                  <a:moveTo>
                    <a:pt x="1699" y="1"/>
                  </a:moveTo>
                  <a:cubicBezTo>
                    <a:pt x="1450" y="1"/>
                    <a:pt x="1198" y="38"/>
                    <a:pt x="951" y="115"/>
                  </a:cubicBezTo>
                  <a:cubicBezTo>
                    <a:pt x="847" y="136"/>
                    <a:pt x="753" y="199"/>
                    <a:pt x="679" y="283"/>
                  </a:cubicBezTo>
                  <a:cubicBezTo>
                    <a:pt x="648" y="324"/>
                    <a:pt x="627" y="377"/>
                    <a:pt x="596" y="429"/>
                  </a:cubicBezTo>
                  <a:cubicBezTo>
                    <a:pt x="544" y="491"/>
                    <a:pt x="491" y="565"/>
                    <a:pt x="418" y="627"/>
                  </a:cubicBezTo>
                  <a:cubicBezTo>
                    <a:pt x="136" y="920"/>
                    <a:pt x="0" y="1327"/>
                    <a:pt x="42" y="1745"/>
                  </a:cubicBezTo>
                  <a:cubicBezTo>
                    <a:pt x="53" y="1808"/>
                    <a:pt x="74" y="1860"/>
                    <a:pt x="105" y="1912"/>
                  </a:cubicBezTo>
                  <a:cubicBezTo>
                    <a:pt x="139" y="1946"/>
                    <a:pt x="182" y="1960"/>
                    <a:pt x="229" y="1960"/>
                  </a:cubicBezTo>
                  <a:cubicBezTo>
                    <a:pt x="311" y="1960"/>
                    <a:pt x="404" y="1917"/>
                    <a:pt x="470" y="1870"/>
                  </a:cubicBezTo>
                  <a:cubicBezTo>
                    <a:pt x="888" y="1568"/>
                    <a:pt x="935" y="1115"/>
                    <a:pt x="1345" y="1115"/>
                  </a:cubicBezTo>
                  <a:cubicBezTo>
                    <a:pt x="1417" y="1115"/>
                    <a:pt x="1500" y="1129"/>
                    <a:pt x="1599" y="1160"/>
                  </a:cubicBezTo>
                  <a:cubicBezTo>
                    <a:pt x="2158" y="1331"/>
                    <a:pt x="2702" y="1565"/>
                    <a:pt x="3284" y="1565"/>
                  </a:cubicBezTo>
                  <a:cubicBezTo>
                    <a:pt x="3376" y="1565"/>
                    <a:pt x="3469" y="1559"/>
                    <a:pt x="3563" y="1547"/>
                  </a:cubicBezTo>
                  <a:cubicBezTo>
                    <a:pt x="3625" y="1547"/>
                    <a:pt x="3688" y="1526"/>
                    <a:pt x="3740" y="1494"/>
                  </a:cubicBezTo>
                  <a:cubicBezTo>
                    <a:pt x="3897" y="1369"/>
                    <a:pt x="3813" y="1118"/>
                    <a:pt x="3688" y="972"/>
                  </a:cubicBezTo>
                  <a:cubicBezTo>
                    <a:pt x="3200" y="350"/>
                    <a:pt x="2462" y="1"/>
                    <a:pt x="169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Google Shape;876;p44">
              <a:extLst>
                <a:ext uri="{FF2B5EF4-FFF2-40B4-BE49-F238E27FC236}">
                  <a16:creationId xmlns:a16="http://schemas.microsoft.com/office/drawing/2014/main" id="{8678F415-B2FC-46FA-9DA9-30F6EBE1E341}"/>
                </a:ext>
              </a:extLst>
            </p:cNvPr>
            <p:cNvSpPr/>
            <p:nvPr/>
          </p:nvSpPr>
          <p:spPr>
            <a:xfrm>
              <a:off x="3749258" y="2840181"/>
              <a:ext cx="437007" cy="501319"/>
            </a:xfrm>
            <a:custGeom>
              <a:avLst/>
              <a:gdLst/>
              <a:ahLst/>
              <a:cxnLst/>
              <a:rect l="l" t="t" r="r" b="b"/>
              <a:pathLst>
                <a:path w="3282" h="3765" extrusionOk="0">
                  <a:moveTo>
                    <a:pt x="1486" y="0"/>
                  </a:moveTo>
                  <a:cubicBezTo>
                    <a:pt x="1437" y="0"/>
                    <a:pt x="1201" y="177"/>
                    <a:pt x="920" y="390"/>
                  </a:cubicBezTo>
                  <a:cubicBezTo>
                    <a:pt x="816" y="474"/>
                    <a:pt x="701" y="568"/>
                    <a:pt x="586" y="651"/>
                  </a:cubicBezTo>
                  <a:cubicBezTo>
                    <a:pt x="272" y="912"/>
                    <a:pt x="1" y="1142"/>
                    <a:pt x="1" y="1142"/>
                  </a:cubicBezTo>
                  <a:lnTo>
                    <a:pt x="2372" y="3764"/>
                  </a:lnTo>
                  <a:lnTo>
                    <a:pt x="3281" y="3054"/>
                  </a:lnTo>
                  <a:cubicBezTo>
                    <a:pt x="3281" y="3054"/>
                    <a:pt x="1557" y="77"/>
                    <a:pt x="1495" y="3"/>
                  </a:cubicBezTo>
                  <a:cubicBezTo>
                    <a:pt x="1493" y="1"/>
                    <a:pt x="1490" y="0"/>
                    <a:pt x="148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Google Shape;877;p44">
              <a:extLst>
                <a:ext uri="{FF2B5EF4-FFF2-40B4-BE49-F238E27FC236}">
                  <a16:creationId xmlns:a16="http://schemas.microsoft.com/office/drawing/2014/main" id="{96845907-1602-6254-330E-48D5AD6879A2}"/>
                </a:ext>
              </a:extLst>
            </p:cNvPr>
            <p:cNvSpPr/>
            <p:nvPr/>
          </p:nvSpPr>
          <p:spPr>
            <a:xfrm>
              <a:off x="3829947" y="2891977"/>
              <a:ext cx="331150" cy="424490"/>
            </a:xfrm>
            <a:custGeom>
              <a:avLst/>
              <a:gdLst/>
              <a:ahLst/>
              <a:cxnLst/>
              <a:rect l="l" t="t" r="r" b="b"/>
              <a:pathLst>
                <a:path w="2487" h="3188" extrusionOk="0">
                  <a:moveTo>
                    <a:pt x="325" y="1"/>
                  </a:moveTo>
                  <a:cubicBezTo>
                    <a:pt x="220" y="85"/>
                    <a:pt x="105" y="179"/>
                    <a:pt x="1" y="262"/>
                  </a:cubicBezTo>
                  <a:cubicBezTo>
                    <a:pt x="314" y="816"/>
                    <a:pt x="680" y="1317"/>
                    <a:pt x="1045" y="1839"/>
                  </a:cubicBezTo>
                  <a:cubicBezTo>
                    <a:pt x="1296" y="2205"/>
                    <a:pt x="1568" y="2560"/>
                    <a:pt x="1829" y="2926"/>
                  </a:cubicBezTo>
                  <a:lnTo>
                    <a:pt x="2017" y="3187"/>
                  </a:lnTo>
                  <a:lnTo>
                    <a:pt x="2487" y="2821"/>
                  </a:lnTo>
                  <a:lnTo>
                    <a:pt x="2330" y="2613"/>
                  </a:lnTo>
                  <a:cubicBezTo>
                    <a:pt x="2048" y="2236"/>
                    <a:pt x="1777" y="1860"/>
                    <a:pt x="1495" y="1484"/>
                  </a:cubicBezTo>
                  <a:cubicBezTo>
                    <a:pt x="1108" y="983"/>
                    <a:pt x="742" y="471"/>
                    <a:pt x="325" y="1"/>
                  </a:cubicBezTo>
                  <a:close/>
                </a:path>
              </a:pathLst>
            </a:custGeom>
            <a:solidFill>
              <a:srgbClr val="69B5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Google Shape;878;p44">
              <a:extLst>
                <a:ext uri="{FF2B5EF4-FFF2-40B4-BE49-F238E27FC236}">
                  <a16:creationId xmlns:a16="http://schemas.microsoft.com/office/drawing/2014/main" id="{42E76E2B-A437-3F5B-B0D6-E8E0C083CCC0}"/>
                </a:ext>
              </a:extLst>
            </p:cNvPr>
            <p:cNvSpPr/>
            <p:nvPr/>
          </p:nvSpPr>
          <p:spPr>
            <a:xfrm>
              <a:off x="3963498" y="3148029"/>
              <a:ext cx="352055" cy="294933"/>
            </a:xfrm>
            <a:custGeom>
              <a:avLst/>
              <a:gdLst/>
              <a:ahLst/>
              <a:cxnLst/>
              <a:rect l="l" t="t" r="r" b="b"/>
              <a:pathLst>
                <a:path w="2644" h="2215" extrusionOk="0">
                  <a:moveTo>
                    <a:pt x="2299" y="0"/>
                  </a:moveTo>
                  <a:cubicBezTo>
                    <a:pt x="868" y="1034"/>
                    <a:pt x="1" y="1797"/>
                    <a:pt x="1" y="1797"/>
                  </a:cubicBezTo>
                  <a:lnTo>
                    <a:pt x="345" y="2215"/>
                  </a:lnTo>
                  <a:cubicBezTo>
                    <a:pt x="1160" y="1682"/>
                    <a:pt x="1923" y="1086"/>
                    <a:pt x="2644" y="418"/>
                  </a:cubicBezTo>
                  <a:lnTo>
                    <a:pt x="22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Google Shape;879;p44">
              <a:extLst>
                <a:ext uri="{FF2B5EF4-FFF2-40B4-BE49-F238E27FC236}">
                  <a16:creationId xmlns:a16="http://schemas.microsoft.com/office/drawing/2014/main" id="{06FDC52C-EE9D-0662-A114-618BE0645BA1}"/>
                </a:ext>
              </a:extLst>
            </p:cNvPr>
            <p:cNvSpPr/>
            <p:nvPr/>
          </p:nvSpPr>
          <p:spPr>
            <a:xfrm>
              <a:off x="2842365" y="1684684"/>
              <a:ext cx="136481" cy="147533"/>
            </a:xfrm>
            <a:custGeom>
              <a:avLst/>
              <a:gdLst/>
              <a:ahLst/>
              <a:cxnLst/>
              <a:rect l="l" t="t" r="r" b="b"/>
              <a:pathLst>
                <a:path w="1025" h="1108" extrusionOk="0">
                  <a:moveTo>
                    <a:pt x="199" y="1"/>
                  </a:moveTo>
                  <a:lnTo>
                    <a:pt x="1" y="157"/>
                  </a:lnTo>
                  <a:cubicBezTo>
                    <a:pt x="95" y="491"/>
                    <a:pt x="241" y="815"/>
                    <a:pt x="450" y="1108"/>
                  </a:cubicBezTo>
                  <a:lnTo>
                    <a:pt x="1025" y="638"/>
                  </a:lnTo>
                  <a:cubicBezTo>
                    <a:pt x="1025" y="638"/>
                    <a:pt x="492" y="105"/>
                    <a:pt x="199" y="1"/>
                  </a:cubicBezTo>
                  <a:close/>
                </a:path>
              </a:pathLst>
            </a:custGeom>
            <a:solidFill>
              <a:srgbClr val="6161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Google Shape;880;p44">
              <a:extLst>
                <a:ext uri="{FF2B5EF4-FFF2-40B4-BE49-F238E27FC236}">
                  <a16:creationId xmlns:a16="http://schemas.microsoft.com/office/drawing/2014/main" id="{3A77B2D8-C1BE-383B-5232-51CA4FE3B253}"/>
                </a:ext>
              </a:extLst>
            </p:cNvPr>
            <p:cNvSpPr/>
            <p:nvPr/>
          </p:nvSpPr>
          <p:spPr>
            <a:xfrm>
              <a:off x="2836906" y="1706920"/>
              <a:ext cx="212911" cy="193471"/>
            </a:xfrm>
            <a:custGeom>
              <a:avLst/>
              <a:gdLst/>
              <a:ahLst/>
              <a:cxnLst/>
              <a:rect l="l" t="t" r="r" b="b"/>
              <a:pathLst>
                <a:path w="1599" h="1453" extrusionOk="0">
                  <a:moveTo>
                    <a:pt x="1222" y="1"/>
                  </a:moveTo>
                  <a:cubicBezTo>
                    <a:pt x="763" y="262"/>
                    <a:pt x="355" y="586"/>
                    <a:pt x="0" y="983"/>
                  </a:cubicBezTo>
                  <a:lnTo>
                    <a:pt x="387" y="1453"/>
                  </a:lnTo>
                  <a:lnTo>
                    <a:pt x="1598" y="481"/>
                  </a:lnTo>
                  <a:lnTo>
                    <a:pt x="1222" y="1"/>
                  </a:lnTo>
                  <a:close/>
                </a:path>
              </a:pathLst>
            </a:custGeom>
            <a:solidFill>
              <a:srgbClr val="6CBB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Google Shape;881;p44">
              <a:extLst>
                <a:ext uri="{FF2B5EF4-FFF2-40B4-BE49-F238E27FC236}">
                  <a16:creationId xmlns:a16="http://schemas.microsoft.com/office/drawing/2014/main" id="{1E701C97-D2CC-1734-DB40-F517BC311BE6}"/>
                </a:ext>
              </a:extLst>
            </p:cNvPr>
            <p:cNvSpPr/>
            <p:nvPr/>
          </p:nvSpPr>
          <p:spPr>
            <a:xfrm>
              <a:off x="2813205" y="1698532"/>
              <a:ext cx="1222739" cy="1395305"/>
            </a:xfrm>
            <a:custGeom>
              <a:avLst/>
              <a:gdLst/>
              <a:ahLst/>
              <a:cxnLst/>
              <a:rect l="l" t="t" r="r" b="b"/>
              <a:pathLst>
                <a:path w="9183" h="10479" extrusionOk="0">
                  <a:moveTo>
                    <a:pt x="2121" y="1"/>
                  </a:moveTo>
                  <a:cubicBezTo>
                    <a:pt x="1327" y="482"/>
                    <a:pt x="606" y="1087"/>
                    <a:pt x="0" y="1798"/>
                  </a:cubicBezTo>
                  <a:cubicBezTo>
                    <a:pt x="1211" y="3520"/>
                    <a:pt x="7064" y="10479"/>
                    <a:pt x="7073" y="10479"/>
                  </a:cubicBezTo>
                  <a:cubicBezTo>
                    <a:pt x="7073" y="10479"/>
                    <a:pt x="7073" y="10479"/>
                    <a:pt x="7073" y="10479"/>
                  </a:cubicBezTo>
                  <a:cubicBezTo>
                    <a:pt x="8462" y="9622"/>
                    <a:pt x="9183" y="8786"/>
                    <a:pt x="9183" y="8786"/>
                  </a:cubicBezTo>
                  <a:cubicBezTo>
                    <a:pt x="7167" y="6049"/>
                    <a:pt x="2121" y="1"/>
                    <a:pt x="212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Google Shape;882;p44">
              <a:extLst>
                <a:ext uri="{FF2B5EF4-FFF2-40B4-BE49-F238E27FC236}">
                  <a16:creationId xmlns:a16="http://schemas.microsoft.com/office/drawing/2014/main" id="{31E6F7FE-E253-A052-485B-717B24873BE3}"/>
                </a:ext>
              </a:extLst>
            </p:cNvPr>
            <p:cNvSpPr/>
            <p:nvPr/>
          </p:nvSpPr>
          <p:spPr>
            <a:xfrm>
              <a:off x="2867398" y="1754189"/>
              <a:ext cx="1079600" cy="1240848"/>
            </a:xfrm>
            <a:custGeom>
              <a:avLst/>
              <a:gdLst/>
              <a:ahLst/>
              <a:cxnLst/>
              <a:rect l="l" t="t" r="r" b="b"/>
              <a:pathLst>
                <a:path w="8108" h="9319" extrusionOk="0">
                  <a:moveTo>
                    <a:pt x="1725" y="1"/>
                  </a:moveTo>
                  <a:cubicBezTo>
                    <a:pt x="1505" y="137"/>
                    <a:pt x="1286" y="293"/>
                    <a:pt x="1077" y="450"/>
                  </a:cubicBezTo>
                  <a:cubicBezTo>
                    <a:pt x="680" y="753"/>
                    <a:pt x="314" y="1098"/>
                    <a:pt x="1" y="1474"/>
                  </a:cubicBezTo>
                  <a:cubicBezTo>
                    <a:pt x="857" y="2675"/>
                    <a:pt x="4221" y="6728"/>
                    <a:pt x="5684" y="8494"/>
                  </a:cubicBezTo>
                  <a:lnTo>
                    <a:pt x="6373" y="9319"/>
                  </a:lnTo>
                  <a:cubicBezTo>
                    <a:pt x="6624" y="9173"/>
                    <a:pt x="6864" y="9006"/>
                    <a:pt x="7104" y="8838"/>
                  </a:cubicBezTo>
                  <a:cubicBezTo>
                    <a:pt x="7470" y="8567"/>
                    <a:pt x="7804" y="8264"/>
                    <a:pt x="8107" y="7930"/>
                  </a:cubicBezTo>
                  <a:cubicBezTo>
                    <a:pt x="7909" y="7668"/>
                    <a:pt x="7689" y="7376"/>
                    <a:pt x="7439" y="7063"/>
                  </a:cubicBezTo>
                  <a:cubicBezTo>
                    <a:pt x="5370" y="4378"/>
                    <a:pt x="1725" y="1"/>
                    <a:pt x="17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" name="Google Shape;883;p44">
              <a:extLst>
                <a:ext uri="{FF2B5EF4-FFF2-40B4-BE49-F238E27FC236}">
                  <a16:creationId xmlns:a16="http://schemas.microsoft.com/office/drawing/2014/main" id="{359D87EF-44AF-53CA-9528-C160E3F4EE38}"/>
                </a:ext>
              </a:extLst>
            </p:cNvPr>
            <p:cNvSpPr/>
            <p:nvPr/>
          </p:nvSpPr>
          <p:spPr>
            <a:xfrm>
              <a:off x="3624095" y="2769610"/>
              <a:ext cx="189343" cy="226892"/>
            </a:xfrm>
            <a:custGeom>
              <a:avLst/>
              <a:gdLst/>
              <a:ahLst/>
              <a:cxnLst/>
              <a:rect l="l" t="t" r="r" b="b"/>
              <a:pathLst>
                <a:path w="1422" h="1704" extrusionOk="0">
                  <a:moveTo>
                    <a:pt x="1014" y="1"/>
                  </a:moveTo>
                  <a:cubicBezTo>
                    <a:pt x="722" y="220"/>
                    <a:pt x="450" y="460"/>
                    <a:pt x="178" y="711"/>
                  </a:cubicBezTo>
                  <a:cubicBezTo>
                    <a:pt x="126" y="763"/>
                    <a:pt x="63" y="815"/>
                    <a:pt x="1" y="868"/>
                  </a:cubicBezTo>
                  <a:lnTo>
                    <a:pt x="701" y="1703"/>
                  </a:lnTo>
                  <a:cubicBezTo>
                    <a:pt x="951" y="1547"/>
                    <a:pt x="1192" y="1390"/>
                    <a:pt x="1421" y="1212"/>
                  </a:cubicBezTo>
                  <a:cubicBezTo>
                    <a:pt x="1317" y="795"/>
                    <a:pt x="1181" y="387"/>
                    <a:pt x="10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3" name="Google Shape;884;p44">
              <a:extLst>
                <a:ext uri="{FF2B5EF4-FFF2-40B4-BE49-F238E27FC236}">
                  <a16:creationId xmlns:a16="http://schemas.microsoft.com/office/drawing/2014/main" id="{2F75A0BB-6678-93A2-0D18-B5698A535B9D}"/>
                </a:ext>
              </a:extLst>
            </p:cNvPr>
            <p:cNvSpPr/>
            <p:nvPr/>
          </p:nvSpPr>
          <p:spPr>
            <a:xfrm>
              <a:off x="3759111" y="2694512"/>
              <a:ext cx="187878" cy="236612"/>
            </a:xfrm>
            <a:custGeom>
              <a:avLst/>
              <a:gdLst/>
              <a:ahLst/>
              <a:cxnLst/>
              <a:rect l="l" t="t" r="r" b="b"/>
              <a:pathLst>
                <a:path w="1411" h="1777" extrusionOk="0">
                  <a:moveTo>
                    <a:pt x="742" y="1"/>
                  </a:moveTo>
                  <a:cubicBezTo>
                    <a:pt x="501" y="178"/>
                    <a:pt x="272" y="345"/>
                    <a:pt x="230" y="377"/>
                  </a:cubicBezTo>
                  <a:lnTo>
                    <a:pt x="0" y="565"/>
                  </a:lnTo>
                  <a:cubicBezTo>
                    <a:pt x="167" y="951"/>
                    <a:pt x="303" y="1359"/>
                    <a:pt x="407" y="1776"/>
                  </a:cubicBezTo>
                  <a:cubicBezTo>
                    <a:pt x="773" y="1505"/>
                    <a:pt x="1107" y="1202"/>
                    <a:pt x="1410" y="868"/>
                  </a:cubicBezTo>
                  <a:cubicBezTo>
                    <a:pt x="1212" y="606"/>
                    <a:pt x="992" y="314"/>
                    <a:pt x="742" y="1"/>
                  </a:cubicBezTo>
                  <a:close/>
                </a:path>
              </a:pathLst>
            </a:custGeom>
            <a:solidFill>
              <a:srgbClr val="69B5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4" name="Google Shape;885;p44">
              <a:extLst>
                <a:ext uri="{FF2B5EF4-FFF2-40B4-BE49-F238E27FC236}">
                  <a16:creationId xmlns:a16="http://schemas.microsoft.com/office/drawing/2014/main" id="{2525DE5D-72FE-B603-E366-085A75E8879A}"/>
                </a:ext>
              </a:extLst>
            </p:cNvPr>
            <p:cNvSpPr/>
            <p:nvPr/>
          </p:nvSpPr>
          <p:spPr>
            <a:xfrm>
              <a:off x="3010668" y="1755654"/>
              <a:ext cx="847249" cy="1014089"/>
            </a:xfrm>
            <a:custGeom>
              <a:avLst/>
              <a:gdLst/>
              <a:ahLst/>
              <a:cxnLst/>
              <a:rect l="l" t="t" r="r" b="b"/>
              <a:pathLst>
                <a:path w="6363" h="7616" extrusionOk="0">
                  <a:moveTo>
                    <a:pt x="659" y="0"/>
                  </a:moveTo>
                  <a:cubicBezTo>
                    <a:pt x="429" y="136"/>
                    <a:pt x="210" y="282"/>
                    <a:pt x="1" y="439"/>
                  </a:cubicBezTo>
                  <a:cubicBezTo>
                    <a:pt x="32" y="470"/>
                    <a:pt x="53" y="491"/>
                    <a:pt x="74" y="512"/>
                  </a:cubicBezTo>
                  <a:cubicBezTo>
                    <a:pt x="513" y="930"/>
                    <a:pt x="951" y="1348"/>
                    <a:pt x="1359" y="1797"/>
                  </a:cubicBezTo>
                  <a:cubicBezTo>
                    <a:pt x="1819" y="2309"/>
                    <a:pt x="2257" y="2831"/>
                    <a:pt x="2706" y="3354"/>
                  </a:cubicBezTo>
                  <a:cubicBezTo>
                    <a:pt x="3615" y="4430"/>
                    <a:pt x="4524" y="5516"/>
                    <a:pt x="5203" y="6759"/>
                  </a:cubicBezTo>
                  <a:cubicBezTo>
                    <a:pt x="5360" y="7031"/>
                    <a:pt x="5496" y="7323"/>
                    <a:pt x="5621" y="7616"/>
                  </a:cubicBezTo>
                  <a:lnTo>
                    <a:pt x="5840" y="7428"/>
                  </a:lnTo>
                  <a:cubicBezTo>
                    <a:pt x="5893" y="7396"/>
                    <a:pt x="6122" y="7229"/>
                    <a:pt x="6363" y="7052"/>
                  </a:cubicBezTo>
                  <a:cubicBezTo>
                    <a:pt x="4294" y="4367"/>
                    <a:pt x="659" y="0"/>
                    <a:pt x="6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5" name="Google Shape;886;p44">
              <a:extLst>
                <a:ext uri="{FF2B5EF4-FFF2-40B4-BE49-F238E27FC236}">
                  <a16:creationId xmlns:a16="http://schemas.microsoft.com/office/drawing/2014/main" id="{08267DB7-ED88-3CBC-C725-98D3578E224D}"/>
                </a:ext>
              </a:extLst>
            </p:cNvPr>
            <p:cNvSpPr/>
            <p:nvPr/>
          </p:nvSpPr>
          <p:spPr>
            <a:xfrm>
              <a:off x="2985636" y="1978152"/>
              <a:ext cx="64180" cy="64313"/>
            </a:xfrm>
            <a:custGeom>
              <a:avLst/>
              <a:gdLst/>
              <a:ahLst/>
              <a:cxnLst/>
              <a:rect l="l" t="t" r="r" b="b"/>
              <a:pathLst>
                <a:path w="482" h="483" extrusionOk="0">
                  <a:moveTo>
                    <a:pt x="210" y="1"/>
                  </a:moveTo>
                  <a:cubicBezTo>
                    <a:pt x="158" y="1"/>
                    <a:pt x="116" y="22"/>
                    <a:pt x="84" y="42"/>
                  </a:cubicBezTo>
                  <a:cubicBezTo>
                    <a:pt x="64" y="63"/>
                    <a:pt x="43" y="95"/>
                    <a:pt x="22" y="126"/>
                  </a:cubicBezTo>
                  <a:cubicBezTo>
                    <a:pt x="1" y="178"/>
                    <a:pt x="1" y="231"/>
                    <a:pt x="22" y="272"/>
                  </a:cubicBezTo>
                  <a:lnTo>
                    <a:pt x="74" y="356"/>
                  </a:lnTo>
                  <a:cubicBezTo>
                    <a:pt x="105" y="419"/>
                    <a:pt x="168" y="471"/>
                    <a:pt x="241" y="481"/>
                  </a:cubicBezTo>
                  <a:cubicBezTo>
                    <a:pt x="248" y="482"/>
                    <a:pt x="254" y="482"/>
                    <a:pt x="260" y="482"/>
                  </a:cubicBezTo>
                  <a:cubicBezTo>
                    <a:pt x="368" y="482"/>
                    <a:pt x="461" y="402"/>
                    <a:pt x="471" y="293"/>
                  </a:cubicBezTo>
                  <a:cubicBezTo>
                    <a:pt x="481" y="262"/>
                    <a:pt x="471" y="220"/>
                    <a:pt x="460" y="189"/>
                  </a:cubicBezTo>
                  <a:cubicBezTo>
                    <a:pt x="440" y="157"/>
                    <a:pt x="419" y="126"/>
                    <a:pt x="387" y="95"/>
                  </a:cubicBezTo>
                  <a:lnTo>
                    <a:pt x="325" y="42"/>
                  </a:lnTo>
                  <a:cubicBezTo>
                    <a:pt x="293" y="11"/>
                    <a:pt x="252" y="1"/>
                    <a:pt x="21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6" name="Google Shape;887;p44">
              <a:extLst>
                <a:ext uri="{FF2B5EF4-FFF2-40B4-BE49-F238E27FC236}">
                  <a16:creationId xmlns:a16="http://schemas.microsoft.com/office/drawing/2014/main" id="{ED2A69FB-AB48-1773-97E6-AE46033AF94F}"/>
                </a:ext>
              </a:extLst>
            </p:cNvPr>
            <p:cNvSpPr/>
            <p:nvPr/>
          </p:nvSpPr>
          <p:spPr>
            <a:xfrm>
              <a:off x="3110398" y="2029549"/>
              <a:ext cx="71769" cy="52595"/>
            </a:xfrm>
            <a:custGeom>
              <a:avLst/>
              <a:gdLst/>
              <a:ahLst/>
              <a:cxnLst/>
              <a:rect l="l" t="t" r="r" b="b"/>
              <a:pathLst>
                <a:path w="539" h="395" extrusionOk="0">
                  <a:moveTo>
                    <a:pt x="253" y="1"/>
                  </a:moveTo>
                  <a:cubicBezTo>
                    <a:pt x="217" y="1"/>
                    <a:pt x="179" y="10"/>
                    <a:pt x="140" y="33"/>
                  </a:cubicBezTo>
                  <a:cubicBezTo>
                    <a:pt x="0" y="181"/>
                    <a:pt x="130" y="394"/>
                    <a:pt x="298" y="394"/>
                  </a:cubicBezTo>
                  <a:cubicBezTo>
                    <a:pt x="331" y="394"/>
                    <a:pt x="366" y="386"/>
                    <a:pt x="401" y="367"/>
                  </a:cubicBezTo>
                  <a:cubicBezTo>
                    <a:pt x="539" y="212"/>
                    <a:pt x="421" y="1"/>
                    <a:pt x="25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7" name="Google Shape;888;p44">
              <a:extLst>
                <a:ext uri="{FF2B5EF4-FFF2-40B4-BE49-F238E27FC236}">
                  <a16:creationId xmlns:a16="http://schemas.microsoft.com/office/drawing/2014/main" id="{9817AEC4-FC9C-724E-3D8E-255E43617B30}"/>
                </a:ext>
              </a:extLst>
            </p:cNvPr>
            <p:cNvSpPr/>
            <p:nvPr/>
          </p:nvSpPr>
          <p:spPr>
            <a:xfrm>
              <a:off x="3120651" y="2149120"/>
              <a:ext cx="51530" cy="47935"/>
            </a:xfrm>
            <a:custGeom>
              <a:avLst/>
              <a:gdLst/>
              <a:ahLst/>
              <a:cxnLst/>
              <a:rect l="l" t="t" r="r" b="b"/>
              <a:pathLst>
                <a:path w="387" h="360" extrusionOk="0">
                  <a:moveTo>
                    <a:pt x="185" y="0"/>
                  </a:moveTo>
                  <a:cubicBezTo>
                    <a:pt x="95" y="0"/>
                    <a:pt x="17" y="66"/>
                    <a:pt x="0" y="158"/>
                  </a:cubicBezTo>
                  <a:cubicBezTo>
                    <a:pt x="0" y="211"/>
                    <a:pt x="11" y="252"/>
                    <a:pt x="42" y="294"/>
                  </a:cubicBezTo>
                  <a:cubicBezTo>
                    <a:pt x="77" y="338"/>
                    <a:pt x="126" y="359"/>
                    <a:pt x="178" y="359"/>
                  </a:cubicBezTo>
                  <a:cubicBezTo>
                    <a:pt x="188" y="359"/>
                    <a:pt x="199" y="359"/>
                    <a:pt x="209" y="357"/>
                  </a:cubicBezTo>
                  <a:cubicBezTo>
                    <a:pt x="240" y="357"/>
                    <a:pt x="272" y="336"/>
                    <a:pt x="303" y="325"/>
                  </a:cubicBezTo>
                  <a:cubicBezTo>
                    <a:pt x="324" y="305"/>
                    <a:pt x="345" y="273"/>
                    <a:pt x="355" y="252"/>
                  </a:cubicBezTo>
                  <a:cubicBezTo>
                    <a:pt x="387" y="148"/>
                    <a:pt x="345" y="43"/>
                    <a:pt x="251" y="12"/>
                  </a:cubicBezTo>
                  <a:cubicBezTo>
                    <a:pt x="229" y="4"/>
                    <a:pt x="206" y="0"/>
                    <a:pt x="18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" name="Google Shape;889;p44">
              <a:extLst>
                <a:ext uri="{FF2B5EF4-FFF2-40B4-BE49-F238E27FC236}">
                  <a16:creationId xmlns:a16="http://schemas.microsoft.com/office/drawing/2014/main" id="{DAC079C8-7E0C-EADD-9783-1150A8148936}"/>
                </a:ext>
              </a:extLst>
            </p:cNvPr>
            <p:cNvSpPr/>
            <p:nvPr/>
          </p:nvSpPr>
          <p:spPr>
            <a:xfrm>
              <a:off x="3233297" y="2159106"/>
              <a:ext cx="92541" cy="69772"/>
            </a:xfrm>
            <a:custGeom>
              <a:avLst/>
              <a:gdLst/>
              <a:ahLst/>
              <a:cxnLst/>
              <a:rect l="l" t="t" r="r" b="b"/>
              <a:pathLst>
                <a:path w="695" h="524" extrusionOk="0">
                  <a:moveTo>
                    <a:pt x="341" y="0"/>
                  </a:moveTo>
                  <a:cubicBezTo>
                    <a:pt x="286" y="0"/>
                    <a:pt x="232" y="17"/>
                    <a:pt x="188" y="52"/>
                  </a:cubicBezTo>
                  <a:cubicBezTo>
                    <a:pt x="0" y="198"/>
                    <a:pt x="84" y="501"/>
                    <a:pt x="314" y="522"/>
                  </a:cubicBezTo>
                  <a:cubicBezTo>
                    <a:pt x="322" y="523"/>
                    <a:pt x="331" y="523"/>
                    <a:pt x="340" y="523"/>
                  </a:cubicBezTo>
                  <a:cubicBezTo>
                    <a:pt x="564" y="523"/>
                    <a:pt x="694" y="265"/>
                    <a:pt x="543" y="94"/>
                  </a:cubicBezTo>
                  <a:cubicBezTo>
                    <a:pt x="495" y="33"/>
                    <a:pt x="418" y="0"/>
                    <a:pt x="34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9" name="Google Shape;890;p44">
              <a:extLst>
                <a:ext uri="{FF2B5EF4-FFF2-40B4-BE49-F238E27FC236}">
                  <a16:creationId xmlns:a16="http://schemas.microsoft.com/office/drawing/2014/main" id="{DFDC0D32-4B81-44A4-1D10-028955944490}"/>
                </a:ext>
              </a:extLst>
            </p:cNvPr>
            <p:cNvSpPr/>
            <p:nvPr/>
          </p:nvSpPr>
          <p:spPr>
            <a:xfrm>
              <a:off x="3258329" y="2319288"/>
              <a:ext cx="75231" cy="71237"/>
            </a:xfrm>
            <a:custGeom>
              <a:avLst/>
              <a:gdLst/>
              <a:ahLst/>
              <a:cxnLst/>
              <a:rect l="l" t="t" r="r" b="b"/>
              <a:pathLst>
                <a:path w="565" h="535" extrusionOk="0">
                  <a:moveTo>
                    <a:pt x="277" y="0"/>
                  </a:moveTo>
                  <a:cubicBezTo>
                    <a:pt x="182" y="0"/>
                    <a:pt x="89" y="51"/>
                    <a:pt x="42" y="144"/>
                  </a:cubicBezTo>
                  <a:cubicBezTo>
                    <a:pt x="11" y="197"/>
                    <a:pt x="0" y="270"/>
                    <a:pt x="21" y="332"/>
                  </a:cubicBezTo>
                  <a:cubicBezTo>
                    <a:pt x="42" y="416"/>
                    <a:pt x="105" y="479"/>
                    <a:pt x="178" y="510"/>
                  </a:cubicBezTo>
                  <a:cubicBezTo>
                    <a:pt x="215" y="527"/>
                    <a:pt x="253" y="535"/>
                    <a:pt x="292" y="535"/>
                  </a:cubicBezTo>
                  <a:cubicBezTo>
                    <a:pt x="374" y="535"/>
                    <a:pt x="455" y="498"/>
                    <a:pt x="512" y="426"/>
                  </a:cubicBezTo>
                  <a:cubicBezTo>
                    <a:pt x="544" y="374"/>
                    <a:pt x="564" y="311"/>
                    <a:pt x="554" y="249"/>
                  </a:cubicBezTo>
                  <a:cubicBezTo>
                    <a:pt x="544" y="197"/>
                    <a:pt x="523" y="155"/>
                    <a:pt x="491" y="113"/>
                  </a:cubicBezTo>
                  <a:cubicBezTo>
                    <a:pt x="470" y="92"/>
                    <a:pt x="450" y="71"/>
                    <a:pt x="429" y="50"/>
                  </a:cubicBezTo>
                  <a:cubicBezTo>
                    <a:pt x="383" y="16"/>
                    <a:pt x="330" y="0"/>
                    <a:pt x="27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Google Shape;891;p44">
              <a:extLst>
                <a:ext uri="{FF2B5EF4-FFF2-40B4-BE49-F238E27FC236}">
                  <a16:creationId xmlns:a16="http://schemas.microsoft.com/office/drawing/2014/main" id="{D9F63237-8350-46A0-B353-34A665DFE8BF}"/>
                </a:ext>
              </a:extLst>
            </p:cNvPr>
            <p:cNvSpPr/>
            <p:nvPr/>
          </p:nvSpPr>
          <p:spPr>
            <a:xfrm>
              <a:off x="2600696" y="1378167"/>
              <a:ext cx="294800" cy="362441"/>
            </a:xfrm>
            <a:custGeom>
              <a:avLst/>
              <a:gdLst/>
              <a:ahLst/>
              <a:cxnLst/>
              <a:rect l="l" t="t" r="r" b="b"/>
              <a:pathLst>
                <a:path w="2214" h="2722" extrusionOk="0">
                  <a:moveTo>
                    <a:pt x="25" y="0"/>
                  </a:moveTo>
                  <a:cubicBezTo>
                    <a:pt x="11" y="0"/>
                    <a:pt x="1" y="12"/>
                    <a:pt x="9" y="36"/>
                  </a:cubicBezTo>
                  <a:cubicBezTo>
                    <a:pt x="353" y="485"/>
                    <a:pt x="740" y="903"/>
                    <a:pt x="1095" y="1352"/>
                  </a:cubicBezTo>
                  <a:cubicBezTo>
                    <a:pt x="1450" y="1791"/>
                    <a:pt x="1795" y="2250"/>
                    <a:pt x="2129" y="2699"/>
                  </a:cubicBezTo>
                  <a:cubicBezTo>
                    <a:pt x="2139" y="2715"/>
                    <a:pt x="2151" y="2721"/>
                    <a:pt x="2162" y="2721"/>
                  </a:cubicBezTo>
                  <a:cubicBezTo>
                    <a:pt x="2190" y="2721"/>
                    <a:pt x="2214" y="2687"/>
                    <a:pt x="2192" y="2658"/>
                  </a:cubicBezTo>
                  <a:cubicBezTo>
                    <a:pt x="1858" y="2198"/>
                    <a:pt x="1513" y="1738"/>
                    <a:pt x="1158" y="1300"/>
                  </a:cubicBezTo>
                  <a:cubicBezTo>
                    <a:pt x="813" y="850"/>
                    <a:pt x="437" y="422"/>
                    <a:pt x="40" y="4"/>
                  </a:cubicBezTo>
                  <a:cubicBezTo>
                    <a:pt x="35" y="2"/>
                    <a:pt x="30" y="0"/>
                    <a:pt x="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1" name="Google Shape;892;p44">
              <a:extLst>
                <a:ext uri="{FF2B5EF4-FFF2-40B4-BE49-F238E27FC236}">
                  <a16:creationId xmlns:a16="http://schemas.microsoft.com/office/drawing/2014/main" id="{26596642-2A7F-DC9A-34CA-464AC7060805}"/>
                </a:ext>
              </a:extLst>
            </p:cNvPr>
            <p:cNvSpPr/>
            <p:nvPr/>
          </p:nvSpPr>
          <p:spPr>
            <a:xfrm>
              <a:off x="3695065" y="2818344"/>
              <a:ext cx="404917" cy="344998"/>
            </a:xfrm>
            <a:custGeom>
              <a:avLst/>
              <a:gdLst/>
              <a:ahLst/>
              <a:cxnLst/>
              <a:rect l="l" t="t" r="r" b="b"/>
              <a:pathLst>
                <a:path w="3041" h="2591" extrusionOk="0">
                  <a:moveTo>
                    <a:pt x="2696" y="0"/>
                  </a:moveTo>
                  <a:cubicBezTo>
                    <a:pt x="1285" y="1055"/>
                    <a:pt x="0" y="2173"/>
                    <a:pt x="0" y="2173"/>
                  </a:cubicBezTo>
                  <a:lnTo>
                    <a:pt x="345" y="2591"/>
                  </a:lnTo>
                  <a:cubicBezTo>
                    <a:pt x="1233" y="1964"/>
                    <a:pt x="3040" y="429"/>
                    <a:pt x="3040" y="429"/>
                  </a:cubicBezTo>
                  <a:lnTo>
                    <a:pt x="269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2" name="Google Shape;893;p44">
              <a:extLst>
                <a:ext uri="{FF2B5EF4-FFF2-40B4-BE49-F238E27FC236}">
                  <a16:creationId xmlns:a16="http://schemas.microsoft.com/office/drawing/2014/main" id="{FAD74676-6AE1-4C71-D5EA-EF03D5E545B7}"/>
                </a:ext>
              </a:extLst>
            </p:cNvPr>
            <p:cNvSpPr/>
            <p:nvPr/>
          </p:nvSpPr>
          <p:spPr>
            <a:xfrm>
              <a:off x="3205468" y="2449112"/>
              <a:ext cx="229555" cy="216373"/>
            </a:xfrm>
            <a:custGeom>
              <a:avLst/>
              <a:gdLst/>
              <a:ahLst/>
              <a:cxnLst/>
              <a:rect l="l" t="t" r="r" b="b"/>
              <a:pathLst>
                <a:path w="1724" h="1625" extrusionOk="0">
                  <a:moveTo>
                    <a:pt x="1040" y="0"/>
                  </a:moveTo>
                  <a:cubicBezTo>
                    <a:pt x="1025" y="0"/>
                    <a:pt x="1008" y="5"/>
                    <a:pt x="993" y="15"/>
                  </a:cubicBezTo>
                  <a:cubicBezTo>
                    <a:pt x="961" y="36"/>
                    <a:pt x="930" y="68"/>
                    <a:pt x="899" y="99"/>
                  </a:cubicBezTo>
                  <a:cubicBezTo>
                    <a:pt x="763" y="235"/>
                    <a:pt x="648" y="381"/>
                    <a:pt x="544" y="548"/>
                  </a:cubicBezTo>
                  <a:cubicBezTo>
                    <a:pt x="544" y="465"/>
                    <a:pt x="554" y="381"/>
                    <a:pt x="564" y="308"/>
                  </a:cubicBezTo>
                  <a:cubicBezTo>
                    <a:pt x="564" y="224"/>
                    <a:pt x="512" y="130"/>
                    <a:pt x="429" y="130"/>
                  </a:cubicBezTo>
                  <a:cubicBezTo>
                    <a:pt x="424" y="130"/>
                    <a:pt x="419" y="129"/>
                    <a:pt x="415" y="129"/>
                  </a:cubicBezTo>
                  <a:cubicBezTo>
                    <a:pt x="339" y="129"/>
                    <a:pt x="291" y="208"/>
                    <a:pt x="262" y="287"/>
                  </a:cubicBezTo>
                  <a:cubicBezTo>
                    <a:pt x="209" y="433"/>
                    <a:pt x="220" y="611"/>
                    <a:pt x="167" y="747"/>
                  </a:cubicBezTo>
                  <a:cubicBezTo>
                    <a:pt x="63" y="956"/>
                    <a:pt x="0" y="1112"/>
                    <a:pt x="167" y="1311"/>
                  </a:cubicBezTo>
                  <a:cubicBezTo>
                    <a:pt x="314" y="1499"/>
                    <a:pt x="533" y="1614"/>
                    <a:pt x="773" y="1624"/>
                  </a:cubicBezTo>
                  <a:cubicBezTo>
                    <a:pt x="1108" y="1624"/>
                    <a:pt x="1390" y="1394"/>
                    <a:pt x="1640" y="1196"/>
                  </a:cubicBezTo>
                  <a:cubicBezTo>
                    <a:pt x="1682" y="1165"/>
                    <a:pt x="1724" y="1123"/>
                    <a:pt x="1724" y="1071"/>
                  </a:cubicBezTo>
                  <a:cubicBezTo>
                    <a:pt x="1715" y="997"/>
                    <a:pt x="1633" y="964"/>
                    <a:pt x="1557" y="964"/>
                  </a:cubicBezTo>
                  <a:cubicBezTo>
                    <a:pt x="1546" y="964"/>
                    <a:pt x="1536" y="965"/>
                    <a:pt x="1526" y="966"/>
                  </a:cubicBezTo>
                  <a:cubicBezTo>
                    <a:pt x="1432" y="977"/>
                    <a:pt x="1337" y="1018"/>
                    <a:pt x="1254" y="1081"/>
                  </a:cubicBezTo>
                  <a:lnTo>
                    <a:pt x="1609" y="726"/>
                  </a:lnTo>
                  <a:cubicBezTo>
                    <a:pt x="1651" y="694"/>
                    <a:pt x="1672" y="642"/>
                    <a:pt x="1651" y="611"/>
                  </a:cubicBezTo>
                  <a:cubicBezTo>
                    <a:pt x="1638" y="592"/>
                    <a:pt x="1618" y="588"/>
                    <a:pt x="1597" y="588"/>
                  </a:cubicBezTo>
                  <a:cubicBezTo>
                    <a:pt x="1584" y="588"/>
                    <a:pt x="1569" y="590"/>
                    <a:pt x="1557" y="590"/>
                  </a:cubicBezTo>
                  <a:cubicBezTo>
                    <a:pt x="1379" y="642"/>
                    <a:pt x="1212" y="715"/>
                    <a:pt x="1076" y="830"/>
                  </a:cubicBezTo>
                  <a:cubicBezTo>
                    <a:pt x="1212" y="694"/>
                    <a:pt x="1337" y="538"/>
                    <a:pt x="1432" y="371"/>
                  </a:cubicBezTo>
                  <a:cubicBezTo>
                    <a:pt x="1463" y="318"/>
                    <a:pt x="1484" y="245"/>
                    <a:pt x="1432" y="224"/>
                  </a:cubicBezTo>
                  <a:cubicBezTo>
                    <a:pt x="1411" y="224"/>
                    <a:pt x="1390" y="224"/>
                    <a:pt x="1369" y="235"/>
                  </a:cubicBezTo>
                  <a:cubicBezTo>
                    <a:pt x="1170" y="318"/>
                    <a:pt x="993" y="444"/>
                    <a:pt x="857" y="600"/>
                  </a:cubicBezTo>
                  <a:cubicBezTo>
                    <a:pt x="972" y="454"/>
                    <a:pt x="1055" y="277"/>
                    <a:pt x="1118" y="89"/>
                  </a:cubicBezTo>
                  <a:cubicBezTo>
                    <a:pt x="1126" y="42"/>
                    <a:pt x="1087" y="0"/>
                    <a:pt x="1040" y="0"/>
                  </a:cubicBezTo>
                  <a:close/>
                </a:path>
              </a:pathLst>
            </a:custGeom>
            <a:solidFill>
              <a:srgbClr val="BD8B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3" name="Google Shape;894;p44">
              <a:extLst>
                <a:ext uri="{FF2B5EF4-FFF2-40B4-BE49-F238E27FC236}">
                  <a16:creationId xmlns:a16="http://schemas.microsoft.com/office/drawing/2014/main" id="{A2501910-E402-DE4D-2498-62748680D204}"/>
                </a:ext>
              </a:extLst>
            </p:cNvPr>
            <p:cNvSpPr/>
            <p:nvPr/>
          </p:nvSpPr>
          <p:spPr>
            <a:xfrm>
              <a:off x="3788271" y="2684259"/>
              <a:ext cx="228223" cy="199862"/>
            </a:xfrm>
            <a:custGeom>
              <a:avLst/>
              <a:gdLst/>
              <a:ahLst/>
              <a:cxnLst/>
              <a:rect l="l" t="t" r="r" b="b"/>
              <a:pathLst>
                <a:path w="1714" h="1501" extrusionOk="0">
                  <a:moveTo>
                    <a:pt x="282" y="0"/>
                  </a:moveTo>
                  <a:cubicBezTo>
                    <a:pt x="245" y="0"/>
                    <a:pt x="209" y="10"/>
                    <a:pt x="178" y="25"/>
                  </a:cubicBezTo>
                  <a:cubicBezTo>
                    <a:pt x="126" y="57"/>
                    <a:pt x="105" y="109"/>
                    <a:pt x="126" y="161"/>
                  </a:cubicBezTo>
                  <a:cubicBezTo>
                    <a:pt x="136" y="192"/>
                    <a:pt x="168" y="224"/>
                    <a:pt x="209" y="234"/>
                  </a:cubicBezTo>
                  <a:cubicBezTo>
                    <a:pt x="356" y="307"/>
                    <a:pt x="512" y="349"/>
                    <a:pt x="669" y="370"/>
                  </a:cubicBezTo>
                  <a:cubicBezTo>
                    <a:pt x="512" y="475"/>
                    <a:pt x="324" y="548"/>
                    <a:pt x="136" y="589"/>
                  </a:cubicBezTo>
                  <a:cubicBezTo>
                    <a:pt x="84" y="600"/>
                    <a:pt x="0" y="631"/>
                    <a:pt x="21" y="683"/>
                  </a:cubicBezTo>
                  <a:cubicBezTo>
                    <a:pt x="32" y="715"/>
                    <a:pt x="63" y="725"/>
                    <a:pt x="94" y="736"/>
                  </a:cubicBezTo>
                  <a:cubicBezTo>
                    <a:pt x="173" y="751"/>
                    <a:pt x="251" y="759"/>
                    <a:pt x="329" y="759"/>
                  </a:cubicBezTo>
                  <a:cubicBezTo>
                    <a:pt x="408" y="759"/>
                    <a:pt x="486" y="751"/>
                    <a:pt x="564" y="736"/>
                  </a:cubicBezTo>
                  <a:lnTo>
                    <a:pt x="564" y="736"/>
                  </a:lnTo>
                  <a:cubicBezTo>
                    <a:pt x="439" y="809"/>
                    <a:pt x="230" y="798"/>
                    <a:pt x="147" y="945"/>
                  </a:cubicBezTo>
                  <a:cubicBezTo>
                    <a:pt x="136" y="965"/>
                    <a:pt x="126" y="997"/>
                    <a:pt x="147" y="1018"/>
                  </a:cubicBezTo>
                  <a:cubicBezTo>
                    <a:pt x="157" y="1018"/>
                    <a:pt x="178" y="1028"/>
                    <a:pt x="188" y="1028"/>
                  </a:cubicBezTo>
                  <a:cubicBezTo>
                    <a:pt x="217" y="1030"/>
                    <a:pt x="246" y="1031"/>
                    <a:pt x="275" y="1031"/>
                  </a:cubicBezTo>
                  <a:cubicBezTo>
                    <a:pt x="416" y="1031"/>
                    <a:pt x="560" y="1011"/>
                    <a:pt x="690" y="976"/>
                  </a:cubicBezTo>
                  <a:lnTo>
                    <a:pt x="690" y="976"/>
                  </a:lnTo>
                  <a:cubicBezTo>
                    <a:pt x="585" y="1039"/>
                    <a:pt x="491" y="1112"/>
                    <a:pt x="418" y="1216"/>
                  </a:cubicBezTo>
                  <a:cubicBezTo>
                    <a:pt x="397" y="1237"/>
                    <a:pt x="387" y="1258"/>
                    <a:pt x="387" y="1289"/>
                  </a:cubicBezTo>
                  <a:cubicBezTo>
                    <a:pt x="394" y="1317"/>
                    <a:pt x="424" y="1326"/>
                    <a:pt x="456" y="1326"/>
                  </a:cubicBezTo>
                  <a:cubicBezTo>
                    <a:pt x="472" y="1326"/>
                    <a:pt x="488" y="1324"/>
                    <a:pt x="502" y="1321"/>
                  </a:cubicBezTo>
                  <a:cubicBezTo>
                    <a:pt x="638" y="1289"/>
                    <a:pt x="753" y="1248"/>
                    <a:pt x="878" y="1185"/>
                  </a:cubicBezTo>
                  <a:lnTo>
                    <a:pt x="878" y="1185"/>
                  </a:lnTo>
                  <a:cubicBezTo>
                    <a:pt x="805" y="1248"/>
                    <a:pt x="753" y="1331"/>
                    <a:pt x="721" y="1415"/>
                  </a:cubicBezTo>
                  <a:cubicBezTo>
                    <a:pt x="711" y="1436"/>
                    <a:pt x="711" y="1456"/>
                    <a:pt x="721" y="1477"/>
                  </a:cubicBezTo>
                  <a:cubicBezTo>
                    <a:pt x="732" y="1488"/>
                    <a:pt x="742" y="1498"/>
                    <a:pt x="763" y="1498"/>
                  </a:cubicBezTo>
                  <a:cubicBezTo>
                    <a:pt x="778" y="1500"/>
                    <a:pt x="793" y="1501"/>
                    <a:pt x="809" y="1501"/>
                  </a:cubicBezTo>
                  <a:cubicBezTo>
                    <a:pt x="887" y="1501"/>
                    <a:pt x="963" y="1478"/>
                    <a:pt x="1024" y="1425"/>
                  </a:cubicBezTo>
                  <a:cubicBezTo>
                    <a:pt x="1223" y="1310"/>
                    <a:pt x="1411" y="1154"/>
                    <a:pt x="1557" y="976"/>
                  </a:cubicBezTo>
                  <a:cubicBezTo>
                    <a:pt x="1661" y="851"/>
                    <a:pt x="1714" y="694"/>
                    <a:pt x="1703" y="527"/>
                  </a:cubicBezTo>
                  <a:cubicBezTo>
                    <a:pt x="1672" y="318"/>
                    <a:pt x="1515" y="140"/>
                    <a:pt x="1317" y="78"/>
                  </a:cubicBezTo>
                  <a:cubicBezTo>
                    <a:pt x="1240" y="52"/>
                    <a:pt x="1168" y="44"/>
                    <a:pt x="1098" y="44"/>
                  </a:cubicBezTo>
                  <a:cubicBezTo>
                    <a:pt x="995" y="44"/>
                    <a:pt x="895" y="61"/>
                    <a:pt x="784" y="67"/>
                  </a:cubicBezTo>
                  <a:cubicBezTo>
                    <a:pt x="768" y="69"/>
                    <a:pt x="751" y="70"/>
                    <a:pt x="735" y="70"/>
                  </a:cubicBezTo>
                  <a:cubicBezTo>
                    <a:pt x="603" y="70"/>
                    <a:pt x="464" y="4"/>
                    <a:pt x="324" y="4"/>
                  </a:cubicBezTo>
                  <a:cubicBezTo>
                    <a:pt x="310" y="2"/>
                    <a:pt x="296" y="0"/>
                    <a:pt x="282" y="0"/>
                  </a:cubicBezTo>
                  <a:close/>
                </a:path>
              </a:pathLst>
            </a:custGeom>
            <a:solidFill>
              <a:srgbClr val="BD8B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4" name="Google Shape;895;p44">
              <a:extLst>
                <a:ext uri="{FF2B5EF4-FFF2-40B4-BE49-F238E27FC236}">
                  <a16:creationId xmlns:a16="http://schemas.microsoft.com/office/drawing/2014/main" id="{7D878D86-0675-A92C-5A58-E3F76B30BBC2}"/>
                </a:ext>
              </a:extLst>
            </p:cNvPr>
            <p:cNvSpPr/>
            <p:nvPr/>
          </p:nvSpPr>
          <p:spPr>
            <a:xfrm>
              <a:off x="405433" y="1570572"/>
              <a:ext cx="1367476" cy="2785817"/>
            </a:xfrm>
            <a:custGeom>
              <a:avLst/>
              <a:gdLst/>
              <a:ahLst/>
              <a:cxnLst/>
              <a:rect l="l" t="t" r="r" b="b"/>
              <a:pathLst>
                <a:path w="10270" h="20922" extrusionOk="0">
                  <a:moveTo>
                    <a:pt x="4514" y="1"/>
                  </a:moveTo>
                  <a:lnTo>
                    <a:pt x="1" y="1307"/>
                  </a:lnTo>
                  <a:cubicBezTo>
                    <a:pt x="628" y="4785"/>
                    <a:pt x="1411" y="8243"/>
                    <a:pt x="2372" y="11628"/>
                  </a:cubicBezTo>
                  <a:cubicBezTo>
                    <a:pt x="2947" y="13633"/>
                    <a:pt x="3459" y="15650"/>
                    <a:pt x="4284" y="17572"/>
                  </a:cubicBezTo>
                  <a:cubicBezTo>
                    <a:pt x="4832" y="18863"/>
                    <a:pt x="5826" y="20922"/>
                    <a:pt x="7501" y="20922"/>
                  </a:cubicBezTo>
                  <a:cubicBezTo>
                    <a:pt x="7710" y="20922"/>
                    <a:pt x="7929" y="20890"/>
                    <a:pt x="8159" y="20820"/>
                  </a:cubicBezTo>
                  <a:cubicBezTo>
                    <a:pt x="10270" y="20183"/>
                    <a:pt x="9246" y="16047"/>
                    <a:pt x="8985" y="14699"/>
                  </a:cubicBezTo>
                  <a:cubicBezTo>
                    <a:pt x="7992" y="9685"/>
                    <a:pt x="6237" y="4806"/>
                    <a:pt x="45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5" name="Google Shape;896;p44">
              <a:extLst>
                <a:ext uri="{FF2B5EF4-FFF2-40B4-BE49-F238E27FC236}">
                  <a16:creationId xmlns:a16="http://schemas.microsoft.com/office/drawing/2014/main" id="{8F36B0B7-6E46-A3C8-83E1-E98FBC43CCFF}"/>
                </a:ext>
              </a:extLst>
            </p:cNvPr>
            <p:cNvSpPr/>
            <p:nvPr/>
          </p:nvSpPr>
          <p:spPr>
            <a:xfrm>
              <a:off x="246850" y="1445409"/>
              <a:ext cx="932068" cy="446727"/>
            </a:xfrm>
            <a:custGeom>
              <a:avLst/>
              <a:gdLst/>
              <a:ahLst/>
              <a:cxnLst/>
              <a:rect l="l" t="t" r="r" b="b"/>
              <a:pathLst>
                <a:path w="7000" h="3355" extrusionOk="0">
                  <a:moveTo>
                    <a:pt x="6582" y="1"/>
                  </a:moveTo>
                  <a:cubicBezTo>
                    <a:pt x="4326" y="387"/>
                    <a:pt x="2122" y="1024"/>
                    <a:pt x="1" y="1892"/>
                  </a:cubicBezTo>
                  <a:cubicBezTo>
                    <a:pt x="1" y="1892"/>
                    <a:pt x="32" y="2080"/>
                    <a:pt x="84" y="2341"/>
                  </a:cubicBezTo>
                  <a:cubicBezTo>
                    <a:pt x="158" y="2685"/>
                    <a:pt x="273" y="3030"/>
                    <a:pt x="419" y="3354"/>
                  </a:cubicBezTo>
                  <a:cubicBezTo>
                    <a:pt x="419" y="3354"/>
                    <a:pt x="5381" y="2236"/>
                    <a:pt x="7000" y="1453"/>
                  </a:cubicBezTo>
                  <a:cubicBezTo>
                    <a:pt x="6969" y="1181"/>
                    <a:pt x="6916" y="910"/>
                    <a:pt x="6843" y="638"/>
                  </a:cubicBezTo>
                  <a:cubicBezTo>
                    <a:pt x="6791" y="408"/>
                    <a:pt x="6697" y="199"/>
                    <a:pt x="65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6" name="Google Shape;897;p44">
              <a:extLst>
                <a:ext uri="{FF2B5EF4-FFF2-40B4-BE49-F238E27FC236}">
                  <a16:creationId xmlns:a16="http://schemas.microsoft.com/office/drawing/2014/main" id="{FFA4A7BC-AB25-51F1-AFBB-6BE711796B65}"/>
                </a:ext>
              </a:extLst>
            </p:cNvPr>
            <p:cNvSpPr/>
            <p:nvPr/>
          </p:nvSpPr>
          <p:spPr>
            <a:xfrm>
              <a:off x="589049" y="1993464"/>
              <a:ext cx="979337" cy="2172649"/>
            </a:xfrm>
            <a:custGeom>
              <a:avLst/>
              <a:gdLst/>
              <a:ahLst/>
              <a:cxnLst/>
              <a:rect l="l" t="t" r="r" b="b"/>
              <a:pathLst>
                <a:path w="7355" h="16317" extrusionOk="0">
                  <a:moveTo>
                    <a:pt x="3438" y="1"/>
                  </a:moveTo>
                  <a:lnTo>
                    <a:pt x="1" y="993"/>
                  </a:lnTo>
                  <a:cubicBezTo>
                    <a:pt x="554" y="4106"/>
                    <a:pt x="1286" y="7188"/>
                    <a:pt x="2215" y="10207"/>
                  </a:cubicBezTo>
                  <a:cubicBezTo>
                    <a:pt x="2278" y="10405"/>
                    <a:pt x="2341" y="10604"/>
                    <a:pt x="2403" y="10802"/>
                  </a:cubicBezTo>
                  <a:cubicBezTo>
                    <a:pt x="2884" y="12432"/>
                    <a:pt x="3375" y="14197"/>
                    <a:pt x="4482" y="15503"/>
                  </a:cubicBezTo>
                  <a:cubicBezTo>
                    <a:pt x="4887" y="15980"/>
                    <a:pt x="5499" y="16316"/>
                    <a:pt x="6036" y="16316"/>
                  </a:cubicBezTo>
                  <a:cubicBezTo>
                    <a:pt x="6511" y="16316"/>
                    <a:pt x="6927" y="16055"/>
                    <a:pt x="7094" y="15399"/>
                  </a:cubicBezTo>
                  <a:cubicBezTo>
                    <a:pt x="7355" y="14354"/>
                    <a:pt x="7136" y="13142"/>
                    <a:pt x="6958" y="12097"/>
                  </a:cubicBezTo>
                  <a:cubicBezTo>
                    <a:pt x="6551" y="9580"/>
                    <a:pt x="5809" y="7125"/>
                    <a:pt x="5046" y="4712"/>
                  </a:cubicBezTo>
                  <a:cubicBezTo>
                    <a:pt x="4984" y="4513"/>
                    <a:pt x="4921" y="4325"/>
                    <a:pt x="4858" y="4137"/>
                  </a:cubicBezTo>
                  <a:cubicBezTo>
                    <a:pt x="4409" y="2748"/>
                    <a:pt x="3929" y="1369"/>
                    <a:pt x="34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7" name="Google Shape;898;p44">
              <a:extLst>
                <a:ext uri="{FF2B5EF4-FFF2-40B4-BE49-F238E27FC236}">
                  <a16:creationId xmlns:a16="http://schemas.microsoft.com/office/drawing/2014/main" id="{A4B9FCE8-F6B6-8E30-52E8-F83F7B194B89}"/>
                </a:ext>
              </a:extLst>
            </p:cNvPr>
            <p:cNvSpPr/>
            <p:nvPr/>
          </p:nvSpPr>
          <p:spPr>
            <a:xfrm>
              <a:off x="909011" y="2544316"/>
              <a:ext cx="659371" cy="1621797"/>
            </a:xfrm>
            <a:custGeom>
              <a:avLst/>
              <a:gdLst/>
              <a:ahLst/>
              <a:cxnLst/>
              <a:rect l="l" t="t" r="r" b="b"/>
              <a:pathLst>
                <a:path w="4952" h="12180" extrusionOk="0">
                  <a:moveTo>
                    <a:pt x="2455" y="0"/>
                  </a:moveTo>
                  <a:cubicBezTo>
                    <a:pt x="2508" y="470"/>
                    <a:pt x="2539" y="941"/>
                    <a:pt x="2549" y="1411"/>
                  </a:cubicBezTo>
                  <a:cubicBezTo>
                    <a:pt x="2560" y="2455"/>
                    <a:pt x="2476" y="3531"/>
                    <a:pt x="2037" y="4461"/>
                  </a:cubicBezTo>
                  <a:cubicBezTo>
                    <a:pt x="1599" y="5391"/>
                    <a:pt x="867" y="6111"/>
                    <a:pt x="0" y="6665"/>
                  </a:cubicBezTo>
                  <a:cubicBezTo>
                    <a:pt x="481" y="8295"/>
                    <a:pt x="972" y="10060"/>
                    <a:pt x="2079" y="11366"/>
                  </a:cubicBezTo>
                  <a:cubicBezTo>
                    <a:pt x="2484" y="11843"/>
                    <a:pt x="3096" y="12179"/>
                    <a:pt x="3633" y="12179"/>
                  </a:cubicBezTo>
                  <a:cubicBezTo>
                    <a:pt x="4108" y="12179"/>
                    <a:pt x="4524" y="11918"/>
                    <a:pt x="4691" y="11262"/>
                  </a:cubicBezTo>
                  <a:cubicBezTo>
                    <a:pt x="4952" y="10217"/>
                    <a:pt x="4733" y="9005"/>
                    <a:pt x="4555" y="7960"/>
                  </a:cubicBezTo>
                  <a:cubicBezTo>
                    <a:pt x="4148" y="5443"/>
                    <a:pt x="3406" y="2988"/>
                    <a:pt x="2643" y="575"/>
                  </a:cubicBezTo>
                  <a:cubicBezTo>
                    <a:pt x="2581" y="387"/>
                    <a:pt x="2518" y="188"/>
                    <a:pt x="24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8" name="Google Shape;899;p44">
              <a:extLst>
                <a:ext uri="{FF2B5EF4-FFF2-40B4-BE49-F238E27FC236}">
                  <a16:creationId xmlns:a16="http://schemas.microsoft.com/office/drawing/2014/main" id="{883BB721-6954-FDF2-7E7C-7E5B12E1BEF7}"/>
                </a:ext>
              </a:extLst>
            </p:cNvPr>
            <p:cNvSpPr/>
            <p:nvPr/>
          </p:nvSpPr>
          <p:spPr>
            <a:xfrm>
              <a:off x="721933" y="2350313"/>
              <a:ext cx="215308" cy="154191"/>
            </a:xfrm>
            <a:custGeom>
              <a:avLst/>
              <a:gdLst/>
              <a:ahLst/>
              <a:cxnLst/>
              <a:rect l="l" t="t" r="r" b="b"/>
              <a:pathLst>
                <a:path w="1617" h="1158" extrusionOk="0">
                  <a:moveTo>
                    <a:pt x="826" y="0"/>
                  </a:moveTo>
                  <a:cubicBezTo>
                    <a:pt x="772" y="0"/>
                    <a:pt x="714" y="8"/>
                    <a:pt x="653" y="26"/>
                  </a:cubicBezTo>
                  <a:cubicBezTo>
                    <a:pt x="1" y="208"/>
                    <a:pt x="221" y="1157"/>
                    <a:pt x="803" y="1157"/>
                  </a:cubicBezTo>
                  <a:cubicBezTo>
                    <a:pt x="855" y="1157"/>
                    <a:pt x="909" y="1150"/>
                    <a:pt x="967" y="1134"/>
                  </a:cubicBezTo>
                  <a:cubicBezTo>
                    <a:pt x="1616" y="942"/>
                    <a:pt x="1410" y="0"/>
                    <a:pt x="82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9" name="Google Shape;900;p44">
              <a:extLst>
                <a:ext uri="{FF2B5EF4-FFF2-40B4-BE49-F238E27FC236}">
                  <a16:creationId xmlns:a16="http://schemas.microsoft.com/office/drawing/2014/main" id="{B237EE85-D49A-EB46-1E2A-3C5A31D9A3A6}"/>
                </a:ext>
              </a:extLst>
            </p:cNvPr>
            <p:cNvSpPr/>
            <p:nvPr/>
          </p:nvSpPr>
          <p:spPr>
            <a:xfrm>
              <a:off x="1005013" y="2515688"/>
              <a:ext cx="126628" cy="125563"/>
            </a:xfrm>
            <a:custGeom>
              <a:avLst/>
              <a:gdLst/>
              <a:ahLst/>
              <a:cxnLst/>
              <a:rect l="l" t="t" r="r" b="b"/>
              <a:pathLst>
                <a:path w="951" h="943" extrusionOk="0">
                  <a:moveTo>
                    <a:pt x="474" y="0"/>
                  </a:moveTo>
                  <a:cubicBezTo>
                    <a:pt x="308" y="0"/>
                    <a:pt x="149" y="89"/>
                    <a:pt x="63" y="247"/>
                  </a:cubicBezTo>
                  <a:cubicBezTo>
                    <a:pt x="32" y="299"/>
                    <a:pt x="11" y="351"/>
                    <a:pt x="11" y="414"/>
                  </a:cubicBezTo>
                  <a:cubicBezTo>
                    <a:pt x="0" y="477"/>
                    <a:pt x="0" y="539"/>
                    <a:pt x="21" y="602"/>
                  </a:cubicBezTo>
                  <a:cubicBezTo>
                    <a:pt x="52" y="717"/>
                    <a:pt x="136" y="821"/>
                    <a:pt x="240" y="884"/>
                  </a:cubicBezTo>
                  <a:cubicBezTo>
                    <a:pt x="313" y="923"/>
                    <a:pt x="391" y="942"/>
                    <a:pt x="469" y="942"/>
                  </a:cubicBezTo>
                  <a:cubicBezTo>
                    <a:pt x="638" y="942"/>
                    <a:pt x="802" y="853"/>
                    <a:pt x="888" y="696"/>
                  </a:cubicBezTo>
                  <a:cubicBezTo>
                    <a:pt x="919" y="644"/>
                    <a:pt x="940" y="591"/>
                    <a:pt x="940" y="529"/>
                  </a:cubicBezTo>
                  <a:cubicBezTo>
                    <a:pt x="951" y="466"/>
                    <a:pt x="951" y="403"/>
                    <a:pt x="930" y="341"/>
                  </a:cubicBezTo>
                  <a:cubicBezTo>
                    <a:pt x="888" y="226"/>
                    <a:pt x="815" y="121"/>
                    <a:pt x="700" y="59"/>
                  </a:cubicBezTo>
                  <a:cubicBezTo>
                    <a:pt x="628" y="19"/>
                    <a:pt x="550" y="0"/>
                    <a:pt x="4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0" name="Google Shape;901;p44">
              <a:extLst>
                <a:ext uri="{FF2B5EF4-FFF2-40B4-BE49-F238E27FC236}">
                  <a16:creationId xmlns:a16="http://schemas.microsoft.com/office/drawing/2014/main" id="{23784E74-680B-6851-3646-40743DB8EEA4}"/>
                </a:ext>
              </a:extLst>
            </p:cNvPr>
            <p:cNvSpPr/>
            <p:nvPr/>
          </p:nvSpPr>
          <p:spPr>
            <a:xfrm>
              <a:off x="801957" y="2671610"/>
              <a:ext cx="143272" cy="142606"/>
            </a:xfrm>
            <a:custGeom>
              <a:avLst/>
              <a:gdLst/>
              <a:ahLst/>
              <a:cxnLst/>
              <a:rect l="l" t="t" r="r" b="b"/>
              <a:pathLst>
                <a:path w="1076" h="1071" extrusionOk="0">
                  <a:moveTo>
                    <a:pt x="528" y="0"/>
                  </a:moveTo>
                  <a:cubicBezTo>
                    <a:pt x="494" y="0"/>
                    <a:pt x="460" y="5"/>
                    <a:pt x="428" y="16"/>
                  </a:cubicBezTo>
                  <a:cubicBezTo>
                    <a:pt x="387" y="16"/>
                    <a:pt x="334" y="26"/>
                    <a:pt x="303" y="47"/>
                  </a:cubicBezTo>
                  <a:cubicBezTo>
                    <a:pt x="240" y="68"/>
                    <a:pt x="178" y="110"/>
                    <a:pt x="136" y="152"/>
                  </a:cubicBezTo>
                  <a:cubicBezTo>
                    <a:pt x="84" y="225"/>
                    <a:pt x="42" y="298"/>
                    <a:pt x="10" y="381"/>
                  </a:cubicBezTo>
                  <a:cubicBezTo>
                    <a:pt x="0" y="444"/>
                    <a:pt x="0" y="507"/>
                    <a:pt x="10" y="570"/>
                  </a:cubicBezTo>
                  <a:cubicBezTo>
                    <a:pt x="21" y="643"/>
                    <a:pt x="42" y="705"/>
                    <a:pt x="84" y="758"/>
                  </a:cubicBezTo>
                  <a:cubicBezTo>
                    <a:pt x="136" y="852"/>
                    <a:pt x="209" y="925"/>
                    <a:pt x="303" y="977"/>
                  </a:cubicBezTo>
                  <a:lnTo>
                    <a:pt x="366" y="1008"/>
                  </a:lnTo>
                  <a:lnTo>
                    <a:pt x="481" y="1050"/>
                  </a:lnTo>
                  <a:lnTo>
                    <a:pt x="606" y="1071"/>
                  </a:lnTo>
                  <a:lnTo>
                    <a:pt x="731" y="1050"/>
                  </a:lnTo>
                  <a:cubicBezTo>
                    <a:pt x="794" y="1040"/>
                    <a:pt x="846" y="1008"/>
                    <a:pt x="898" y="966"/>
                  </a:cubicBezTo>
                  <a:cubicBezTo>
                    <a:pt x="961" y="914"/>
                    <a:pt x="1003" y="841"/>
                    <a:pt x="1034" y="768"/>
                  </a:cubicBezTo>
                  <a:cubicBezTo>
                    <a:pt x="1055" y="737"/>
                    <a:pt x="1066" y="695"/>
                    <a:pt x="1066" y="653"/>
                  </a:cubicBezTo>
                  <a:cubicBezTo>
                    <a:pt x="1076" y="590"/>
                    <a:pt x="1076" y="528"/>
                    <a:pt x="1055" y="476"/>
                  </a:cubicBezTo>
                  <a:lnTo>
                    <a:pt x="1013" y="392"/>
                  </a:lnTo>
                  <a:cubicBezTo>
                    <a:pt x="992" y="308"/>
                    <a:pt x="940" y="225"/>
                    <a:pt x="878" y="152"/>
                  </a:cubicBezTo>
                  <a:cubicBezTo>
                    <a:pt x="836" y="120"/>
                    <a:pt x="784" y="89"/>
                    <a:pt x="742" y="58"/>
                  </a:cubicBezTo>
                  <a:lnTo>
                    <a:pt x="627" y="16"/>
                  </a:lnTo>
                  <a:cubicBezTo>
                    <a:pt x="595" y="5"/>
                    <a:pt x="562" y="0"/>
                    <a:pt x="52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1" name="Google Shape;902;p44">
              <a:extLst>
                <a:ext uri="{FF2B5EF4-FFF2-40B4-BE49-F238E27FC236}">
                  <a16:creationId xmlns:a16="http://schemas.microsoft.com/office/drawing/2014/main" id="{18C6FCED-6A45-DC31-3170-CD4B9CE74623}"/>
                </a:ext>
              </a:extLst>
            </p:cNvPr>
            <p:cNvSpPr/>
            <p:nvPr/>
          </p:nvSpPr>
          <p:spPr>
            <a:xfrm>
              <a:off x="1041896" y="2869075"/>
              <a:ext cx="128093" cy="90544"/>
            </a:xfrm>
            <a:custGeom>
              <a:avLst/>
              <a:gdLst/>
              <a:ahLst/>
              <a:cxnLst/>
              <a:rect l="l" t="t" r="r" b="b"/>
              <a:pathLst>
                <a:path w="962" h="680" extrusionOk="0">
                  <a:moveTo>
                    <a:pt x="497" y="0"/>
                  </a:moveTo>
                  <a:cubicBezTo>
                    <a:pt x="464" y="0"/>
                    <a:pt x="429" y="5"/>
                    <a:pt x="392" y="16"/>
                  </a:cubicBezTo>
                  <a:cubicBezTo>
                    <a:pt x="1" y="131"/>
                    <a:pt x="123" y="680"/>
                    <a:pt x="473" y="680"/>
                  </a:cubicBezTo>
                  <a:cubicBezTo>
                    <a:pt x="507" y="680"/>
                    <a:pt x="542" y="675"/>
                    <a:pt x="580" y="664"/>
                  </a:cubicBezTo>
                  <a:cubicBezTo>
                    <a:pt x="962" y="559"/>
                    <a:pt x="846" y="0"/>
                    <a:pt x="49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2" name="Google Shape;903;p44">
              <a:extLst>
                <a:ext uri="{FF2B5EF4-FFF2-40B4-BE49-F238E27FC236}">
                  <a16:creationId xmlns:a16="http://schemas.microsoft.com/office/drawing/2014/main" id="{41C56849-1DEB-2FEE-A16F-4881999C61B1}"/>
                </a:ext>
              </a:extLst>
            </p:cNvPr>
            <p:cNvSpPr/>
            <p:nvPr/>
          </p:nvSpPr>
          <p:spPr>
            <a:xfrm>
              <a:off x="935375" y="3083716"/>
              <a:ext cx="139278" cy="136881"/>
            </a:xfrm>
            <a:custGeom>
              <a:avLst/>
              <a:gdLst/>
              <a:ahLst/>
              <a:cxnLst/>
              <a:rect l="l" t="t" r="r" b="b"/>
              <a:pathLst>
                <a:path w="1046" h="1028" extrusionOk="0">
                  <a:moveTo>
                    <a:pt x="520" y="1"/>
                  </a:moveTo>
                  <a:cubicBezTo>
                    <a:pt x="340" y="1"/>
                    <a:pt x="166" y="94"/>
                    <a:pt x="74" y="264"/>
                  </a:cubicBezTo>
                  <a:cubicBezTo>
                    <a:pt x="11" y="389"/>
                    <a:pt x="1" y="525"/>
                    <a:pt x="32" y="650"/>
                  </a:cubicBezTo>
                  <a:cubicBezTo>
                    <a:pt x="64" y="786"/>
                    <a:pt x="158" y="901"/>
                    <a:pt x="272" y="964"/>
                  </a:cubicBezTo>
                  <a:cubicBezTo>
                    <a:pt x="353" y="1004"/>
                    <a:pt x="439" y="1027"/>
                    <a:pt x="526" y="1027"/>
                  </a:cubicBezTo>
                  <a:cubicBezTo>
                    <a:pt x="573" y="1027"/>
                    <a:pt x="621" y="1020"/>
                    <a:pt x="669" y="1005"/>
                  </a:cubicBezTo>
                  <a:cubicBezTo>
                    <a:pt x="795" y="964"/>
                    <a:pt x="910" y="880"/>
                    <a:pt x="972" y="765"/>
                  </a:cubicBezTo>
                  <a:cubicBezTo>
                    <a:pt x="1014" y="702"/>
                    <a:pt x="1025" y="640"/>
                    <a:pt x="1035" y="577"/>
                  </a:cubicBezTo>
                  <a:cubicBezTo>
                    <a:pt x="1046" y="504"/>
                    <a:pt x="1035" y="431"/>
                    <a:pt x="1014" y="368"/>
                  </a:cubicBezTo>
                  <a:cubicBezTo>
                    <a:pt x="983" y="232"/>
                    <a:pt x="889" y="128"/>
                    <a:pt x="774" y="65"/>
                  </a:cubicBezTo>
                  <a:cubicBezTo>
                    <a:pt x="693" y="22"/>
                    <a:pt x="606" y="1"/>
                    <a:pt x="52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3" name="Google Shape;904;p44">
              <a:extLst>
                <a:ext uri="{FF2B5EF4-FFF2-40B4-BE49-F238E27FC236}">
                  <a16:creationId xmlns:a16="http://schemas.microsoft.com/office/drawing/2014/main" id="{612F37BA-7AF7-061F-3BE1-00DB55E91351}"/>
                </a:ext>
              </a:extLst>
            </p:cNvPr>
            <p:cNvSpPr/>
            <p:nvPr/>
          </p:nvSpPr>
          <p:spPr>
            <a:xfrm>
              <a:off x="941100" y="1834480"/>
              <a:ext cx="267104" cy="580412"/>
            </a:xfrm>
            <a:custGeom>
              <a:avLst/>
              <a:gdLst/>
              <a:ahLst/>
              <a:cxnLst/>
              <a:rect l="l" t="t" r="r" b="b"/>
              <a:pathLst>
                <a:path w="2006" h="4359" extrusionOk="0">
                  <a:moveTo>
                    <a:pt x="339" y="0"/>
                  </a:moveTo>
                  <a:cubicBezTo>
                    <a:pt x="176" y="0"/>
                    <a:pt x="1" y="123"/>
                    <a:pt x="21" y="307"/>
                  </a:cubicBezTo>
                  <a:cubicBezTo>
                    <a:pt x="83" y="975"/>
                    <a:pt x="323" y="1633"/>
                    <a:pt x="522" y="2281"/>
                  </a:cubicBezTo>
                  <a:cubicBezTo>
                    <a:pt x="741" y="2929"/>
                    <a:pt x="992" y="3566"/>
                    <a:pt x="1285" y="4193"/>
                  </a:cubicBezTo>
                  <a:cubicBezTo>
                    <a:pt x="1340" y="4310"/>
                    <a:pt x="1441" y="4359"/>
                    <a:pt x="1548" y="4359"/>
                  </a:cubicBezTo>
                  <a:cubicBezTo>
                    <a:pt x="1766" y="4359"/>
                    <a:pt x="2006" y="4156"/>
                    <a:pt x="1922" y="3911"/>
                  </a:cubicBezTo>
                  <a:cubicBezTo>
                    <a:pt x="1702" y="3273"/>
                    <a:pt x="1473" y="2647"/>
                    <a:pt x="1253" y="2009"/>
                  </a:cubicBezTo>
                  <a:cubicBezTo>
                    <a:pt x="1023" y="1393"/>
                    <a:pt x="856" y="735"/>
                    <a:pt x="574" y="140"/>
                  </a:cubicBezTo>
                  <a:cubicBezTo>
                    <a:pt x="528" y="43"/>
                    <a:pt x="435" y="0"/>
                    <a:pt x="339" y="0"/>
                  </a:cubicBezTo>
                  <a:close/>
                </a:path>
              </a:pathLst>
            </a:custGeom>
            <a:solidFill>
              <a:srgbClr val="F3F9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24" name="Google Shape;905;p44">
              <a:extLst>
                <a:ext uri="{FF2B5EF4-FFF2-40B4-BE49-F238E27FC236}">
                  <a16:creationId xmlns:a16="http://schemas.microsoft.com/office/drawing/2014/main" id="{BE3E412B-5D93-1CE1-1EC3-1F9D8EB22DE6}"/>
                </a:ext>
              </a:extLst>
            </p:cNvPr>
            <p:cNvSpPr/>
            <p:nvPr/>
          </p:nvSpPr>
          <p:spPr>
            <a:xfrm>
              <a:off x="1198348" y="2526607"/>
              <a:ext cx="108919" cy="168305"/>
            </a:xfrm>
            <a:custGeom>
              <a:avLst/>
              <a:gdLst/>
              <a:ahLst/>
              <a:cxnLst/>
              <a:rect l="l" t="t" r="r" b="b"/>
              <a:pathLst>
                <a:path w="818" h="1264" extrusionOk="0">
                  <a:moveTo>
                    <a:pt x="184" y="1"/>
                  </a:moveTo>
                  <a:cubicBezTo>
                    <a:pt x="93" y="1"/>
                    <a:pt x="0" y="83"/>
                    <a:pt x="0" y="186"/>
                  </a:cubicBezTo>
                  <a:cubicBezTo>
                    <a:pt x="0" y="489"/>
                    <a:pt x="73" y="791"/>
                    <a:pt x="199" y="1063"/>
                  </a:cubicBezTo>
                  <a:cubicBezTo>
                    <a:pt x="244" y="1203"/>
                    <a:pt x="358" y="1264"/>
                    <a:pt x="471" y="1264"/>
                  </a:cubicBezTo>
                  <a:cubicBezTo>
                    <a:pt x="645" y="1264"/>
                    <a:pt x="818" y="1121"/>
                    <a:pt x="742" y="906"/>
                  </a:cubicBezTo>
                  <a:cubicBezTo>
                    <a:pt x="679" y="750"/>
                    <a:pt x="627" y="593"/>
                    <a:pt x="554" y="436"/>
                  </a:cubicBezTo>
                  <a:cubicBezTo>
                    <a:pt x="491" y="300"/>
                    <a:pt x="408" y="165"/>
                    <a:pt x="293" y="50"/>
                  </a:cubicBezTo>
                  <a:cubicBezTo>
                    <a:pt x="262" y="16"/>
                    <a:pt x="223" y="1"/>
                    <a:pt x="184" y="1"/>
                  </a:cubicBezTo>
                  <a:close/>
                </a:path>
              </a:pathLst>
            </a:custGeom>
            <a:solidFill>
              <a:srgbClr val="F3F9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25" name="Google Shape;906;p44">
              <a:extLst>
                <a:ext uri="{FF2B5EF4-FFF2-40B4-BE49-F238E27FC236}">
                  <a16:creationId xmlns:a16="http://schemas.microsoft.com/office/drawing/2014/main" id="{F519E8E6-2598-58EB-5CB2-798384675233}"/>
                </a:ext>
              </a:extLst>
            </p:cNvPr>
            <p:cNvSpPr/>
            <p:nvPr/>
          </p:nvSpPr>
          <p:spPr>
            <a:xfrm>
              <a:off x="258035" y="1530227"/>
              <a:ext cx="920883" cy="361908"/>
            </a:xfrm>
            <a:custGeom>
              <a:avLst/>
              <a:gdLst/>
              <a:ahLst/>
              <a:cxnLst/>
              <a:rect l="l" t="t" r="r" b="b"/>
              <a:pathLst>
                <a:path w="6916" h="2718" extrusionOk="0">
                  <a:moveTo>
                    <a:pt x="6759" y="1"/>
                  </a:moveTo>
                  <a:cubicBezTo>
                    <a:pt x="6112" y="429"/>
                    <a:pt x="5401" y="764"/>
                    <a:pt x="4649" y="1004"/>
                  </a:cubicBezTo>
                  <a:cubicBezTo>
                    <a:pt x="3385" y="1411"/>
                    <a:pt x="2058" y="1599"/>
                    <a:pt x="742" y="1725"/>
                  </a:cubicBezTo>
                  <a:cubicBezTo>
                    <a:pt x="715" y="1729"/>
                    <a:pt x="681" y="1730"/>
                    <a:pt x="642" y="1730"/>
                  </a:cubicBezTo>
                  <a:cubicBezTo>
                    <a:pt x="485" y="1730"/>
                    <a:pt x="243" y="1704"/>
                    <a:pt x="0" y="1704"/>
                  </a:cubicBezTo>
                  <a:cubicBezTo>
                    <a:pt x="74" y="2048"/>
                    <a:pt x="189" y="2393"/>
                    <a:pt x="335" y="2717"/>
                  </a:cubicBezTo>
                  <a:cubicBezTo>
                    <a:pt x="335" y="2717"/>
                    <a:pt x="5297" y="1599"/>
                    <a:pt x="6916" y="816"/>
                  </a:cubicBezTo>
                  <a:cubicBezTo>
                    <a:pt x="6885" y="544"/>
                    <a:pt x="6832" y="273"/>
                    <a:pt x="67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27" name="Google Shape;907;p44">
              <a:extLst>
                <a:ext uri="{FF2B5EF4-FFF2-40B4-BE49-F238E27FC236}">
                  <a16:creationId xmlns:a16="http://schemas.microsoft.com/office/drawing/2014/main" id="{D234D515-D774-C2F4-865E-FACD30B88570}"/>
                </a:ext>
              </a:extLst>
            </p:cNvPr>
            <p:cNvSpPr/>
            <p:nvPr/>
          </p:nvSpPr>
          <p:spPr>
            <a:xfrm>
              <a:off x="1667040" y="2185470"/>
              <a:ext cx="1129666" cy="1890766"/>
            </a:xfrm>
            <a:custGeom>
              <a:avLst/>
              <a:gdLst/>
              <a:ahLst/>
              <a:cxnLst/>
              <a:rect l="l" t="t" r="r" b="b"/>
              <a:pathLst>
                <a:path w="8484" h="14200" extrusionOk="0">
                  <a:moveTo>
                    <a:pt x="1505" y="0"/>
                  </a:moveTo>
                  <a:lnTo>
                    <a:pt x="1505" y="21"/>
                  </a:lnTo>
                  <a:lnTo>
                    <a:pt x="1463" y="1797"/>
                  </a:lnTo>
                  <a:lnTo>
                    <a:pt x="1463" y="1807"/>
                  </a:lnTo>
                  <a:cubicBezTo>
                    <a:pt x="1380" y="2257"/>
                    <a:pt x="1108" y="2643"/>
                    <a:pt x="711" y="2883"/>
                  </a:cubicBezTo>
                  <a:cubicBezTo>
                    <a:pt x="293" y="3124"/>
                    <a:pt x="22" y="3573"/>
                    <a:pt x="22" y="4064"/>
                  </a:cubicBezTo>
                  <a:lnTo>
                    <a:pt x="22" y="5620"/>
                  </a:lnTo>
                  <a:lnTo>
                    <a:pt x="22" y="5976"/>
                  </a:lnTo>
                  <a:lnTo>
                    <a:pt x="22" y="6769"/>
                  </a:lnTo>
                  <a:lnTo>
                    <a:pt x="22" y="7522"/>
                  </a:lnTo>
                  <a:lnTo>
                    <a:pt x="22" y="7657"/>
                  </a:lnTo>
                  <a:cubicBezTo>
                    <a:pt x="11" y="8524"/>
                    <a:pt x="11" y="9391"/>
                    <a:pt x="11" y="10259"/>
                  </a:cubicBezTo>
                  <a:lnTo>
                    <a:pt x="11" y="10541"/>
                  </a:lnTo>
                  <a:cubicBezTo>
                    <a:pt x="11" y="10844"/>
                    <a:pt x="1" y="11167"/>
                    <a:pt x="11" y="11470"/>
                  </a:cubicBezTo>
                  <a:cubicBezTo>
                    <a:pt x="11" y="11637"/>
                    <a:pt x="22" y="11794"/>
                    <a:pt x="32" y="11940"/>
                  </a:cubicBezTo>
                  <a:cubicBezTo>
                    <a:pt x="42" y="12087"/>
                    <a:pt x="63" y="12233"/>
                    <a:pt x="84" y="12379"/>
                  </a:cubicBezTo>
                  <a:cubicBezTo>
                    <a:pt x="241" y="13372"/>
                    <a:pt x="732" y="14145"/>
                    <a:pt x="2142" y="14176"/>
                  </a:cubicBezTo>
                  <a:cubicBezTo>
                    <a:pt x="2847" y="14192"/>
                    <a:pt x="3547" y="14199"/>
                    <a:pt x="4246" y="14199"/>
                  </a:cubicBezTo>
                  <a:cubicBezTo>
                    <a:pt x="4944" y="14199"/>
                    <a:pt x="5642" y="14192"/>
                    <a:pt x="6342" y="14176"/>
                  </a:cubicBezTo>
                  <a:cubicBezTo>
                    <a:pt x="8191" y="14134"/>
                    <a:pt x="8452" y="12828"/>
                    <a:pt x="8473" y="11418"/>
                  </a:cubicBezTo>
                  <a:cubicBezTo>
                    <a:pt x="8483" y="11146"/>
                    <a:pt x="8483" y="10875"/>
                    <a:pt x="8452" y="10614"/>
                  </a:cubicBezTo>
                  <a:lnTo>
                    <a:pt x="8452" y="10259"/>
                  </a:lnTo>
                  <a:cubicBezTo>
                    <a:pt x="8452" y="9433"/>
                    <a:pt x="8441" y="8598"/>
                    <a:pt x="8441" y="7772"/>
                  </a:cubicBezTo>
                  <a:lnTo>
                    <a:pt x="8441" y="7522"/>
                  </a:lnTo>
                  <a:lnTo>
                    <a:pt x="8441" y="6769"/>
                  </a:lnTo>
                  <a:cubicBezTo>
                    <a:pt x="8441" y="5871"/>
                    <a:pt x="8431" y="4973"/>
                    <a:pt x="8431" y="4064"/>
                  </a:cubicBezTo>
                  <a:cubicBezTo>
                    <a:pt x="8431" y="3573"/>
                    <a:pt x="8170" y="3124"/>
                    <a:pt x="7741" y="2883"/>
                  </a:cubicBezTo>
                  <a:cubicBezTo>
                    <a:pt x="7365" y="2654"/>
                    <a:pt x="7104" y="2288"/>
                    <a:pt x="7000" y="1860"/>
                  </a:cubicBezTo>
                  <a:cubicBezTo>
                    <a:pt x="6989" y="1818"/>
                    <a:pt x="6989" y="1797"/>
                    <a:pt x="6989" y="1797"/>
                  </a:cubicBezTo>
                  <a:lnTo>
                    <a:pt x="6948" y="0"/>
                  </a:lnTo>
                  <a:lnTo>
                    <a:pt x="6927" y="0"/>
                  </a:lnTo>
                  <a:lnTo>
                    <a:pt x="4221" y="73"/>
                  </a:lnTo>
                  <a:lnTo>
                    <a:pt x="150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28" name="Google Shape;908;p44">
              <a:extLst>
                <a:ext uri="{FF2B5EF4-FFF2-40B4-BE49-F238E27FC236}">
                  <a16:creationId xmlns:a16="http://schemas.microsoft.com/office/drawing/2014/main" id="{F9912B52-6FAF-401C-5FF7-BC25E32514AC}"/>
                </a:ext>
              </a:extLst>
            </p:cNvPr>
            <p:cNvSpPr/>
            <p:nvPr/>
          </p:nvSpPr>
          <p:spPr>
            <a:xfrm>
              <a:off x="1957709" y="2359234"/>
              <a:ext cx="528749" cy="203590"/>
            </a:xfrm>
            <a:custGeom>
              <a:avLst/>
              <a:gdLst/>
              <a:ahLst/>
              <a:cxnLst/>
              <a:rect l="l" t="t" r="r" b="b"/>
              <a:pathLst>
                <a:path w="3971" h="1529" extrusionOk="0">
                  <a:moveTo>
                    <a:pt x="1" y="1"/>
                  </a:moveTo>
                  <a:lnTo>
                    <a:pt x="1" y="1411"/>
                  </a:lnTo>
                  <a:cubicBezTo>
                    <a:pt x="659" y="1490"/>
                    <a:pt x="1322" y="1529"/>
                    <a:pt x="1986" y="1529"/>
                  </a:cubicBezTo>
                  <a:cubicBezTo>
                    <a:pt x="2649" y="1529"/>
                    <a:pt x="3312" y="1490"/>
                    <a:pt x="3971" y="1411"/>
                  </a:cubicBezTo>
                  <a:lnTo>
                    <a:pt x="397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29" name="Google Shape;909;p44">
              <a:extLst>
                <a:ext uri="{FF2B5EF4-FFF2-40B4-BE49-F238E27FC236}">
                  <a16:creationId xmlns:a16="http://schemas.microsoft.com/office/drawing/2014/main" id="{34041446-0CAD-FDC9-E2C0-635E4774A375}"/>
                </a:ext>
              </a:extLst>
            </p:cNvPr>
            <p:cNvSpPr/>
            <p:nvPr/>
          </p:nvSpPr>
          <p:spPr>
            <a:xfrm>
              <a:off x="1710181" y="2069494"/>
              <a:ext cx="1040587" cy="379751"/>
            </a:xfrm>
            <a:custGeom>
              <a:avLst/>
              <a:gdLst/>
              <a:ahLst/>
              <a:cxnLst/>
              <a:rect l="l" t="t" r="r" b="b"/>
              <a:pathLst>
                <a:path w="7815" h="2852" extrusionOk="0">
                  <a:moveTo>
                    <a:pt x="4049" y="0"/>
                  </a:moveTo>
                  <a:cubicBezTo>
                    <a:pt x="3073" y="0"/>
                    <a:pt x="1921" y="67"/>
                    <a:pt x="617" y="255"/>
                  </a:cubicBezTo>
                  <a:cubicBezTo>
                    <a:pt x="544" y="265"/>
                    <a:pt x="471" y="286"/>
                    <a:pt x="397" y="328"/>
                  </a:cubicBezTo>
                  <a:cubicBezTo>
                    <a:pt x="199" y="432"/>
                    <a:pt x="74" y="620"/>
                    <a:pt x="42" y="850"/>
                  </a:cubicBezTo>
                  <a:cubicBezTo>
                    <a:pt x="1" y="1237"/>
                    <a:pt x="1" y="1634"/>
                    <a:pt x="42" y="2020"/>
                  </a:cubicBezTo>
                  <a:cubicBezTo>
                    <a:pt x="74" y="2334"/>
                    <a:pt x="324" y="2595"/>
                    <a:pt x="638" y="2626"/>
                  </a:cubicBezTo>
                  <a:cubicBezTo>
                    <a:pt x="1388" y="2712"/>
                    <a:pt x="2873" y="2851"/>
                    <a:pt x="4456" y="2851"/>
                  </a:cubicBezTo>
                  <a:cubicBezTo>
                    <a:pt x="5386" y="2851"/>
                    <a:pt x="6350" y="2803"/>
                    <a:pt x="7219" y="2668"/>
                  </a:cubicBezTo>
                  <a:cubicBezTo>
                    <a:pt x="7532" y="2616"/>
                    <a:pt x="7773" y="2344"/>
                    <a:pt x="7793" y="2031"/>
                  </a:cubicBezTo>
                  <a:cubicBezTo>
                    <a:pt x="7814" y="1707"/>
                    <a:pt x="7814" y="1289"/>
                    <a:pt x="7793" y="913"/>
                  </a:cubicBezTo>
                  <a:cubicBezTo>
                    <a:pt x="7793" y="903"/>
                    <a:pt x="7793" y="892"/>
                    <a:pt x="7793" y="882"/>
                  </a:cubicBezTo>
                  <a:cubicBezTo>
                    <a:pt x="7783" y="767"/>
                    <a:pt x="7752" y="662"/>
                    <a:pt x="7689" y="568"/>
                  </a:cubicBezTo>
                  <a:cubicBezTo>
                    <a:pt x="7585" y="422"/>
                    <a:pt x="7428" y="318"/>
                    <a:pt x="7250" y="276"/>
                  </a:cubicBezTo>
                  <a:cubicBezTo>
                    <a:pt x="6665" y="161"/>
                    <a:pt x="5569" y="0"/>
                    <a:pt x="40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30" name="Google Shape;910;p44">
              <a:extLst>
                <a:ext uri="{FF2B5EF4-FFF2-40B4-BE49-F238E27FC236}">
                  <a16:creationId xmlns:a16="http://schemas.microsoft.com/office/drawing/2014/main" id="{8C96D4B9-9133-783F-DC70-C7CBFF7AC1BD}"/>
                </a:ext>
              </a:extLst>
            </p:cNvPr>
            <p:cNvSpPr/>
            <p:nvPr/>
          </p:nvSpPr>
          <p:spPr>
            <a:xfrm>
              <a:off x="1786743" y="2711555"/>
              <a:ext cx="912494" cy="1279329"/>
            </a:xfrm>
            <a:custGeom>
              <a:avLst/>
              <a:gdLst/>
              <a:ahLst/>
              <a:cxnLst/>
              <a:rect l="l" t="t" r="r" b="b"/>
              <a:pathLst>
                <a:path w="6853" h="9608" extrusionOk="0">
                  <a:moveTo>
                    <a:pt x="3527" y="1"/>
                  </a:moveTo>
                  <a:cubicBezTo>
                    <a:pt x="2351" y="1"/>
                    <a:pt x="1176" y="60"/>
                    <a:pt x="0" y="176"/>
                  </a:cubicBezTo>
                  <a:lnTo>
                    <a:pt x="0" y="6966"/>
                  </a:lnTo>
                  <a:cubicBezTo>
                    <a:pt x="0" y="8282"/>
                    <a:pt x="449" y="9013"/>
                    <a:pt x="1671" y="9389"/>
                  </a:cubicBezTo>
                  <a:cubicBezTo>
                    <a:pt x="1734" y="9400"/>
                    <a:pt x="1797" y="9421"/>
                    <a:pt x="1860" y="9441"/>
                  </a:cubicBezTo>
                  <a:cubicBezTo>
                    <a:pt x="2281" y="9546"/>
                    <a:pt x="2785" y="9607"/>
                    <a:pt x="3309" y="9607"/>
                  </a:cubicBezTo>
                  <a:cubicBezTo>
                    <a:pt x="4981" y="9607"/>
                    <a:pt x="6853" y="8983"/>
                    <a:pt x="6853" y="7154"/>
                  </a:cubicBezTo>
                  <a:lnTo>
                    <a:pt x="6853" y="176"/>
                  </a:lnTo>
                  <a:cubicBezTo>
                    <a:pt x="6853" y="176"/>
                    <a:pt x="6571" y="134"/>
                    <a:pt x="6049" y="92"/>
                  </a:cubicBezTo>
                  <a:cubicBezTo>
                    <a:pt x="5208" y="31"/>
                    <a:pt x="4368" y="1"/>
                    <a:pt x="352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31" name="Google Shape;911;p44">
              <a:extLst>
                <a:ext uri="{FF2B5EF4-FFF2-40B4-BE49-F238E27FC236}">
                  <a16:creationId xmlns:a16="http://schemas.microsoft.com/office/drawing/2014/main" id="{7CF77A37-D28C-242E-6F8C-7164335DE55A}"/>
                </a:ext>
              </a:extLst>
            </p:cNvPr>
            <p:cNvSpPr/>
            <p:nvPr/>
          </p:nvSpPr>
          <p:spPr>
            <a:xfrm>
              <a:off x="2009239" y="2723672"/>
              <a:ext cx="689996" cy="1267212"/>
            </a:xfrm>
            <a:custGeom>
              <a:avLst/>
              <a:gdLst/>
              <a:ahLst/>
              <a:cxnLst/>
              <a:rect l="l" t="t" r="r" b="b"/>
              <a:pathLst>
                <a:path w="5182" h="9517" extrusionOk="0">
                  <a:moveTo>
                    <a:pt x="4378" y="1"/>
                  </a:moveTo>
                  <a:cubicBezTo>
                    <a:pt x="4378" y="1025"/>
                    <a:pt x="4304" y="2048"/>
                    <a:pt x="4148" y="3062"/>
                  </a:cubicBezTo>
                  <a:cubicBezTo>
                    <a:pt x="3897" y="4608"/>
                    <a:pt x="3354" y="6143"/>
                    <a:pt x="2372" y="7366"/>
                  </a:cubicBezTo>
                  <a:cubicBezTo>
                    <a:pt x="1724" y="8160"/>
                    <a:pt x="920" y="8818"/>
                    <a:pt x="0" y="9298"/>
                  </a:cubicBezTo>
                  <a:cubicBezTo>
                    <a:pt x="63" y="9309"/>
                    <a:pt x="126" y="9330"/>
                    <a:pt x="189" y="9350"/>
                  </a:cubicBezTo>
                  <a:cubicBezTo>
                    <a:pt x="610" y="9455"/>
                    <a:pt x="1114" y="9516"/>
                    <a:pt x="1638" y="9516"/>
                  </a:cubicBezTo>
                  <a:cubicBezTo>
                    <a:pt x="3310" y="9516"/>
                    <a:pt x="5182" y="8892"/>
                    <a:pt x="5182" y="7063"/>
                  </a:cubicBezTo>
                  <a:lnTo>
                    <a:pt x="5182" y="85"/>
                  </a:lnTo>
                  <a:cubicBezTo>
                    <a:pt x="5182" y="85"/>
                    <a:pt x="4900" y="43"/>
                    <a:pt x="437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32" name="Google Shape;912;p44">
              <a:extLst>
                <a:ext uri="{FF2B5EF4-FFF2-40B4-BE49-F238E27FC236}">
                  <a16:creationId xmlns:a16="http://schemas.microsoft.com/office/drawing/2014/main" id="{E09DF38F-E670-7AB8-2CDB-30C855D25FB9}"/>
                </a:ext>
              </a:extLst>
            </p:cNvPr>
            <p:cNvSpPr/>
            <p:nvPr/>
          </p:nvSpPr>
          <p:spPr>
            <a:xfrm>
              <a:off x="1941065" y="2946170"/>
              <a:ext cx="133685" cy="130356"/>
            </a:xfrm>
            <a:custGeom>
              <a:avLst/>
              <a:gdLst/>
              <a:ahLst/>
              <a:cxnLst/>
              <a:rect l="l" t="t" r="r" b="b"/>
              <a:pathLst>
                <a:path w="1004" h="979" extrusionOk="0">
                  <a:moveTo>
                    <a:pt x="473" y="0"/>
                  </a:moveTo>
                  <a:cubicBezTo>
                    <a:pt x="349" y="0"/>
                    <a:pt x="229" y="47"/>
                    <a:pt x="147" y="137"/>
                  </a:cubicBezTo>
                  <a:cubicBezTo>
                    <a:pt x="53" y="231"/>
                    <a:pt x="1" y="357"/>
                    <a:pt x="1" y="482"/>
                  </a:cubicBezTo>
                  <a:cubicBezTo>
                    <a:pt x="1" y="618"/>
                    <a:pt x="53" y="743"/>
                    <a:pt x="147" y="827"/>
                  </a:cubicBezTo>
                  <a:cubicBezTo>
                    <a:pt x="199" y="889"/>
                    <a:pt x="272" y="942"/>
                    <a:pt x="356" y="962"/>
                  </a:cubicBezTo>
                  <a:cubicBezTo>
                    <a:pt x="398" y="973"/>
                    <a:pt x="442" y="978"/>
                    <a:pt x="486" y="978"/>
                  </a:cubicBezTo>
                  <a:cubicBezTo>
                    <a:pt x="531" y="978"/>
                    <a:pt x="575" y="973"/>
                    <a:pt x="617" y="962"/>
                  </a:cubicBezTo>
                  <a:lnTo>
                    <a:pt x="659" y="952"/>
                  </a:lnTo>
                  <a:lnTo>
                    <a:pt x="763" y="900"/>
                  </a:lnTo>
                  <a:cubicBezTo>
                    <a:pt x="815" y="868"/>
                    <a:pt x="868" y="827"/>
                    <a:pt x="899" y="774"/>
                  </a:cubicBezTo>
                  <a:cubicBezTo>
                    <a:pt x="930" y="753"/>
                    <a:pt x="951" y="712"/>
                    <a:pt x="962" y="670"/>
                  </a:cubicBezTo>
                  <a:cubicBezTo>
                    <a:pt x="983" y="618"/>
                    <a:pt x="1003" y="555"/>
                    <a:pt x="1003" y="492"/>
                  </a:cubicBezTo>
                  <a:cubicBezTo>
                    <a:pt x="993" y="409"/>
                    <a:pt x="972" y="325"/>
                    <a:pt x="930" y="242"/>
                  </a:cubicBezTo>
                  <a:cubicBezTo>
                    <a:pt x="909" y="189"/>
                    <a:pt x="868" y="148"/>
                    <a:pt x="815" y="116"/>
                  </a:cubicBezTo>
                  <a:cubicBezTo>
                    <a:pt x="763" y="74"/>
                    <a:pt x="711" y="43"/>
                    <a:pt x="648" y="33"/>
                  </a:cubicBezTo>
                  <a:lnTo>
                    <a:pt x="617" y="22"/>
                  </a:lnTo>
                  <a:cubicBezTo>
                    <a:pt x="570" y="8"/>
                    <a:pt x="521" y="0"/>
                    <a:pt x="4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33" name="Google Shape;913;p44">
              <a:extLst>
                <a:ext uri="{FF2B5EF4-FFF2-40B4-BE49-F238E27FC236}">
                  <a16:creationId xmlns:a16="http://schemas.microsoft.com/office/drawing/2014/main" id="{A6E1861B-6AA5-2AC4-31D0-2D1186BE9F66}"/>
                </a:ext>
              </a:extLst>
            </p:cNvPr>
            <p:cNvSpPr/>
            <p:nvPr/>
          </p:nvSpPr>
          <p:spPr>
            <a:xfrm>
              <a:off x="2196982" y="2854428"/>
              <a:ext cx="121169" cy="121169"/>
            </a:xfrm>
            <a:custGeom>
              <a:avLst/>
              <a:gdLst/>
              <a:ahLst/>
              <a:cxnLst/>
              <a:rect l="l" t="t" r="r" b="b"/>
              <a:pathLst>
                <a:path w="910" h="910" extrusionOk="0">
                  <a:moveTo>
                    <a:pt x="450" y="1"/>
                  </a:moveTo>
                  <a:cubicBezTo>
                    <a:pt x="377" y="1"/>
                    <a:pt x="293" y="22"/>
                    <a:pt x="231" y="64"/>
                  </a:cubicBezTo>
                  <a:lnTo>
                    <a:pt x="137" y="126"/>
                  </a:lnTo>
                  <a:lnTo>
                    <a:pt x="63" y="220"/>
                  </a:lnTo>
                  <a:cubicBezTo>
                    <a:pt x="53" y="252"/>
                    <a:pt x="32" y="293"/>
                    <a:pt x="22" y="325"/>
                  </a:cubicBezTo>
                  <a:cubicBezTo>
                    <a:pt x="1" y="387"/>
                    <a:pt x="1" y="450"/>
                    <a:pt x="11" y="502"/>
                  </a:cubicBezTo>
                  <a:cubicBezTo>
                    <a:pt x="11" y="544"/>
                    <a:pt x="22" y="586"/>
                    <a:pt x="43" y="617"/>
                  </a:cubicBezTo>
                  <a:cubicBezTo>
                    <a:pt x="63" y="680"/>
                    <a:pt x="95" y="722"/>
                    <a:pt x="137" y="763"/>
                  </a:cubicBezTo>
                  <a:lnTo>
                    <a:pt x="168" y="795"/>
                  </a:lnTo>
                  <a:cubicBezTo>
                    <a:pt x="199" y="826"/>
                    <a:pt x="251" y="857"/>
                    <a:pt x="304" y="878"/>
                  </a:cubicBezTo>
                  <a:cubicBezTo>
                    <a:pt x="345" y="899"/>
                    <a:pt x="398" y="910"/>
                    <a:pt x="450" y="910"/>
                  </a:cubicBezTo>
                  <a:lnTo>
                    <a:pt x="565" y="899"/>
                  </a:lnTo>
                  <a:cubicBezTo>
                    <a:pt x="628" y="878"/>
                    <a:pt x="690" y="837"/>
                    <a:pt x="732" y="795"/>
                  </a:cubicBezTo>
                  <a:lnTo>
                    <a:pt x="774" y="763"/>
                  </a:lnTo>
                  <a:lnTo>
                    <a:pt x="836" y="669"/>
                  </a:lnTo>
                  <a:cubicBezTo>
                    <a:pt x="857" y="638"/>
                    <a:pt x="868" y="596"/>
                    <a:pt x="889" y="565"/>
                  </a:cubicBezTo>
                  <a:cubicBezTo>
                    <a:pt x="899" y="513"/>
                    <a:pt x="910" y="450"/>
                    <a:pt x="889" y="387"/>
                  </a:cubicBezTo>
                  <a:cubicBezTo>
                    <a:pt x="889" y="346"/>
                    <a:pt x="878" y="314"/>
                    <a:pt x="857" y="272"/>
                  </a:cubicBezTo>
                  <a:cubicBezTo>
                    <a:pt x="847" y="241"/>
                    <a:pt x="826" y="199"/>
                    <a:pt x="805" y="178"/>
                  </a:cubicBezTo>
                  <a:cubicBezTo>
                    <a:pt x="784" y="147"/>
                    <a:pt x="753" y="116"/>
                    <a:pt x="722" y="95"/>
                  </a:cubicBezTo>
                  <a:cubicBezTo>
                    <a:pt x="690" y="74"/>
                    <a:pt x="659" y="53"/>
                    <a:pt x="628" y="43"/>
                  </a:cubicBezTo>
                  <a:cubicBezTo>
                    <a:pt x="575" y="11"/>
                    <a:pt x="513" y="1"/>
                    <a:pt x="45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34" name="Google Shape;914;p44">
              <a:extLst>
                <a:ext uri="{FF2B5EF4-FFF2-40B4-BE49-F238E27FC236}">
                  <a16:creationId xmlns:a16="http://schemas.microsoft.com/office/drawing/2014/main" id="{F5E94B5F-07FF-F200-9422-69B9A1AB5600}"/>
                </a:ext>
              </a:extLst>
            </p:cNvPr>
            <p:cNvSpPr/>
            <p:nvPr/>
          </p:nvSpPr>
          <p:spPr>
            <a:xfrm>
              <a:off x="2133069" y="3107684"/>
              <a:ext cx="87747" cy="87747"/>
            </a:xfrm>
            <a:custGeom>
              <a:avLst/>
              <a:gdLst/>
              <a:ahLst/>
              <a:cxnLst/>
              <a:rect l="l" t="t" r="r" b="b"/>
              <a:pathLst>
                <a:path w="659" h="659" extrusionOk="0">
                  <a:moveTo>
                    <a:pt x="324" y="0"/>
                  </a:moveTo>
                  <a:cubicBezTo>
                    <a:pt x="240" y="0"/>
                    <a:pt x="157" y="31"/>
                    <a:pt x="94" y="94"/>
                  </a:cubicBezTo>
                  <a:cubicBezTo>
                    <a:pt x="32" y="157"/>
                    <a:pt x="0" y="240"/>
                    <a:pt x="0" y="324"/>
                  </a:cubicBezTo>
                  <a:cubicBezTo>
                    <a:pt x="0" y="418"/>
                    <a:pt x="32" y="502"/>
                    <a:pt x="94" y="564"/>
                  </a:cubicBezTo>
                  <a:cubicBezTo>
                    <a:pt x="157" y="627"/>
                    <a:pt x="240" y="658"/>
                    <a:pt x="324" y="658"/>
                  </a:cubicBezTo>
                  <a:cubicBezTo>
                    <a:pt x="408" y="658"/>
                    <a:pt x="491" y="627"/>
                    <a:pt x="554" y="564"/>
                  </a:cubicBezTo>
                  <a:cubicBezTo>
                    <a:pt x="617" y="502"/>
                    <a:pt x="648" y="418"/>
                    <a:pt x="658" y="324"/>
                  </a:cubicBezTo>
                  <a:cubicBezTo>
                    <a:pt x="648" y="240"/>
                    <a:pt x="617" y="157"/>
                    <a:pt x="554" y="94"/>
                  </a:cubicBezTo>
                  <a:cubicBezTo>
                    <a:pt x="491" y="31"/>
                    <a:pt x="408" y="0"/>
                    <a:pt x="324" y="0"/>
                  </a:cubicBezTo>
                  <a:close/>
                </a:path>
              </a:pathLst>
            </a:custGeom>
            <a:solidFill>
              <a:srgbClr val="F9E6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35" name="Google Shape;915;p44">
              <a:extLst>
                <a:ext uri="{FF2B5EF4-FFF2-40B4-BE49-F238E27FC236}">
                  <a16:creationId xmlns:a16="http://schemas.microsoft.com/office/drawing/2014/main" id="{F6C2E4BA-4D6A-19A2-CBBF-7EBF1646D997}"/>
                </a:ext>
              </a:extLst>
            </p:cNvPr>
            <p:cNvSpPr/>
            <p:nvPr/>
          </p:nvSpPr>
          <p:spPr>
            <a:xfrm>
              <a:off x="2391782" y="3068670"/>
              <a:ext cx="118373" cy="129691"/>
            </a:xfrm>
            <a:custGeom>
              <a:avLst/>
              <a:gdLst/>
              <a:ahLst/>
              <a:cxnLst/>
              <a:rect l="l" t="t" r="r" b="b"/>
              <a:pathLst>
                <a:path w="889" h="974" extrusionOk="0">
                  <a:moveTo>
                    <a:pt x="439" y="1"/>
                  </a:moveTo>
                  <a:cubicBezTo>
                    <a:pt x="366" y="1"/>
                    <a:pt x="293" y="22"/>
                    <a:pt x="220" y="63"/>
                  </a:cubicBezTo>
                  <a:cubicBezTo>
                    <a:pt x="167" y="84"/>
                    <a:pt x="126" y="126"/>
                    <a:pt x="94" y="178"/>
                  </a:cubicBezTo>
                  <a:cubicBezTo>
                    <a:pt x="63" y="220"/>
                    <a:pt x="32" y="272"/>
                    <a:pt x="21" y="324"/>
                  </a:cubicBezTo>
                  <a:lnTo>
                    <a:pt x="21" y="345"/>
                  </a:lnTo>
                  <a:cubicBezTo>
                    <a:pt x="21" y="356"/>
                    <a:pt x="11" y="398"/>
                    <a:pt x="11" y="418"/>
                  </a:cubicBezTo>
                  <a:cubicBezTo>
                    <a:pt x="0" y="460"/>
                    <a:pt x="0" y="502"/>
                    <a:pt x="11" y="544"/>
                  </a:cubicBezTo>
                  <a:lnTo>
                    <a:pt x="11" y="596"/>
                  </a:lnTo>
                  <a:cubicBezTo>
                    <a:pt x="21" y="659"/>
                    <a:pt x="32" y="721"/>
                    <a:pt x="63" y="774"/>
                  </a:cubicBezTo>
                  <a:cubicBezTo>
                    <a:pt x="94" y="826"/>
                    <a:pt x="126" y="857"/>
                    <a:pt x="167" y="889"/>
                  </a:cubicBezTo>
                  <a:cubicBezTo>
                    <a:pt x="237" y="943"/>
                    <a:pt x="323" y="974"/>
                    <a:pt x="410" y="974"/>
                  </a:cubicBezTo>
                  <a:cubicBezTo>
                    <a:pt x="441" y="974"/>
                    <a:pt x="472" y="970"/>
                    <a:pt x="502" y="962"/>
                  </a:cubicBezTo>
                  <a:cubicBezTo>
                    <a:pt x="596" y="930"/>
                    <a:pt x="679" y="878"/>
                    <a:pt x="752" y="815"/>
                  </a:cubicBezTo>
                  <a:cubicBezTo>
                    <a:pt x="784" y="784"/>
                    <a:pt x="805" y="753"/>
                    <a:pt x="825" y="711"/>
                  </a:cubicBezTo>
                  <a:cubicBezTo>
                    <a:pt x="857" y="659"/>
                    <a:pt x="878" y="607"/>
                    <a:pt x="888" y="544"/>
                  </a:cubicBezTo>
                  <a:cubicBezTo>
                    <a:pt x="888" y="523"/>
                    <a:pt x="888" y="492"/>
                    <a:pt x="878" y="471"/>
                  </a:cubicBezTo>
                  <a:cubicBezTo>
                    <a:pt x="878" y="418"/>
                    <a:pt x="878" y="377"/>
                    <a:pt x="867" y="335"/>
                  </a:cubicBezTo>
                  <a:cubicBezTo>
                    <a:pt x="846" y="293"/>
                    <a:pt x="836" y="262"/>
                    <a:pt x="815" y="230"/>
                  </a:cubicBezTo>
                  <a:cubicBezTo>
                    <a:pt x="794" y="178"/>
                    <a:pt x="752" y="126"/>
                    <a:pt x="700" y="95"/>
                  </a:cubicBezTo>
                  <a:cubicBezTo>
                    <a:pt x="627" y="32"/>
                    <a:pt x="533" y="1"/>
                    <a:pt x="439" y="1"/>
                  </a:cubicBezTo>
                  <a:close/>
                </a:path>
              </a:pathLst>
            </a:custGeom>
            <a:solidFill>
              <a:srgbClr val="F9E6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36" name="Google Shape;916;p44">
              <a:extLst>
                <a:ext uri="{FF2B5EF4-FFF2-40B4-BE49-F238E27FC236}">
                  <a16:creationId xmlns:a16="http://schemas.microsoft.com/office/drawing/2014/main" id="{EE38492A-2EE9-D37B-C696-0AA2855BB8B8}"/>
                </a:ext>
              </a:extLst>
            </p:cNvPr>
            <p:cNvSpPr/>
            <p:nvPr/>
          </p:nvSpPr>
          <p:spPr>
            <a:xfrm>
              <a:off x="2226275" y="3423388"/>
              <a:ext cx="123832" cy="123166"/>
            </a:xfrm>
            <a:custGeom>
              <a:avLst/>
              <a:gdLst/>
              <a:ahLst/>
              <a:cxnLst/>
              <a:rect l="l" t="t" r="r" b="b"/>
              <a:pathLst>
                <a:path w="930" h="925" extrusionOk="0">
                  <a:moveTo>
                    <a:pt x="460" y="0"/>
                  </a:moveTo>
                  <a:cubicBezTo>
                    <a:pt x="387" y="0"/>
                    <a:pt x="303" y="21"/>
                    <a:pt x="230" y="63"/>
                  </a:cubicBezTo>
                  <a:cubicBezTo>
                    <a:pt x="178" y="94"/>
                    <a:pt x="136" y="136"/>
                    <a:pt x="105" y="178"/>
                  </a:cubicBezTo>
                  <a:cubicBezTo>
                    <a:pt x="63" y="230"/>
                    <a:pt x="31" y="282"/>
                    <a:pt x="21" y="335"/>
                  </a:cubicBezTo>
                  <a:cubicBezTo>
                    <a:pt x="0" y="418"/>
                    <a:pt x="0" y="502"/>
                    <a:pt x="21" y="585"/>
                  </a:cubicBezTo>
                  <a:cubicBezTo>
                    <a:pt x="42" y="659"/>
                    <a:pt x="73" y="732"/>
                    <a:pt x="136" y="794"/>
                  </a:cubicBezTo>
                  <a:cubicBezTo>
                    <a:pt x="188" y="847"/>
                    <a:pt x="261" y="888"/>
                    <a:pt x="345" y="909"/>
                  </a:cubicBezTo>
                  <a:cubicBezTo>
                    <a:pt x="381" y="920"/>
                    <a:pt x="421" y="925"/>
                    <a:pt x="461" y="925"/>
                  </a:cubicBezTo>
                  <a:cubicBezTo>
                    <a:pt x="502" y="925"/>
                    <a:pt x="543" y="920"/>
                    <a:pt x="585" y="909"/>
                  </a:cubicBezTo>
                  <a:cubicBezTo>
                    <a:pt x="648" y="888"/>
                    <a:pt x="700" y="867"/>
                    <a:pt x="742" y="826"/>
                  </a:cubicBezTo>
                  <a:cubicBezTo>
                    <a:pt x="794" y="794"/>
                    <a:pt x="836" y="742"/>
                    <a:pt x="857" y="690"/>
                  </a:cubicBezTo>
                  <a:cubicBezTo>
                    <a:pt x="898" y="627"/>
                    <a:pt x="919" y="544"/>
                    <a:pt x="919" y="460"/>
                  </a:cubicBezTo>
                  <a:lnTo>
                    <a:pt x="919" y="450"/>
                  </a:lnTo>
                  <a:cubicBezTo>
                    <a:pt x="930" y="387"/>
                    <a:pt x="909" y="335"/>
                    <a:pt x="888" y="282"/>
                  </a:cubicBezTo>
                  <a:cubicBezTo>
                    <a:pt x="867" y="220"/>
                    <a:pt x="836" y="178"/>
                    <a:pt x="794" y="136"/>
                  </a:cubicBezTo>
                  <a:lnTo>
                    <a:pt x="700" y="63"/>
                  </a:lnTo>
                  <a:cubicBezTo>
                    <a:pt x="627" y="21"/>
                    <a:pt x="554" y="0"/>
                    <a:pt x="470" y="0"/>
                  </a:cubicBezTo>
                  <a:close/>
                </a:path>
              </a:pathLst>
            </a:custGeom>
            <a:solidFill>
              <a:srgbClr val="F9E6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37" name="Google Shape;917;p44">
              <a:extLst>
                <a:ext uri="{FF2B5EF4-FFF2-40B4-BE49-F238E27FC236}">
                  <a16:creationId xmlns:a16="http://schemas.microsoft.com/office/drawing/2014/main" id="{F2AA7404-6DE3-BABA-B3CC-87BF587CFA21}"/>
                </a:ext>
              </a:extLst>
            </p:cNvPr>
            <p:cNvSpPr/>
            <p:nvPr/>
          </p:nvSpPr>
          <p:spPr>
            <a:xfrm>
              <a:off x="1977282" y="3395559"/>
              <a:ext cx="136348" cy="135017"/>
            </a:xfrm>
            <a:custGeom>
              <a:avLst/>
              <a:gdLst/>
              <a:ahLst/>
              <a:cxnLst/>
              <a:rect l="l" t="t" r="r" b="b"/>
              <a:pathLst>
                <a:path w="1024" h="1014" extrusionOk="0">
                  <a:moveTo>
                    <a:pt x="491" y="1"/>
                  </a:moveTo>
                  <a:cubicBezTo>
                    <a:pt x="355" y="1"/>
                    <a:pt x="230" y="53"/>
                    <a:pt x="146" y="147"/>
                  </a:cubicBezTo>
                  <a:lnTo>
                    <a:pt x="63" y="241"/>
                  </a:lnTo>
                  <a:cubicBezTo>
                    <a:pt x="21" y="314"/>
                    <a:pt x="0" y="397"/>
                    <a:pt x="0" y="491"/>
                  </a:cubicBezTo>
                  <a:cubicBezTo>
                    <a:pt x="0" y="680"/>
                    <a:pt x="105" y="857"/>
                    <a:pt x="272" y="951"/>
                  </a:cubicBezTo>
                  <a:cubicBezTo>
                    <a:pt x="345" y="993"/>
                    <a:pt x="429" y="1014"/>
                    <a:pt x="523" y="1014"/>
                  </a:cubicBezTo>
                  <a:cubicBezTo>
                    <a:pt x="564" y="1014"/>
                    <a:pt x="606" y="1003"/>
                    <a:pt x="648" y="993"/>
                  </a:cubicBezTo>
                  <a:lnTo>
                    <a:pt x="669" y="993"/>
                  </a:lnTo>
                  <a:cubicBezTo>
                    <a:pt x="825" y="951"/>
                    <a:pt x="940" y="836"/>
                    <a:pt x="982" y="690"/>
                  </a:cubicBezTo>
                  <a:lnTo>
                    <a:pt x="982" y="659"/>
                  </a:lnTo>
                  <a:cubicBezTo>
                    <a:pt x="1024" y="533"/>
                    <a:pt x="1014" y="387"/>
                    <a:pt x="951" y="272"/>
                  </a:cubicBezTo>
                  <a:cubicBezTo>
                    <a:pt x="857" y="105"/>
                    <a:pt x="679" y="1"/>
                    <a:pt x="491" y="1"/>
                  </a:cubicBezTo>
                  <a:close/>
                </a:path>
              </a:pathLst>
            </a:custGeom>
            <a:solidFill>
              <a:srgbClr val="F9E6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38" name="Google Shape;918;p44">
              <a:extLst>
                <a:ext uri="{FF2B5EF4-FFF2-40B4-BE49-F238E27FC236}">
                  <a16:creationId xmlns:a16="http://schemas.microsoft.com/office/drawing/2014/main" id="{02AEFD4B-F3AA-F3C8-65C7-A9A25C0C1A35}"/>
                </a:ext>
              </a:extLst>
            </p:cNvPr>
            <p:cNvSpPr/>
            <p:nvPr/>
          </p:nvSpPr>
          <p:spPr>
            <a:xfrm>
              <a:off x="1710181" y="2138201"/>
              <a:ext cx="1040587" cy="311044"/>
            </a:xfrm>
            <a:custGeom>
              <a:avLst/>
              <a:gdLst/>
              <a:ahLst/>
              <a:cxnLst/>
              <a:rect l="l" t="t" r="r" b="b"/>
              <a:pathLst>
                <a:path w="7815" h="2336" extrusionOk="0">
                  <a:moveTo>
                    <a:pt x="178" y="0"/>
                  </a:moveTo>
                  <a:cubicBezTo>
                    <a:pt x="105" y="94"/>
                    <a:pt x="53" y="209"/>
                    <a:pt x="42" y="334"/>
                  </a:cubicBezTo>
                  <a:cubicBezTo>
                    <a:pt x="1" y="721"/>
                    <a:pt x="1" y="1118"/>
                    <a:pt x="42" y="1504"/>
                  </a:cubicBezTo>
                  <a:cubicBezTo>
                    <a:pt x="74" y="1818"/>
                    <a:pt x="324" y="2079"/>
                    <a:pt x="638" y="2110"/>
                  </a:cubicBezTo>
                  <a:cubicBezTo>
                    <a:pt x="1388" y="2196"/>
                    <a:pt x="2873" y="2335"/>
                    <a:pt x="4456" y="2335"/>
                  </a:cubicBezTo>
                  <a:cubicBezTo>
                    <a:pt x="5386" y="2335"/>
                    <a:pt x="6350" y="2287"/>
                    <a:pt x="7219" y="2152"/>
                  </a:cubicBezTo>
                  <a:cubicBezTo>
                    <a:pt x="7532" y="2100"/>
                    <a:pt x="7773" y="1828"/>
                    <a:pt x="7793" y="1515"/>
                  </a:cubicBezTo>
                  <a:cubicBezTo>
                    <a:pt x="7814" y="1191"/>
                    <a:pt x="7814" y="773"/>
                    <a:pt x="7793" y="387"/>
                  </a:cubicBezTo>
                  <a:cubicBezTo>
                    <a:pt x="7793" y="387"/>
                    <a:pt x="7793" y="366"/>
                    <a:pt x="7793" y="366"/>
                  </a:cubicBezTo>
                  <a:cubicBezTo>
                    <a:pt x="7783" y="251"/>
                    <a:pt x="7741" y="136"/>
                    <a:pt x="7679" y="42"/>
                  </a:cubicBezTo>
                  <a:cubicBezTo>
                    <a:pt x="6445" y="476"/>
                    <a:pt x="5150" y="694"/>
                    <a:pt x="3851" y="694"/>
                  </a:cubicBezTo>
                  <a:cubicBezTo>
                    <a:pt x="3147" y="694"/>
                    <a:pt x="2442" y="630"/>
                    <a:pt x="1745" y="501"/>
                  </a:cubicBezTo>
                  <a:cubicBezTo>
                    <a:pt x="1202" y="397"/>
                    <a:pt x="680" y="230"/>
                    <a:pt x="1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39" name="Google Shape;919;p44">
              <a:extLst>
                <a:ext uri="{FF2B5EF4-FFF2-40B4-BE49-F238E27FC236}">
                  <a16:creationId xmlns:a16="http://schemas.microsoft.com/office/drawing/2014/main" id="{ED1E01E8-1FF4-472D-DE49-B62661B152DE}"/>
                </a:ext>
              </a:extLst>
            </p:cNvPr>
            <p:cNvSpPr/>
            <p:nvPr/>
          </p:nvSpPr>
          <p:spPr>
            <a:xfrm>
              <a:off x="2507224" y="2617949"/>
              <a:ext cx="140609" cy="763496"/>
            </a:xfrm>
            <a:custGeom>
              <a:avLst/>
              <a:gdLst/>
              <a:ahLst/>
              <a:cxnLst/>
              <a:rect l="l" t="t" r="r" b="b"/>
              <a:pathLst>
                <a:path w="1056" h="5734" extrusionOk="0">
                  <a:moveTo>
                    <a:pt x="473" y="1"/>
                  </a:moveTo>
                  <a:cubicBezTo>
                    <a:pt x="319" y="1"/>
                    <a:pt x="170" y="88"/>
                    <a:pt x="115" y="283"/>
                  </a:cubicBezTo>
                  <a:cubicBezTo>
                    <a:pt x="0" y="690"/>
                    <a:pt x="53" y="1171"/>
                    <a:pt x="63" y="1589"/>
                  </a:cubicBezTo>
                  <a:cubicBezTo>
                    <a:pt x="73" y="2007"/>
                    <a:pt x="73" y="2477"/>
                    <a:pt x="73" y="2926"/>
                  </a:cubicBezTo>
                  <a:cubicBezTo>
                    <a:pt x="73" y="3783"/>
                    <a:pt x="0" y="4702"/>
                    <a:pt x="209" y="5538"/>
                  </a:cubicBezTo>
                  <a:cubicBezTo>
                    <a:pt x="244" y="5673"/>
                    <a:pt x="349" y="5734"/>
                    <a:pt x="458" y="5734"/>
                  </a:cubicBezTo>
                  <a:cubicBezTo>
                    <a:pt x="576" y="5734"/>
                    <a:pt x="699" y="5662"/>
                    <a:pt x="742" y="5538"/>
                  </a:cubicBezTo>
                  <a:cubicBezTo>
                    <a:pt x="1055" y="4723"/>
                    <a:pt x="1034" y="3772"/>
                    <a:pt x="1045" y="2926"/>
                  </a:cubicBezTo>
                  <a:cubicBezTo>
                    <a:pt x="1045" y="2508"/>
                    <a:pt x="1045" y="2080"/>
                    <a:pt x="1034" y="1662"/>
                  </a:cubicBezTo>
                  <a:cubicBezTo>
                    <a:pt x="1024" y="1213"/>
                    <a:pt x="1034" y="701"/>
                    <a:pt x="878" y="283"/>
                  </a:cubicBezTo>
                  <a:cubicBezTo>
                    <a:pt x="812" y="104"/>
                    <a:pt x="640" y="1"/>
                    <a:pt x="47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40" name="Google Shape;920;p44">
              <a:extLst>
                <a:ext uri="{FF2B5EF4-FFF2-40B4-BE49-F238E27FC236}">
                  <a16:creationId xmlns:a16="http://schemas.microsoft.com/office/drawing/2014/main" id="{A2CC57C7-E304-7A79-38C2-EE282CB152A6}"/>
                </a:ext>
              </a:extLst>
            </p:cNvPr>
            <p:cNvSpPr/>
            <p:nvPr/>
          </p:nvSpPr>
          <p:spPr>
            <a:xfrm>
              <a:off x="2459822" y="3523386"/>
              <a:ext cx="154590" cy="271897"/>
            </a:xfrm>
            <a:custGeom>
              <a:avLst/>
              <a:gdLst/>
              <a:ahLst/>
              <a:cxnLst/>
              <a:rect l="l" t="t" r="r" b="b"/>
              <a:pathLst>
                <a:path w="1161" h="2042" extrusionOk="0">
                  <a:moveTo>
                    <a:pt x="773" y="1"/>
                  </a:moveTo>
                  <a:cubicBezTo>
                    <a:pt x="730" y="1"/>
                    <a:pt x="687" y="12"/>
                    <a:pt x="649" y="33"/>
                  </a:cubicBezTo>
                  <a:cubicBezTo>
                    <a:pt x="409" y="169"/>
                    <a:pt x="388" y="461"/>
                    <a:pt x="314" y="701"/>
                  </a:cubicBezTo>
                  <a:cubicBezTo>
                    <a:pt x="241" y="984"/>
                    <a:pt x="179" y="1276"/>
                    <a:pt x="95" y="1548"/>
                  </a:cubicBezTo>
                  <a:cubicBezTo>
                    <a:pt x="1" y="1850"/>
                    <a:pt x="236" y="2042"/>
                    <a:pt x="475" y="2042"/>
                  </a:cubicBezTo>
                  <a:cubicBezTo>
                    <a:pt x="632" y="2042"/>
                    <a:pt x="791" y="1958"/>
                    <a:pt x="858" y="1767"/>
                  </a:cubicBezTo>
                  <a:cubicBezTo>
                    <a:pt x="973" y="1475"/>
                    <a:pt x="1046" y="1172"/>
                    <a:pt x="1088" y="858"/>
                  </a:cubicBezTo>
                  <a:cubicBezTo>
                    <a:pt x="1108" y="607"/>
                    <a:pt x="1161" y="263"/>
                    <a:pt x="952" y="75"/>
                  </a:cubicBezTo>
                  <a:cubicBezTo>
                    <a:pt x="902" y="25"/>
                    <a:pt x="837" y="1"/>
                    <a:pt x="77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41" name="Google Shape;921;p44">
              <a:extLst>
                <a:ext uri="{FF2B5EF4-FFF2-40B4-BE49-F238E27FC236}">
                  <a16:creationId xmlns:a16="http://schemas.microsoft.com/office/drawing/2014/main" id="{56F8021E-F4E5-845B-1D64-30FA198C7A91}"/>
                </a:ext>
              </a:extLst>
            </p:cNvPr>
            <p:cNvSpPr/>
            <p:nvPr/>
          </p:nvSpPr>
          <p:spPr>
            <a:xfrm>
              <a:off x="1667038" y="3086779"/>
              <a:ext cx="1674708" cy="642727"/>
            </a:xfrm>
            <a:custGeom>
              <a:avLst/>
              <a:gdLst/>
              <a:ahLst/>
              <a:cxnLst/>
              <a:rect l="l" t="t" r="r" b="b"/>
              <a:pathLst>
                <a:path w="8473" h="4827" extrusionOk="0">
                  <a:moveTo>
                    <a:pt x="22" y="0"/>
                  </a:moveTo>
                  <a:lnTo>
                    <a:pt x="22" y="753"/>
                  </a:lnTo>
                  <a:lnTo>
                    <a:pt x="22" y="888"/>
                  </a:lnTo>
                  <a:cubicBezTo>
                    <a:pt x="11" y="1755"/>
                    <a:pt x="11" y="2622"/>
                    <a:pt x="11" y="3490"/>
                  </a:cubicBezTo>
                  <a:lnTo>
                    <a:pt x="11" y="3751"/>
                  </a:lnTo>
                  <a:cubicBezTo>
                    <a:pt x="11" y="4054"/>
                    <a:pt x="1" y="4377"/>
                    <a:pt x="11" y="4680"/>
                  </a:cubicBezTo>
                  <a:lnTo>
                    <a:pt x="63" y="4680"/>
                  </a:lnTo>
                  <a:cubicBezTo>
                    <a:pt x="335" y="4712"/>
                    <a:pt x="617" y="4733"/>
                    <a:pt x="910" y="4754"/>
                  </a:cubicBezTo>
                  <a:lnTo>
                    <a:pt x="941" y="4754"/>
                  </a:lnTo>
                  <a:lnTo>
                    <a:pt x="1045" y="4764"/>
                  </a:lnTo>
                  <a:cubicBezTo>
                    <a:pt x="1912" y="4806"/>
                    <a:pt x="2821" y="4827"/>
                    <a:pt x="3709" y="4827"/>
                  </a:cubicBezTo>
                  <a:lnTo>
                    <a:pt x="3981" y="4827"/>
                  </a:lnTo>
                  <a:lnTo>
                    <a:pt x="4534" y="4816"/>
                  </a:lnTo>
                  <a:lnTo>
                    <a:pt x="4785" y="4816"/>
                  </a:lnTo>
                  <a:lnTo>
                    <a:pt x="5151" y="4806"/>
                  </a:lnTo>
                  <a:lnTo>
                    <a:pt x="5276" y="4806"/>
                  </a:lnTo>
                  <a:lnTo>
                    <a:pt x="5621" y="4795"/>
                  </a:lnTo>
                  <a:lnTo>
                    <a:pt x="5704" y="4795"/>
                  </a:lnTo>
                  <a:lnTo>
                    <a:pt x="6039" y="4774"/>
                  </a:lnTo>
                  <a:lnTo>
                    <a:pt x="6237" y="4774"/>
                  </a:lnTo>
                  <a:lnTo>
                    <a:pt x="6467" y="4764"/>
                  </a:lnTo>
                  <a:lnTo>
                    <a:pt x="6916" y="4743"/>
                  </a:lnTo>
                  <a:cubicBezTo>
                    <a:pt x="7188" y="4733"/>
                    <a:pt x="7449" y="4712"/>
                    <a:pt x="7700" y="4701"/>
                  </a:cubicBezTo>
                  <a:lnTo>
                    <a:pt x="7752" y="4701"/>
                  </a:lnTo>
                  <a:lnTo>
                    <a:pt x="8473" y="4649"/>
                  </a:lnTo>
                  <a:lnTo>
                    <a:pt x="8473" y="3845"/>
                  </a:lnTo>
                  <a:cubicBezTo>
                    <a:pt x="8473" y="3730"/>
                    <a:pt x="8473" y="3604"/>
                    <a:pt x="8462" y="3490"/>
                  </a:cubicBezTo>
                  <a:cubicBezTo>
                    <a:pt x="8462" y="2664"/>
                    <a:pt x="8452" y="1829"/>
                    <a:pt x="8452" y="1003"/>
                  </a:cubicBezTo>
                  <a:lnTo>
                    <a:pt x="8452" y="753"/>
                  </a:lnTo>
                  <a:lnTo>
                    <a:pt x="84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VACCINE</a:t>
              </a: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42" name="Google Shape;922;p44">
              <a:extLst>
                <a:ext uri="{FF2B5EF4-FFF2-40B4-BE49-F238E27FC236}">
                  <a16:creationId xmlns:a16="http://schemas.microsoft.com/office/drawing/2014/main" id="{FDAF671D-CC68-92DC-4DF7-462160EC655A}"/>
                </a:ext>
              </a:extLst>
            </p:cNvPr>
            <p:cNvSpPr/>
            <p:nvPr/>
          </p:nvSpPr>
          <p:spPr>
            <a:xfrm>
              <a:off x="1669836" y="3086779"/>
              <a:ext cx="1124073" cy="137813"/>
            </a:xfrm>
            <a:custGeom>
              <a:avLst/>
              <a:gdLst/>
              <a:ahLst/>
              <a:cxnLst/>
              <a:rect l="l" t="t" r="r" b="b"/>
              <a:pathLst>
                <a:path w="8442" h="1035" extrusionOk="0">
                  <a:moveTo>
                    <a:pt x="1" y="0"/>
                  </a:moveTo>
                  <a:lnTo>
                    <a:pt x="1" y="753"/>
                  </a:lnTo>
                  <a:lnTo>
                    <a:pt x="1" y="899"/>
                  </a:lnTo>
                  <a:lnTo>
                    <a:pt x="878" y="930"/>
                  </a:lnTo>
                  <a:cubicBezTo>
                    <a:pt x="2393" y="982"/>
                    <a:pt x="4409" y="1035"/>
                    <a:pt x="6352" y="1035"/>
                  </a:cubicBezTo>
                  <a:lnTo>
                    <a:pt x="6561" y="1035"/>
                  </a:lnTo>
                  <a:cubicBezTo>
                    <a:pt x="6801" y="1024"/>
                    <a:pt x="7041" y="1024"/>
                    <a:pt x="7271" y="1024"/>
                  </a:cubicBezTo>
                  <a:lnTo>
                    <a:pt x="7731" y="1024"/>
                  </a:lnTo>
                  <a:cubicBezTo>
                    <a:pt x="7971" y="1014"/>
                    <a:pt x="8211" y="1014"/>
                    <a:pt x="8441" y="1003"/>
                  </a:cubicBezTo>
                  <a:cubicBezTo>
                    <a:pt x="8441" y="920"/>
                    <a:pt x="8441" y="836"/>
                    <a:pt x="8431" y="753"/>
                  </a:cubicBezTo>
                  <a:lnTo>
                    <a:pt x="84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43" name="Google Shape;923;p44">
              <a:extLst>
                <a:ext uri="{FF2B5EF4-FFF2-40B4-BE49-F238E27FC236}">
                  <a16:creationId xmlns:a16="http://schemas.microsoft.com/office/drawing/2014/main" id="{C68C7D32-7CAE-AA74-33B6-DD808182BB6F}"/>
                </a:ext>
              </a:extLst>
            </p:cNvPr>
            <p:cNvSpPr/>
            <p:nvPr/>
          </p:nvSpPr>
          <p:spPr>
            <a:xfrm>
              <a:off x="1667040" y="3587565"/>
              <a:ext cx="1128201" cy="141941"/>
            </a:xfrm>
            <a:custGeom>
              <a:avLst/>
              <a:gdLst/>
              <a:ahLst/>
              <a:cxnLst/>
              <a:rect l="l" t="t" r="r" b="b"/>
              <a:pathLst>
                <a:path w="8473" h="1066" extrusionOk="0">
                  <a:moveTo>
                    <a:pt x="11" y="0"/>
                  </a:moveTo>
                  <a:cubicBezTo>
                    <a:pt x="11" y="303"/>
                    <a:pt x="1" y="616"/>
                    <a:pt x="11" y="930"/>
                  </a:cubicBezTo>
                  <a:lnTo>
                    <a:pt x="63" y="930"/>
                  </a:lnTo>
                  <a:cubicBezTo>
                    <a:pt x="335" y="961"/>
                    <a:pt x="617" y="982"/>
                    <a:pt x="910" y="1003"/>
                  </a:cubicBezTo>
                  <a:lnTo>
                    <a:pt x="1045" y="1003"/>
                  </a:lnTo>
                  <a:cubicBezTo>
                    <a:pt x="1912" y="1045"/>
                    <a:pt x="2821" y="1066"/>
                    <a:pt x="3709" y="1066"/>
                  </a:cubicBezTo>
                  <a:lnTo>
                    <a:pt x="3981" y="1066"/>
                  </a:lnTo>
                  <a:lnTo>
                    <a:pt x="4534" y="1055"/>
                  </a:lnTo>
                  <a:lnTo>
                    <a:pt x="4785" y="1055"/>
                  </a:lnTo>
                  <a:lnTo>
                    <a:pt x="5151" y="1045"/>
                  </a:lnTo>
                  <a:lnTo>
                    <a:pt x="5276" y="1045"/>
                  </a:lnTo>
                  <a:lnTo>
                    <a:pt x="5621" y="1034"/>
                  </a:lnTo>
                  <a:lnTo>
                    <a:pt x="5704" y="1034"/>
                  </a:lnTo>
                  <a:lnTo>
                    <a:pt x="6039" y="1013"/>
                  </a:lnTo>
                  <a:lnTo>
                    <a:pt x="6237" y="1013"/>
                  </a:lnTo>
                  <a:lnTo>
                    <a:pt x="6467" y="1003"/>
                  </a:lnTo>
                  <a:lnTo>
                    <a:pt x="6916" y="982"/>
                  </a:lnTo>
                  <a:cubicBezTo>
                    <a:pt x="7188" y="972"/>
                    <a:pt x="7449" y="951"/>
                    <a:pt x="7700" y="940"/>
                  </a:cubicBezTo>
                  <a:lnTo>
                    <a:pt x="7752" y="940"/>
                  </a:lnTo>
                  <a:lnTo>
                    <a:pt x="8473" y="888"/>
                  </a:lnTo>
                  <a:lnTo>
                    <a:pt x="8473" y="84"/>
                  </a:lnTo>
                  <a:cubicBezTo>
                    <a:pt x="8243" y="94"/>
                    <a:pt x="8003" y="115"/>
                    <a:pt x="7752" y="115"/>
                  </a:cubicBezTo>
                  <a:cubicBezTo>
                    <a:pt x="7522" y="125"/>
                    <a:pt x="7303" y="136"/>
                    <a:pt x="7052" y="136"/>
                  </a:cubicBezTo>
                  <a:cubicBezTo>
                    <a:pt x="6801" y="146"/>
                    <a:pt x="6540" y="157"/>
                    <a:pt x="6279" y="157"/>
                  </a:cubicBezTo>
                  <a:lnTo>
                    <a:pt x="5213" y="157"/>
                  </a:lnTo>
                  <a:cubicBezTo>
                    <a:pt x="3699" y="146"/>
                    <a:pt x="2153" y="94"/>
                    <a:pt x="899" y="42"/>
                  </a:cubicBezTo>
                  <a:lnTo>
                    <a:pt x="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44" name="Google Shape;924;p44">
              <a:extLst>
                <a:ext uri="{FF2B5EF4-FFF2-40B4-BE49-F238E27FC236}">
                  <a16:creationId xmlns:a16="http://schemas.microsoft.com/office/drawing/2014/main" id="{44F09F71-80C1-62F4-DB5C-A0C972ACFE80}"/>
                </a:ext>
              </a:extLst>
            </p:cNvPr>
            <p:cNvSpPr/>
            <p:nvPr/>
          </p:nvSpPr>
          <p:spPr>
            <a:xfrm>
              <a:off x="1539082" y="4032427"/>
              <a:ext cx="576018" cy="572023"/>
            </a:xfrm>
            <a:custGeom>
              <a:avLst/>
              <a:gdLst/>
              <a:ahLst/>
              <a:cxnLst/>
              <a:rect l="l" t="t" r="r" b="b"/>
              <a:pathLst>
                <a:path w="4326" h="4296" extrusionOk="0">
                  <a:moveTo>
                    <a:pt x="2214" y="1"/>
                  </a:moveTo>
                  <a:cubicBezTo>
                    <a:pt x="1103" y="1"/>
                    <a:pt x="1" y="826"/>
                    <a:pt x="1" y="2133"/>
                  </a:cubicBezTo>
                  <a:cubicBezTo>
                    <a:pt x="1" y="3324"/>
                    <a:pt x="972" y="4295"/>
                    <a:pt x="2163" y="4295"/>
                  </a:cubicBezTo>
                  <a:cubicBezTo>
                    <a:pt x="3396" y="4295"/>
                    <a:pt x="4294" y="3251"/>
                    <a:pt x="4315" y="2133"/>
                  </a:cubicBezTo>
                  <a:cubicBezTo>
                    <a:pt x="4325" y="1694"/>
                    <a:pt x="4190" y="1266"/>
                    <a:pt x="3939" y="911"/>
                  </a:cubicBezTo>
                  <a:cubicBezTo>
                    <a:pt x="3793" y="681"/>
                    <a:pt x="3594" y="482"/>
                    <a:pt x="3364" y="336"/>
                  </a:cubicBezTo>
                  <a:cubicBezTo>
                    <a:pt x="3014" y="107"/>
                    <a:pt x="2613" y="1"/>
                    <a:pt x="221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45" name="Google Shape;925;p44">
              <a:extLst>
                <a:ext uri="{FF2B5EF4-FFF2-40B4-BE49-F238E27FC236}">
                  <a16:creationId xmlns:a16="http://schemas.microsoft.com/office/drawing/2014/main" id="{2313091B-1EA2-872D-3D51-15707F7025CD}"/>
                </a:ext>
              </a:extLst>
            </p:cNvPr>
            <p:cNvSpPr/>
            <p:nvPr/>
          </p:nvSpPr>
          <p:spPr>
            <a:xfrm>
              <a:off x="1621103" y="4077167"/>
              <a:ext cx="493996" cy="527284"/>
            </a:xfrm>
            <a:custGeom>
              <a:avLst/>
              <a:gdLst/>
              <a:ahLst/>
              <a:cxnLst/>
              <a:rect l="l" t="t" r="r" b="b"/>
              <a:pathLst>
                <a:path w="3710" h="3960" extrusionOk="0">
                  <a:moveTo>
                    <a:pt x="2748" y="0"/>
                  </a:moveTo>
                  <a:lnTo>
                    <a:pt x="2748" y="0"/>
                  </a:lnTo>
                  <a:cubicBezTo>
                    <a:pt x="2936" y="261"/>
                    <a:pt x="3062" y="554"/>
                    <a:pt x="3124" y="878"/>
                  </a:cubicBezTo>
                  <a:cubicBezTo>
                    <a:pt x="3250" y="1588"/>
                    <a:pt x="3020" y="2309"/>
                    <a:pt x="2498" y="2810"/>
                  </a:cubicBezTo>
                  <a:cubicBezTo>
                    <a:pt x="2061" y="3220"/>
                    <a:pt x="1441" y="3407"/>
                    <a:pt x="826" y="3407"/>
                  </a:cubicBezTo>
                  <a:cubicBezTo>
                    <a:pt x="735" y="3407"/>
                    <a:pt x="645" y="3403"/>
                    <a:pt x="555" y="3395"/>
                  </a:cubicBezTo>
                  <a:cubicBezTo>
                    <a:pt x="367" y="3385"/>
                    <a:pt x="189" y="3354"/>
                    <a:pt x="1" y="3312"/>
                  </a:cubicBezTo>
                  <a:lnTo>
                    <a:pt x="1" y="3312"/>
                  </a:lnTo>
                  <a:cubicBezTo>
                    <a:pt x="408" y="3719"/>
                    <a:pt x="962" y="3959"/>
                    <a:pt x="1547" y="3959"/>
                  </a:cubicBezTo>
                  <a:cubicBezTo>
                    <a:pt x="2780" y="3959"/>
                    <a:pt x="3678" y="2915"/>
                    <a:pt x="3699" y="1797"/>
                  </a:cubicBezTo>
                  <a:cubicBezTo>
                    <a:pt x="3709" y="1358"/>
                    <a:pt x="3574" y="930"/>
                    <a:pt x="3323" y="575"/>
                  </a:cubicBezTo>
                  <a:cubicBezTo>
                    <a:pt x="3177" y="345"/>
                    <a:pt x="2978" y="146"/>
                    <a:pt x="27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46" name="Google Shape;926;p44">
              <a:extLst>
                <a:ext uri="{FF2B5EF4-FFF2-40B4-BE49-F238E27FC236}">
                  <a16:creationId xmlns:a16="http://schemas.microsoft.com/office/drawing/2014/main" id="{0A9D4108-7DD1-2048-57B3-00331849A31E}"/>
                </a:ext>
              </a:extLst>
            </p:cNvPr>
            <p:cNvSpPr/>
            <p:nvPr/>
          </p:nvSpPr>
          <p:spPr>
            <a:xfrm>
              <a:off x="1614579" y="4095675"/>
              <a:ext cx="354186" cy="401854"/>
            </a:xfrm>
            <a:custGeom>
              <a:avLst/>
              <a:gdLst/>
              <a:ahLst/>
              <a:cxnLst/>
              <a:rect l="l" t="t" r="r" b="b"/>
              <a:pathLst>
                <a:path w="2660" h="3018" extrusionOk="0">
                  <a:moveTo>
                    <a:pt x="2564" y="1"/>
                  </a:moveTo>
                  <a:cubicBezTo>
                    <a:pt x="2555" y="1"/>
                    <a:pt x="2546" y="3"/>
                    <a:pt x="2536" y="7"/>
                  </a:cubicBezTo>
                  <a:cubicBezTo>
                    <a:pt x="2285" y="101"/>
                    <a:pt x="2118" y="310"/>
                    <a:pt x="1941" y="509"/>
                  </a:cubicBezTo>
                  <a:cubicBezTo>
                    <a:pt x="1742" y="728"/>
                    <a:pt x="1554" y="958"/>
                    <a:pt x="1345" y="1188"/>
                  </a:cubicBezTo>
                  <a:cubicBezTo>
                    <a:pt x="938" y="1668"/>
                    <a:pt x="541" y="2149"/>
                    <a:pt x="144" y="2630"/>
                  </a:cubicBezTo>
                  <a:cubicBezTo>
                    <a:pt x="1" y="2796"/>
                    <a:pt x="148" y="3017"/>
                    <a:pt x="309" y="3017"/>
                  </a:cubicBezTo>
                  <a:cubicBezTo>
                    <a:pt x="360" y="3017"/>
                    <a:pt x="412" y="2995"/>
                    <a:pt x="457" y="2943"/>
                  </a:cubicBezTo>
                  <a:cubicBezTo>
                    <a:pt x="854" y="2462"/>
                    <a:pt x="1262" y="1982"/>
                    <a:pt x="1659" y="1501"/>
                  </a:cubicBezTo>
                  <a:cubicBezTo>
                    <a:pt x="1836" y="1282"/>
                    <a:pt x="2024" y="1073"/>
                    <a:pt x="2191" y="843"/>
                  </a:cubicBezTo>
                  <a:cubicBezTo>
                    <a:pt x="2369" y="624"/>
                    <a:pt x="2588" y="394"/>
                    <a:pt x="2651" y="112"/>
                  </a:cubicBezTo>
                  <a:cubicBezTo>
                    <a:pt x="2660" y="68"/>
                    <a:pt x="2616" y="1"/>
                    <a:pt x="256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47" name="Google Shape;927;p44">
              <a:extLst>
                <a:ext uri="{FF2B5EF4-FFF2-40B4-BE49-F238E27FC236}">
                  <a16:creationId xmlns:a16="http://schemas.microsoft.com/office/drawing/2014/main" id="{425B806B-C949-39A4-ABC8-C9D34CDFA943}"/>
                </a:ext>
              </a:extLst>
            </p:cNvPr>
            <p:cNvSpPr/>
            <p:nvPr/>
          </p:nvSpPr>
          <p:spPr>
            <a:xfrm>
              <a:off x="2064896" y="3781835"/>
              <a:ext cx="900111" cy="549121"/>
            </a:xfrm>
            <a:custGeom>
              <a:avLst/>
              <a:gdLst/>
              <a:ahLst/>
              <a:cxnLst/>
              <a:rect l="l" t="t" r="r" b="b"/>
              <a:pathLst>
                <a:path w="6760" h="4124" extrusionOk="0">
                  <a:moveTo>
                    <a:pt x="2012" y="0"/>
                  </a:moveTo>
                  <a:cubicBezTo>
                    <a:pt x="1195" y="0"/>
                    <a:pt x="625" y="296"/>
                    <a:pt x="387" y="798"/>
                  </a:cubicBezTo>
                  <a:cubicBezTo>
                    <a:pt x="376" y="818"/>
                    <a:pt x="356" y="850"/>
                    <a:pt x="345" y="871"/>
                  </a:cubicBezTo>
                  <a:cubicBezTo>
                    <a:pt x="0" y="1759"/>
                    <a:pt x="763" y="2897"/>
                    <a:pt x="2633" y="3660"/>
                  </a:cubicBezTo>
                  <a:lnTo>
                    <a:pt x="2706" y="3681"/>
                  </a:lnTo>
                  <a:cubicBezTo>
                    <a:pt x="3475" y="3984"/>
                    <a:pt x="4164" y="4124"/>
                    <a:pt x="4736" y="4124"/>
                  </a:cubicBezTo>
                  <a:cubicBezTo>
                    <a:pt x="5344" y="4124"/>
                    <a:pt x="5820" y="3966"/>
                    <a:pt x="6122" y="3681"/>
                  </a:cubicBezTo>
                  <a:cubicBezTo>
                    <a:pt x="6247" y="3566"/>
                    <a:pt x="6341" y="3430"/>
                    <a:pt x="6404" y="3273"/>
                  </a:cubicBezTo>
                  <a:cubicBezTo>
                    <a:pt x="6759" y="2375"/>
                    <a:pt x="5913" y="1205"/>
                    <a:pt x="3991" y="442"/>
                  </a:cubicBezTo>
                  <a:lnTo>
                    <a:pt x="3813" y="369"/>
                  </a:lnTo>
                  <a:cubicBezTo>
                    <a:pt x="3130" y="116"/>
                    <a:pt x="2523" y="0"/>
                    <a:pt x="20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48" name="Google Shape;928;p44">
              <a:extLst>
                <a:ext uri="{FF2B5EF4-FFF2-40B4-BE49-F238E27FC236}">
                  <a16:creationId xmlns:a16="http://schemas.microsoft.com/office/drawing/2014/main" id="{A356B0B9-4541-1D6D-3654-1614D3255614}"/>
                </a:ext>
              </a:extLst>
            </p:cNvPr>
            <p:cNvSpPr/>
            <p:nvPr/>
          </p:nvSpPr>
          <p:spPr>
            <a:xfrm>
              <a:off x="2064896" y="3781835"/>
              <a:ext cx="507844" cy="487338"/>
            </a:xfrm>
            <a:custGeom>
              <a:avLst/>
              <a:gdLst/>
              <a:ahLst/>
              <a:cxnLst/>
              <a:rect l="l" t="t" r="r" b="b"/>
              <a:pathLst>
                <a:path w="3814" h="3660" extrusionOk="0">
                  <a:moveTo>
                    <a:pt x="2012" y="0"/>
                  </a:moveTo>
                  <a:cubicBezTo>
                    <a:pt x="1195" y="0"/>
                    <a:pt x="625" y="296"/>
                    <a:pt x="387" y="798"/>
                  </a:cubicBezTo>
                  <a:cubicBezTo>
                    <a:pt x="376" y="818"/>
                    <a:pt x="356" y="850"/>
                    <a:pt x="345" y="871"/>
                  </a:cubicBezTo>
                  <a:cubicBezTo>
                    <a:pt x="0" y="1759"/>
                    <a:pt x="763" y="2897"/>
                    <a:pt x="2643" y="3660"/>
                  </a:cubicBezTo>
                  <a:cubicBezTo>
                    <a:pt x="2748" y="3440"/>
                    <a:pt x="2852" y="3232"/>
                    <a:pt x="2946" y="3043"/>
                  </a:cubicBezTo>
                  <a:cubicBezTo>
                    <a:pt x="3186" y="2532"/>
                    <a:pt x="3364" y="2145"/>
                    <a:pt x="3406" y="2030"/>
                  </a:cubicBezTo>
                  <a:cubicBezTo>
                    <a:pt x="3573" y="1487"/>
                    <a:pt x="3719" y="933"/>
                    <a:pt x="3813" y="369"/>
                  </a:cubicBezTo>
                  <a:cubicBezTo>
                    <a:pt x="3130" y="116"/>
                    <a:pt x="2523" y="0"/>
                    <a:pt x="20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543E2-6DAA-1B42-7A22-A7A245DAA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/>
                <a:cs typeface="Times New Roman"/>
              </a:rPr>
              <a:t>Pipeline For TFIDF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E02FE8-B54E-2845-6BA3-CBA49F5B77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515" y="1111921"/>
            <a:ext cx="6319862" cy="237124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A4F14FD-3D6F-4C7D-3AC3-E694F747070A}"/>
              </a:ext>
            </a:extLst>
          </p:cNvPr>
          <p:cNvSpPr txBox="1"/>
          <p:nvPr/>
        </p:nvSpPr>
        <p:spPr>
          <a:xfrm>
            <a:off x="967800" y="3691607"/>
            <a:ext cx="6404766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,Sans-Serif"/>
              <a:buChar char="•"/>
            </a:pPr>
            <a:r>
              <a:rPr lang="en-US" sz="1200" dirty="0">
                <a:latin typeface="Times New Roman"/>
                <a:cs typeface="Times New Roman"/>
              </a:rPr>
              <a:t>Used TF-IDF (Term Frequency-Inverse Document Frequency) to convert text fields into numeric features.</a:t>
            </a:r>
          </a:p>
          <a:p>
            <a:pPr marL="285750" indent="-285750">
              <a:buFont typeface="Arial,Sans-Serif"/>
              <a:buChar char="•"/>
            </a:pPr>
            <a:r>
              <a:rPr lang="en-US" sz="1200" dirty="0">
                <a:latin typeface="Times New Roman"/>
                <a:cs typeface="Times New Roman"/>
              </a:rPr>
              <a:t>Used </a:t>
            </a:r>
            <a:r>
              <a:rPr lang="en-US" sz="1200" dirty="0" err="1">
                <a:latin typeface="Times New Roman"/>
                <a:cs typeface="Times New Roman"/>
              </a:rPr>
              <a:t>StandardScaler</a:t>
            </a:r>
            <a:r>
              <a:rPr lang="en-US" sz="1200" dirty="0">
                <a:latin typeface="Times New Roman"/>
                <a:cs typeface="Times New Roman"/>
              </a:rPr>
              <a:t> to normalize numeric columns for model compatibility.  </a:t>
            </a:r>
          </a:p>
          <a:p>
            <a:pPr marL="285750" indent="-285750">
              <a:buFont typeface="Arial,Sans-Serif"/>
              <a:buChar char="•"/>
            </a:pPr>
            <a:r>
              <a:rPr lang="en-US" sz="1200" dirty="0">
                <a:latin typeface="Times New Roman"/>
                <a:cs typeface="Times New Roman"/>
              </a:rPr>
              <a:t>Custom </a:t>
            </a:r>
            <a:r>
              <a:rPr lang="en-US" sz="1200" dirty="0" err="1">
                <a:latin typeface="Times New Roman"/>
                <a:cs typeface="Times New Roman"/>
              </a:rPr>
              <a:t>stopwords</a:t>
            </a:r>
            <a:r>
              <a:rPr lang="en-US" sz="1200" dirty="0">
                <a:latin typeface="Times New Roman"/>
                <a:cs typeface="Times New Roman"/>
              </a:rPr>
              <a:t> added to remove irrelevant terms (e.g., "vaccine," "patient").</a:t>
            </a:r>
            <a:endParaRPr lang="en-US" sz="1200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666798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" name="Google Shape;1095;p5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Models </a:t>
            </a:r>
          </a:p>
        </p:txBody>
      </p:sp>
      <p:sp>
        <p:nvSpPr>
          <p:cNvPr id="1098" name="Google Shape;1098;p51"/>
          <p:cNvSpPr txBox="1">
            <a:spLocks noGrp="1"/>
          </p:cNvSpPr>
          <p:nvPr>
            <p:ph type="subTitle" idx="4294967295"/>
          </p:nvPr>
        </p:nvSpPr>
        <p:spPr>
          <a:xfrm>
            <a:off x="1487996" y="1242525"/>
            <a:ext cx="3286125" cy="3921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Logistic Regression</a:t>
            </a:r>
          </a:p>
        </p:txBody>
      </p:sp>
      <p:sp>
        <p:nvSpPr>
          <p:cNvPr id="1100" name="Google Shape;1100;p51"/>
          <p:cNvSpPr txBox="1">
            <a:spLocks noGrp="1"/>
          </p:cNvSpPr>
          <p:nvPr>
            <p:ph type="subTitle" idx="4294967295"/>
          </p:nvPr>
        </p:nvSpPr>
        <p:spPr>
          <a:xfrm>
            <a:off x="1506077" y="2375694"/>
            <a:ext cx="3286125" cy="3921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b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ADABoost</a:t>
            </a:r>
            <a:r>
              <a:rPr lang="en-US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Classifier</a:t>
            </a:r>
          </a:p>
        </p:txBody>
      </p:sp>
      <p:grpSp>
        <p:nvGrpSpPr>
          <p:cNvPr id="1102" name="Google Shape;1102;p51"/>
          <p:cNvGrpSpPr/>
          <p:nvPr/>
        </p:nvGrpSpPr>
        <p:grpSpPr>
          <a:xfrm>
            <a:off x="5576070" y="1071416"/>
            <a:ext cx="2315018" cy="3370965"/>
            <a:chOff x="4754257" y="1233341"/>
            <a:chExt cx="2315018" cy="3370965"/>
          </a:xfrm>
        </p:grpSpPr>
        <p:sp>
          <p:nvSpPr>
            <p:cNvPr id="1103" name="Google Shape;1103;p51"/>
            <p:cNvSpPr/>
            <p:nvPr/>
          </p:nvSpPr>
          <p:spPr>
            <a:xfrm>
              <a:off x="4754257" y="1522860"/>
              <a:ext cx="1904248" cy="3081445"/>
            </a:xfrm>
            <a:custGeom>
              <a:avLst/>
              <a:gdLst/>
              <a:ahLst/>
              <a:cxnLst/>
              <a:rect l="l" t="t" r="r" b="b"/>
              <a:pathLst>
                <a:path w="103689" h="167789" extrusionOk="0">
                  <a:moveTo>
                    <a:pt x="13807" y="0"/>
                  </a:moveTo>
                  <a:cubicBezTo>
                    <a:pt x="11526" y="0"/>
                    <a:pt x="9194" y="921"/>
                    <a:pt x="7431" y="2357"/>
                  </a:cubicBezTo>
                  <a:cubicBezTo>
                    <a:pt x="6418" y="3183"/>
                    <a:pt x="7559" y="5231"/>
                    <a:pt x="8433" y="6203"/>
                  </a:cubicBezTo>
                  <a:cubicBezTo>
                    <a:pt x="9308" y="7175"/>
                    <a:pt x="10393" y="8259"/>
                    <a:pt x="10189" y="9549"/>
                  </a:cubicBezTo>
                  <a:cubicBezTo>
                    <a:pt x="9355" y="9975"/>
                    <a:pt x="8287" y="10084"/>
                    <a:pt x="7292" y="10084"/>
                  </a:cubicBezTo>
                  <a:cubicBezTo>
                    <a:pt x="7024" y="10084"/>
                    <a:pt x="6762" y="10076"/>
                    <a:pt x="6511" y="10065"/>
                  </a:cubicBezTo>
                  <a:cubicBezTo>
                    <a:pt x="6102" y="10046"/>
                    <a:pt x="5686" y="9992"/>
                    <a:pt x="5277" y="9992"/>
                  </a:cubicBezTo>
                  <a:cubicBezTo>
                    <a:pt x="4990" y="9992"/>
                    <a:pt x="4705" y="10019"/>
                    <a:pt x="4430" y="10104"/>
                  </a:cubicBezTo>
                  <a:cubicBezTo>
                    <a:pt x="3763" y="10310"/>
                    <a:pt x="3182" y="11034"/>
                    <a:pt x="3440" y="11683"/>
                  </a:cubicBezTo>
                  <a:cubicBezTo>
                    <a:pt x="2981" y="12481"/>
                    <a:pt x="2431" y="12899"/>
                    <a:pt x="2962" y="13650"/>
                  </a:cubicBezTo>
                  <a:cubicBezTo>
                    <a:pt x="3377" y="14235"/>
                    <a:pt x="4081" y="14716"/>
                    <a:pt x="4076" y="15434"/>
                  </a:cubicBezTo>
                  <a:cubicBezTo>
                    <a:pt x="4071" y="16003"/>
                    <a:pt x="3591" y="16462"/>
                    <a:pt x="3082" y="16719"/>
                  </a:cubicBezTo>
                  <a:cubicBezTo>
                    <a:pt x="2572" y="16973"/>
                    <a:pt x="2000" y="17102"/>
                    <a:pt x="1518" y="17408"/>
                  </a:cubicBezTo>
                  <a:cubicBezTo>
                    <a:pt x="13" y="18366"/>
                    <a:pt x="0" y="20519"/>
                    <a:pt x="159" y="22295"/>
                  </a:cubicBezTo>
                  <a:cubicBezTo>
                    <a:pt x="1133" y="23491"/>
                    <a:pt x="1285" y="25550"/>
                    <a:pt x="817" y="27017"/>
                  </a:cubicBezTo>
                  <a:cubicBezTo>
                    <a:pt x="639" y="27577"/>
                    <a:pt x="351" y="28172"/>
                    <a:pt x="552" y="28724"/>
                  </a:cubicBezTo>
                  <a:cubicBezTo>
                    <a:pt x="782" y="29356"/>
                    <a:pt x="1526" y="29605"/>
                    <a:pt x="2177" y="29773"/>
                  </a:cubicBezTo>
                  <a:cubicBezTo>
                    <a:pt x="2891" y="29958"/>
                    <a:pt x="3669" y="30130"/>
                    <a:pt x="4408" y="30130"/>
                  </a:cubicBezTo>
                  <a:cubicBezTo>
                    <a:pt x="5109" y="30130"/>
                    <a:pt x="5775" y="29975"/>
                    <a:pt x="6314" y="29528"/>
                  </a:cubicBezTo>
                  <a:cubicBezTo>
                    <a:pt x="7583" y="28478"/>
                    <a:pt x="9157" y="28121"/>
                    <a:pt x="10834" y="28121"/>
                  </a:cubicBezTo>
                  <a:cubicBezTo>
                    <a:pt x="13016" y="28121"/>
                    <a:pt x="15374" y="28725"/>
                    <a:pt x="17464" y="29196"/>
                  </a:cubicBezTo>
                  <a:cubicBezTo>
                    <a:pt x="18740" y="29482"/>
                    <a:pt x="20083" y="29952"/>
                    <a:pt x="20830" y="31028"/>
                  </a:cubicBezTo>
                  <a:cubicBezTo>
                    <a:pt x="21824" y="32461"/>
                    <a:pt x="21400" y="34451"/>
                    <a:pt x="20580" y="35993"/>
                  </a:cubicBezTo>
                  <a:cubicBezTo>
                    <a:pt x="19762" y="37533"/>
                    <a:pt x="18587" y="38903"/>
                    <a:pt x="18068" y="40567"/>
                  </a:cubicBezTo>
                  <a:cubicBezTo>
                    <a:pt x="17582" y="42129"/>
                    <a:pt x="17717" y="43806"/>
                    <a:pt x="17859" y="45436"/>
                  </a:cubicBezTo>
                  <a:cubicBezTo>
                    <a:pt x="18032" y="47441"/>
                    <a:pt x="18242" y="49554"/>
                    <a:pt x="19405" y="51198"/>
                  </a:cubicBezTo>
                  <a:cubicBezTo>
                    <a:pt x="20624" y="52922"/>
                    <a:pt x="21392" y="55494"/>
                    <a:pt x="21294" y="57601"/>
                  </a:cubicBezTo>
                  <a:cubicBezTo>
                    <a:pt x="21216" y="59294"/>
                    <a:pt x="20619" y="60958"/>
                    <a:pt x="20775" y="62645"/>
                  </a:cubicBezTo>
                  <a:cubicBezTo>
                    <a:pt x="21057" y="65704"/>
                    <a:pt x="23699" y="67999"/>
                    <a:pt x="26397" y="69471"/>
                  </a:cubicBezTo>
                  <a:cubicBezTo>
                    <a:pt x="29219" y="71013"/>
                    <a:pt x="31651" y="73637"/>
                    <a:pt x="32623" y="76701"/>
                  </a:cubicBezTo>
                  <a:cubicBezTo>
                    <a:pt x="33112" y="78241"/>
                    <a:pt x="33257" y="79868"/>
                    <a:pt x="33688" y="81425"/>
                  </a:cubicBezTo>
                  <a:cubicBezTo>
                    <a:pt x="34432" y="84119"/>
                    <a:pt x="36051" y="86565"/>
                    <a:pt x="38239" y="88307"/>
                  </a:cubicBezTo>
                  <a:cubicBezTo>
                    <a:pt x="39834" y="89575"/>
                    <a:pt x="42451" y="90023"/>
                    <a:pt x="44455" y="90388"/>
                  </a:cubicBezTo>
                  <a:cubicBezTo>
                    <a:pt x="45495" y="90578"/>
                    <a:pt x="46617" y="90728"/>
                    <a:pt x="47400" y="91437"/>
                  </a:cubicBezTo>
                  <a:cubicBezTo>
                    <a:pt x="47762" y="91764"/>
                    <a:pt x="48023" y="92187"/>
                    <a:pt x="48369" y="92530"/>
                  </a:cubicBezTo>
                  <a:cubicBezTo>
                    <a:pt x="50044" y="94188"/>
                    <a:pt x="53127" y="93507"/>
                    <a:pt x="54821" y="95145"/>
                  </a:cubicBezTo>
                  <a:cubicBezTo>
                    <a:pt x="55259" y="95566"/>
                    <a:pt x="55558" y="96107"/>
                    <a:pt x="55941" y="96579"/>
                  </a:cubicBezTo>
                  <a:cubicBezTo>
                    <a:pt x="56887" y="97736"/>
                    <a:pt x="58370" y="98428"/>
                    <a:pt x="59861" y="98428"/>
                  </a:cubicBezTo>
                  <a:cubicBezTo>
                    <a:pt x="60003" y="98428"/>
                    <a:pt x="60145" y="98421"/>
                    <a:pt x="60286" y="98409"/>
                  </a:cubicBezTo>
                  <a:lnTo>
                    <a:pt x="60286" y="98409"/>
                  </a:lnTo>
                  <a:cubicBezTo>
                    <a:pt x="59905" y="99653"/>
                    <a:pt x="61397" y="101114"/>
                    <a:pt x="60936" y="102330"/>
                  </a:cubicBezTo>
                  <a:cubicBezTo>
                    <a:pt x="60565" y="103312"/>
                    <a:pt x="59445" y="103741"/>
                    <a:pt x="58674" y="104452"/>
                  </a:cubicBezTo>
                  <a:cubicBezTo>
                    <a:pt x="57337" y="105685"/>
                    <a:pt x="57129" y="107795"/>
                    <a:pt x="57705" y="109521"/>
                  </a:cubicBezTo>
                  <a:cubicBezTo>
                    <a:pt x="58282" y="111246"/>
                    <a:pt x="59498" y="112671"/>
                    <a:pt x="60717" y="114022"/>
                  </a:cubicBezTo>
                  <a:cubicBezTo>
                    <a:pt x="62978" y="116530"/>
                    <a:pt x="65696" y="117746"/>
                    <a:pt x="68148" y="120066"/>
                  </a:cubicBezTo>
                  <a:cubicBezTo>
                    <a:pt x="70420" y="122216"/>
                    <a:pt x="70937" y="125696"/>
                    <a:pt x="70438" y="128784"/>
                  </a:cubicBezTo>
                  <a:cubicBezTo>
                    <a:pt x="69938" y="131872"/>
                    <a:pt x="68585" y="134744"/>
                    <a:pt x="67620" y="137718"/>
                  </a:cubicBezTo>
                  <a:cubicBezTo>
                    <a:pt x="65814" y="143276"/>
                    <a:pt x="65376" y="149382"/>
                    <a:pt x="67102" y="154963"/>
                  </a:cubicBezTo>
                  <a:cubicBezTo>
                    <a:pt x="68828" y="160546"/>
                    <a:pt x="72869" y="165522"/>
                    <a:pt x="78283" y="167717"/>
                  </a:cubicBezTo>
                  <a:cubicBezTo>
                    <a:pt x="78404" y="167766"/>
                    <a:pt x="78530" y="167788"/>
                    <a:pt x="78658" y="167788"/>
                  </a:cubicBezTo>
                  <a:cubicBezTo>
                    <a:pt x="79167" y="167788"/>
                    <a:pt x="79705" y="167444"/>
                    <a:pt x="80056" y="167066"/>
                  </a:cubicBezTo>
                  <a:cubicBezTo>
                    <a:pt x="80495" y="166591"/>
                    <a:pt x="80589" y="165833"/>
                    <a:pt x="80281" y="165265"/>
                  </a:cubicBezTo>
                  <a:cubicBezTo>
                    <a:pt x="79304" y="163467"/>
                    <a:pt x="77566" y="161932"/>
                    <a:pt x="76298" y="160326"/>
                  </a:cubicBezTo>
                  <a:cubicBezTo>
                    <a:pt x="75898" y="159821"/>
                    <a:pt x="75478" y="159248"/>
                    <a:pt x="75530" y="158607"/>
                  </a:cubicBezTo>
                  <a:cubicBezTo>
                    <a:pt x="75589" y="157886"/>
                    <a:pt x="76208" y="157367"/>
                    <a:pt x="76666" y="156807"/>
                  </a:cubicBezTo>
                  <a:cubicBezTo>
                    <a:pt x="77361" y="155947"/>
                    <a:pt x="77729" y="154867"/>
                    <a:pt x="77704" y="153762"/>
                  </a:cubicBezTo>
                  <a:cubicBezTo>
                    <a:pt x="77674" y="152733"/>
                    <a:pt x="77075" y="151726"/>
                    <a:pt x="77111" y="150697"/>
                  </a:cubicBezTo>
                  <a:cubicBezTo>
                    <a:pt x="77146" y="149667"/>
                    <a:pt x="77701" y="148583"/>
                    <a:pt x="78676" y="148251"/>
                  </a:cubicBezTo>
                  <a:cubicBezTo>
                    <a:pt x="79120" y="148100"/>
                    <a:pt x="79614" y="148115"/>
                    <a:pt x="80042" y="147926"/>
                  </a:cubicBezTo>
                  <a:cubicBezTo>
                    <a:pt x="81453" y="147303"/>
                    <a:pt x="81228" y="145153"/>
                    <a:pt x="82249" y="143996"/>
                  </a:cubicBezTo>
                  <a:cubicBezTo>
                    <a:pt x="82722" y="143460"/>
                    <a:pt x="83419" y="143193"/>
                    <a:pt x="84064" y="142883"/>
                  </a:cubicBezTo>
                  <a:cubicBezTo>
                    <a:pt x="86792" y="141571"/>
                    <a:pt x="89035" y="138972"/>
                    <a:pt x="89283" y="135957"/>
                  </a:cubicBezTo>
                  <a:cubicBezTo>
                    <a:pt x="89483" y="133544"/>
                    <a:pt x="88605" y="130615"/>
                    <a:pt x="90438" y="129034"/>
                  </a:cubicBezTo>
                  <a:cubicBezTo>
                    <a:pt x="91238" y="128344"/>
                    <a:pt x="92244" y="128199"/>
                    <a:pt x="93314" y="128199"/>
                  </a:cubicBezTo>
                  <a:cubicBezTo>
                    <a:pt x="94087" y="128199"/>
                    <a:pt x="94894" y="128275"/>
                    <a:pt x="95682" y="128275"/>
                  </a:cubicBezTo>
                  <a:cubicBezTo>
                    <a:pt x="96098" y="128275"/>
                    <a:pt x="96509" y="128254"/>
                    <a:pt x="96908" y="128189"/>
                  </a:cubicBezTo>
                  <a:cubicBezTo>
                    <a:pt x="97800" y="128044"/>
                    <a:pt x="98396" y="127214"/>
                    <a:pt x="98814" y="126412"/>
                  </a:cubicBezTo>
                  <a:cubicBezTo>
                    <a:pt x="99231" y="125609"/>
                    <a:pt x="99280" y="124658"/>
                    <a:pt x="99129" y="123766"/>
                  </a:cubicBezTo>
                  <a:cubicBezTo>
                    <a:pt x="98945" y="122668"/>
                    <a:pt x="98473" y="121597"/>
                    <a:pt x="98577" y="120489"/>
                  </a:cubicBezTo>
                  <a:cubicBezTo>
                    <a:pt x="98723" y="118930"/>
                    <a:pt x="99942" y="117730"/>
                    <a:pt x="100886" y="116480"/>
                  </a:cubicBezTo>
                  <a:cubicBezTo>
                    <a:pt x="102003" y="114998"/>
                    <a:pt x="102797" y="113297"/>
                    <a:pt x="103214" y="111488"/>
                  </a:cubicBezTo>
                  <a:cubicBezTo>
                    <a:pt x="103689" y="109429"/>
                    <a:pt x="102371" y="106997"/>
                    <a:pt x="100524" y="105970"/>
                  </a:cubicBezTo>
                  <a:cubicBezTo>
                    <a:pt x="98677" y="104943"/>
                    <a:pt x="96462" y="104915"/>
                    <a:pt x="94350" y="104853"/>
                  </a:cubicBezTo>
                  <a:cubicBezTo>
                    <a:pt x="92237" y="104794"/>
                    <a:pt x="89999" y="104633"/>
                    <a:pt x="88273" y="103414"/>
                  </a:cubicBezTo>
                  <a:cubicBezTo>
                    <a:pt x="86692" y="102296"/>
                    <a:pt x="85799" y="100469"/>
                    <a:pt x="84550" y="98991"/>
                  </a:cubicBezTo>
                  <a:cubicBezTo>
                    <a:pt x="82441" y="96497"/>
                    <a:pt x="79375" y="95057"/>
                    <a:pt x="76410" y="93690"/>
                  </a:cubicBezTo>
                  <a:cubicBezTo>
                    <a:pt x="75559" y="93298"/>
                    <a:pt x="74630" y="92901"/>
                    <a:pt x="73720" y="92901"/>
                  </a:cubicBezTo>
                  <a:cubicBezTo>
                    <a:pt x="73431" y="92901"/>
                    <a:pt x="73144" y="92941"/>
                    <a:pt x="72862" y="93034"/>
                  </a:cubicBezTo>
                  <a:cubicBezTo>
                    <a:pt x="72400" y="93185"/>
                    <a:pt x="71985" y="93473"/>
                    <a:pt x="71508" y="93564"/>
                  </a:cubicBezTo>
                  <a:cubicBezTo>
                    <a:pt x="71390" y="93586"/>
                    <a:pt x="71274" y="93597"/>
                    <a:pt x="71159" y="93597"/>
                  </a:cubicBezTo>
                  <a:cubicBezTo>
                    <a:pt x="70006" y="93597"/>
                    <a:pt x="69033" y="92520"/>
                    <a:pt x="67966" y="91944"/>
                  </a:cubicBezTo>
                  <a:cubicBezTo>
                    <a:pt x="67424" y="91651"/>
                    <a:pt x="66830" y="91518"/>
                    <a:pt x="66231" y="91518"/>
                  </a:cubicBezTo>
                  <a:cubicBezTo>
                    <a:pt x="64138" y="91518"/>
                    <a:pt x="61986" y="93147"/>
                    <a:pt x="61817" y="95293"/>
                  </a:cubicBezTo>
                  <a:cubicBezTo>
                    <a:pt x="61476" y="95410"/>
                    <a:pt x="61056" y="95468"/>
                    <a:pt x="60611" y="95468"/>
                  </a:cubicBezTo>
                  <a:cubicBezTo>
                    <a:pt x="59413" y="95468"/>
                    <a:pt x="58031" y="95047"/>
                    <a:pt x="57510" y="94228"/>
                  </a:cubicBezTo>
                  <a:cubicBezTo>
                    <a:pt x="56995" y="93419"/>
                    <a:pt x="56789" y="92287"/>
                    <a:pt x="55904" y="91918"/>
                  </a:cubicBezTo>
                  <a:cubicBezTo>
                    <a:pt x="55432" y="91722"/>
                    <a:pt x="54840" y="91796"/>
                    <a:pt x="54455" y="91458"/>
                  </a:cubicBezTo>
                  <a:cubicBezTo>
                    <a:pt x="53818" y="90898"/>
                    <a:pt x="54313" y="89881"/>
                    <a:pt x="54428" y="89040"/>
                  </a:cubicBezTo>
                  <a:cubicBezTo>
                    <a:pt x="54609" y="87696"/>
                    <a:pt x="53607" y="86419"/>
                    <a:pt x="52383" y="85834"/>
                  </a:cubicBezTo>
                  <a:cubicBezTo>
                    <a:pt x="51161" y="85249"/>
                    <a:pt x="49761" y="85202"/>
                    <a:pt x="48407" y="85159"/>
                  </a:cubicBezTo>
                  <a:cubicBezTo>
                    <a:pt x="47051" y="85115"/>
                    <a:pt x="45649" y="85054"/>
                    <a:pt x="44436" y="84447"/>
                  </a:cubicBezTo>
                  <a:cubicBezTo>
                    <a:pt x="42077" y="83264"/>
                    <a:pt x="41111" y="80063"/>
                    <a:pt x="42146" y="77635"/>
                  </a:cubicBezTo>
                  <a:cubicBezTo>
                    <a:pt x="43156" y="75267"/>
                    <a:pt x="45760" y="73783"/>
                    <a:pt x="48337" y="73783"/>
                  </a:cubicBezTo>
                  <a:cubicBezTo>
                    <a:pt x="48401" y="73783"/>
                    <a:pt x="48464" y="73784"/>
                    <a:pt x="48528" y="73786"/>
                  </a:cubicBezTo>
                  <a:cubicBezTo>
                    <a:pt x="51112" y="73862"/>
                    <a:pt x="53842" y="75749"/>
                    <a:pt x="53870" y="78335"/>
                  </a:cubicBezTo>
                  <a:cubicBezTo>
                    <a:pt x="53875" y="78746"/>
                    <a:pt x="54287" y="78928"/>
                    <a:pt x="54735" y="78928"/>
                  </a:cubicBezTo>
                  <a:cubicBezTo>
                    <a:pt x="55004" y="78928"/>
                    <a:pt x="55285" y="78863"/>
                    <a:pt x="55498" y="78741"/>
                  </a:cubicBezTo>
                  <a:cubicBezTo>
                    <a:pt x="56067" y="78416"/>
                    <a:pt x="56365" y="77760"/>
                    <a:pt x="56505" y="77119"/>
                  </a:cubicBezTo>
                  <a:cubicBezTo>
                    <a:pt x="56645" y="76478"/>
                    <a:pt x="56664" y="75812"/>
                    <a:pt x="56860" y="75186"/>
                  </a:cubicBezTo>
                  <a:cubicBezTo>
                    <a:pt x="57310" y="73749"/>
                    <a:pt x="58757" y="72690"/>
                    <a:pt x="60261" y="72690"/>
                  </a:cubicBezTo>
                  <a:cubicBezTo>
                    <a:pt x="60273" y="72690"/>
                    <a:pt x="60285" y="72690"/>
                    <a:pt x="60297" y="72690"/>
                  </a:cubicBezTo>
                  <a:cubicBezTo>
                    <a:pt x="60306" y="72690"/>
                    <a:pt x="60314" y="72690"/>
                    <a:pt x="60323" y="72690"/>
                  </a:cubicBezTo>
                  <a:cubicBezTo>
                    <a:pt x="61893" y="72690"/>
                    <a:pt x="62998" y="71122"/>
                    <a:pt x="64116" y="70013"/>
                  </a:cubicBezTo>
                  <a:cubicBezTo>
                    <a:pt x="65241" y="68896"/>
                    <a:pt x="65913" y="67214"/>
                    <a:pt x="65469" y="65693"/>
                  </a:cubicBezTo>
                  <a:cubicBezTo>
                    <a:pt x="65229" y="64873"/>
                    <a:pt x="64683" y="64046"/>
                    <a:pt x="64956" y="63238"/>
                  </a:cubicBezTo>
                  <a:cubicBezTo>
                    <a:pt x="65170" y="62604"/>
                    <a:pt x="65822" y="62237"/>
                    <a:pt x="66438" y="61978"/>
                  </a:cubicBezTo>
                  <a:cubicBezTo>
                    <a:pt x="67992" y="61328"/>
                    <a:pt x="69657" y="60995"/>
                    <a:pt x="71338" y="60995"/>
                  </a:cubicBezTo>
                  <a:cubicBezTo>
                    <a:pt x="71514" y="60995"/>
                    <a:pt x="71689" y="60998"/>
                    <a:pt x="71865" y="61005"/>
                  </a:cubicBezTo>
                  <a:cubicBezTo>
                    <a:pt x="71916" y="61008"/>
                    <a:pt x="71966" y="61009"/>
                    <a:pt x="72016" y="61009"/>
                  </a:cubicBezTo>
                  <a:cubicBezTo>
                    <a:pt x="73530" y="61009"/>
                    <a:pt x="74333" y="60016"/>
                    <a:pt x="75129" y="58671"/>
                  </a:cubicBezTo>
                  <a:cubicBezTo>
                    <a:pt x="75724" y="57667"/>
                    <a:pt x="75988" y="56400"/>
                    <a:pt x="76935" y="55719"/>
                  </a:cubicBezTo>
                  <a:cubicBezTo>
                    <a:pt x="77461" y="55341"/>
                    <a:pt x="78061" y="55227"/>
                    <a:pt x="78697" y="55227"/>
                  </a:cubicBezTo>
                  <a:cubicBezTo>
                    <a:pt x="79669" y="55227"/>
                    <a:pt x="80723" y="55493"/>
                    <a:pt x="81724" y="55493"/>
                  </a:cubicBezTo>
                  <a:cubicBezTo>
                    <a:pt x="81835" y="55493"/>
                    <a:pt x="81945" y="55490"/>
                    <a:pt x="82055" y="55483"/>
                  </a:cubicBezTo>
                  <a:cubicBezTo>
                    <a:pt x="84597" y="55311"/>
                    <a:pt x="86582" y="52458"/>
                    <a:pt x="85860" y="50015"/>
                  </a:cubicBezTo>
                  <a:cubicBezTo>
                    <a:pt x="85517" y="48852"/>
                    <a:pt x="84704" y="47901"/>
                    <a:pt x="84043" y="46884"/>
                  </a:cubicBezTo>
                  <a:cubicBezTo>
                    <a:pt x="83131" y="45481"/>
                    <a:pt x="82492" y="43918"/>
                    <a:pt x="82159" y="42277"/>
                  </a:cubicBezTo>
                  <a:cubicBezTo>
                    <a:pt x="81854" y="40773"/>
                    <a:pt x="81767" y="39118"/>
                    <a:pt x="80776" y="37947"/>
                  </a:cubicBezTo>
                  <a:cubicBezTo>
                    <a:pt x="79227" y="38020"/>
                    <a:pt x="77350" y="37975"/>
                    <a:pt x="75971" y="38686"/>
                  </a:cubicBezTo>
                  <a:cubicBezTo>
                    <a:pt x="75699" y="37108"/>
                    <a:pt x="75398" y="35461"/>
                    <a:pt x="74423" y="34192"/>
                  </a:cubicBezTo>
                  <a:cubicBezTo>
                    <a:pt x="73732" y="33291"/>
                    <a:pt x="72587" y="32657"/>
                    <a:pt x="71488" y="32657"/>
                  </a:cubicBezTo>
                  <a:cubicBezTo>
                    <a:pt x="71039" y="32657"/>
                    <a:pt x="70597" y="32763"/>
                    <a:pt x="70198" y="32999"/>
                  </a:cubicBezTo>
                  <a:cubicBezTo>
                    <a:pt x="68851" y="33794"/>
                    <a:pt x="68559" y="35642"/>
                    <a:pt x="68807" y="37187"/>
                  </a:cubicBezTo>
                  <a:cubicBezTo>
                    <a:pt x="69057" y="38731"/>
                    <a:pt x="69698" y="40227"/>
                    <a:pt x="69655" y="41791"/>
                  </a:cubicBezTo>
                  <a:cubicBezTo>
                    <a:pt x="69615" y="43336"/>
                    <a:pt x="68552" y="45042"/>
                    <a:pt x="67017" y="45042"/>
                  </a:cubicBezTo>
                  <a:cubicBezTo>
                    <a:pt x="66998" y="45042"/>
                    <a:pt x="66979" y="45041"/>
                    <a:pt x="66960" y="45041"/>
                  </a:cubicBezTo>
                  <a:cubicBezTo>
                    <a:pt x="66146" y="45019"/>
                    <a:pt x="65416" y="44522"/>
                    <a:pt x="64843" y="43941"/>
                  </a:cubicBezTo>
                  <a:cubicBezTo>
                    <a:pt x="64022" y="43112"/>
                    <a:pt x="63372" y="42052"/>
                    <a:pt x="62317" y="41553"/>
                  </a:cubicBezTo>
                  <a:cubicBezTo>
                    <a:pt x="61507" y="41171"/>
                    <a:pt x="60577" y="41179"/>
                    <a:pt x="59704" y="40982"/>
                  </a:cubicBezTo>
                  <a:cubicBezTo>
                    <a:pt x="56728" y="40316"/>
                    <a:pt x="54688" y="36902"/>
                    <a:pt x="55510" y="33965"/>
                  </a:cubicBezTo>
                  <a:cubicBezTo>
                    <a:pt x="56182" y="31564"/>
                    <a:pt x="58657" y="29882"/>
                    <a:pt x="61117" y="29882"/>
                  </a:cubicBezTo>
                  <a:cubicBezTo>
                    <a:pt x="61664" y="29882"/>
                    <a:pt x="62211" y="29966"/>
                    <a:pt x="62737" y="30143"/>
                  </a:cubicBezTo>
                  <a:cubicBezTo>
                    <a:pt x="66237" y="28861"/>
                    <a:pt x="67660" y="24447"/>
                    <a:pt x="66265" y="20991"/>
                  </a:cubicBezTo>
                  <a:cubicBezTo>
                    <a:pt x="64868" y="17535"/>
                    <a:pt x="61115" y="15389"/>
                    <a:pt x="57392" y="15226"/>
                  </a:cubicBezTo>
                  <a:cubicBezTo>
                    <a:pt x="56302" y="15179"/>
                    <a:pt x="55191" y="15275"/>
                    <a:pt x="54134" y="15007"/>
                  </a:cubicBezTo>
                  <a:cubicBezTo>
                    <a:pt x="51145" y="14251"/>
                    <a:pt x="49582" y="10965"/>
                    <a:pt x="46980" y="9310"/>
                  </a:cubicBezTo>
                  <a:cubicBezTo>
                    <a:pt x="46287" y="8869"/>
                    <a:pt x="45224" y="8778"/>
                    <a:pt x="44079" y="8778"/>
                  </a:cubicBezTo>
                  <a:cubicBezTo>
                    <a:pt x="43277" y="8778"/>
                    <a:pt x="42435" y="8823"/>
                    <a:pt x="41651" y="8823"/>
                  </a:cubicBezTo>
                  <a:cubicBezTo>
                    <a:pt x="40795" y="8823"/>
                    <a:pt x="40007" y="8769"/>
                    <a:pt x="39418" y="8547"/>
                  </a:cubicBezTo>
                  <a:cubicBezTo>
                    <a:pt x="38499" y="8200"/>
                    <a:pt x="37525" y="8023"/>
                    <a:pt x="36546" y="8023"/>
                  </a:cubicBezTo>
                  <a:cubicBezTo>
                    <a:pt x="36275" y="8023"/>
                    <a:pt x="36003" y="8037"/>
                    <a:pt x="35731" y="8064"/>
                  </a:cubicBezTo>
                  <a:cubicBezTo>
                    <a:pt x="34635" y="9104"/>
                    <a:pt x="32585" y="9398"/>
                    <a:pt x="31077" y="9499"/>
                  </a:cubicBezTo>
                  <a:cubicBezTo>
                    <a:pt x="29526" y="7990"/>
                    <a:pt x="27655" y="6585"/>
                    <a:pt x="25725" y="5605"/>
                  </a:cubicBezTo>
                  <a:cubicBezTo>
                    <a:pt x="24435" y="4951"/>
                    <a:pt x="22930" y="4260"/>
                    <a:pt x="22532" y="2870"/>
                  </a:cubicBezTo>
                  <a:cubicBezTo>
                    <a:pt x="22012" y="1053"/>
                    <a:pt x="19376" y="125"/>
                    <a:pt x="17200" y="125"/>
                  </a:cubicBezTo>
                  <a:cubicBezTo>
                    <a:pt x="16716" y="125"/>
                    <a:pt x="16254" y="171"/>
                    <a:pt x="15844" y="263"/>
                  </a:cubicBezTo>
                  <a:cubicBezTo>
                    <a:pt x="15181" y="84"/>
                    <a:pt x="14496" y="0"/>
                    <a:pt x="138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04" name="Google Shape;1104;p51"/>
            <p:cNvSpPr/>
            <p:nvPr/>
          </p:nvSpPr>
          <p:spPr>
            <a:xfrm>
              <a:off x="6322206" y="1233341"/>
              <a:ext cx="747070" cy="851034"/>
            </a:xfrm>
            <a:custGeom>
              <a:avLst/>
              <a:gdLst/>
              <a:ahLst/>
              <a:cxnLst/>
              <a:rect l="l" t="t" r="r" b="b"/>
              <a:pathLst>
                <a:path w="40679" h="46340" extrusionOk="0">
                  <a:moveTo>
                    <a:pt x="15780" y="0"/>
                  </a:moveTo>
                  <a:cubicBezTo>
                    <a:pt x="14989" y="0"/>
                    <a:pt x="14213" y="109"/>
                    <a:pt x="13470" y="421"/>
                  </a:cubicBezTo>
                  <a:cubicBezTo>
                    <a:pt x="9879" y="1928"/>
                    <a:pt x="10933" y="5468"/>
                    <a:pt x="8580" y="7572"/>
                  </a:cubicBezTo>
                  <a:cubicBezTo>
                    <a:pt x="6546" y="9390"/>
                    <a:pt x="2788" y="7963"/>
                    <a:pt x="1150" y="10460"/>
                  </a:cubicBezTo>
                  <a:cubicBezTo>
                    <a:pt x="0" y="12215"/>
                    <a:pt x="1289" y="14606"/>
                    <a:pt x="2962" y="15871"/>
                  </a:cubicBezTo>
                  <a:cubicBezTo>
                    <a:pt x="4636" y="17135"/>
                    <a:pt x="6731" y="17894"/>
                    <a:pt x="8056" y="19522"/>
                  </a:cubicBezTo>
                  <a:cubicBezTo>
                    <a:pt x="10183" y="22136"/>
                    <a:pt x="9577" y="26004"/>
                    <a:pt x="8413" y="29169"/>
                  </a:cubicBezTo>
                  <a:cubicBezTo>
                    <a:pt x="7247" y="32332"/>
                    <a:pt x="5603" y="35532"/>
                    <a:pt x="6005" y="38881"/>
                  </a:cubicBezTo>
                  <a:cubicBezTo>
                    <a:pt x="6193" y="40459"/>
                    <a:pt x="6837" y="41956"/>
                    <a:pt x="7675" y="43307"/>
                  </a:cubicBezTo>
                  <a:cubicBezTo>
                    <a:pt x="8488" y="44615"/>
                    <a:pt x="9597" y="45873"/>
                    <a:pt x="11095" y="46235"/>
                  </a:cubicBezTo>
                  <a:cubicBezTo>
                    <a:pt x="11391" y="46306"/>
                    <a:pt x="11688" y="46339"/>
                    <a:pt x="11983" y="46339"/>
                  </a:cubicBezTo>
                  <a:cubicBezTo>
                    <a:pt x="13586" y="46339"/>
                    <a:pt x="15150" y="45367"/>
                    <a:pt x="16368" y="44250"/>
                  </a:cubicBezTo>
                  <a:cubicBezTo>
                    <a:pt x="17812" y="42927"/>
                    <a:pt x="19065" y="41325"/>
                    <a:pt x="20822" y="40465"/>
                  </a:cubicBezTo>
                  <a:cubicBezTo>
                    <a:pt x="23353" y="39224"/>
                    <a:pt x="26610" y="39686"/>
                    <a:pt x="28815" y="37929"/>
                  </a:cubicBezTo>
                  <a:cubicBezTo>
                    <a:pt x="31544" y="35754"/>
                    <a:pt x="31140" y="31606"/>
                    <a:pt x="31890" y="28199"/>
                  </a:cubicBezTo>
                  <a:cubicBezTo>
                    <a:pt x="33150" y="22476"/>
                    <a:pt x="38102" y="18249"/>
                    <a:pt x="40038" y="12718"/>
                  </a:cubicBezTo>
                  <a:cubicBezTo>
                    <a:pt x="40418" y="11636"/>
                    <a:pt x="40679" y="10499"/>
                    <a:pt x="40652" y="9352"/>
                  </a:cubicBezTo>
                  <a:cubicBezTo>
                    <a:pt x="40569" y="5649"/>
                    <a:pt x="37449" y="2571"/>
                    <a:pt x="33956" y="1339"/>
                  </a:cubicBezTo>
                  <a:cubicBezTo>
                    <a:pt x="31938" y="627"/>
                    <a:pt x="29911" y="457"/>
                    <a:pt x="27871" y="457"/>
                  </a:cubicBezTo>
                  <a:cubicBezTo>
                    <a:pt x="26007" y="457"/>
                    <a:pt x="24132" y="599"/>
                    <a:pt x="22245" y="599"/>
                  </a:cubicBezTo>
                  <a:cubicBezTo>
                    <a:pt x="21785" y="599"/>
                    <a:pt x="21325" y="591"/>
                    <a:pt x="20863" y="570"/>
                  </a:cubicBezTo>
                  <a:cubicBezTo>
                    <a:pt x="19225" y="496"/>
                    <a:pt x="17470" y="0"/>
                    <a:pt x="157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105" name="Google Shape;1105;p51"/>
          <p:cNvSpPr/>
          <p:nvPr/>
        </p:nvSpPr>
        <p:spPr>
          <a:xfrm>
            <a:off x="6209713" y="1390650"/>
            <a:ext cx="800100" cy="800100"/>
          </a:xfrm>
          <a:prstGeom prst="ellipse">
            <a:avLst/>
          </a:prstGeom>
          <a:solidFill>
            <a:srgbClr val="A2ECE0">
              <a:alpha val="46430"/>
            </a:srgbClr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06" name="Google Shape;1106;p51"/>
          <p:cNvSpPr/>
          <p:nvPr/>
        </p:nvSpPr>
        <p:spPr>
          <a:xfrm>
            <a:off x="6924113" y="1984525"/>
            <a:ext cx="333300" cy="333300"/>
          </a:xfrm>
          <a:prstGeom prst="ellipse">
            <a:avLst/>
          </a:prstGeom>
          <a:solidFill>
            <a:srgbClr val="A2ECE0">
              <a:alpha val="46430"/>
            </a:srgbClr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07" name="Google Shape;1107;p51"/>
          <p:cNvSpPr/>
          <p:nvPr/>
        </p:nvSpPr>
        <p:spPr>
          <a:xfrm>
            <a:off x="6690713" y="2202675"/>
            <a:ext cx="233400" cy="233400"/>
          </a:xfrm>
          <a:prstGeom prst="ellipse">
            <a:avLst/>
          </a:prstGeom>
          <a:solidFill>
            <a:srgbClr val="A2ECE0">
              <a:alpha val="46430"/>
            </a:srgbClr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08" name="Google Shape;1108;p51"/>
          <p:cNvSpPr/>
          <p:nvPr/>
        </p:nvSpPr>
        <p:spPr>
          <a:xfrm>
            <a:off x="6924113" y="3095018"/>
            <a:ext cx="611100" cy="611100"/>
          </a:xfrm>
          <a:prstGeom prst="ellipse">
            <a:avLst/>
          </a:prstGeom>
          <a:solidFill>
            <a:srgbClr val="FFCD5E">
              <a:alpha val="54910"/>
            </a:srgbClr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09" name="Google Shape;1109;p51"/>
          <p:cNvSpPr/>
          <p:nvPr/>
        </p:nvSpPr>
        <p:spPr>
          <a:xfrm>
            <a:off x="6831499" y="3687080"/>
            <a:ext cx="254400" cy="254400"/>
          </a:xfrm>
          <a:prstGeom prst="ellipse">
            <a:avLst/>
          </a:prstGeom>
          <a:solidFill>
            <a:srgbClr val="FFCD5E">
              <a:alpha val="54910"/>
            </a:srgbClr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10" name="Google Shape;1110;p51"/>
          <p:cNvSpPr/>
          <p:nvPr/>
        </p:nvSpPr>
        <p:spPr>
          <a:xfrm>
            <a:off x="7136346" y="3753246"/>
            <a:ext cx="333300" cy="333300"/>
          </a:xfrm>
          <a:prstGeom prst="ellipse">
            <a:avLst/>
          </a:prstGeom>
          <a:solidFill>
            <a:srgbClr val="FFCD5E">
              <a:alpha val="54910"/>
            </a:srgbClr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11" name="Google Shape;1111;p51"/>
          <p:cNvSpPr/>
          <p:nvPr/>
        </p:nvSpPr>
        <p:spPr>
          <a:xfrm>
            <a:off x="7009846" y="3991675"/>
            <a:ext cx="138600" cy="138600"/>
          </a:xfrm>
          <a:prstGeom prst="ellipse">
            <a:avLst/>
          </a:prstGeom>
          <a:solidFill>
            <a:srgbClr val="FFCD5E">
              <a:alpha val="54910"/>
            </a:srgbClr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12" name="Google Shape;1112;p51"/>
          <p:cNvSpPr/>
          <p:nvPr/>
        </p:nvSpPr>
        <p:spPr>
          <a:xfrm>
            <a:off x="6147863" y="2741262"/>
            <a:ext cx="409500" cy="409500"/>
          </a:xfrm>
          <a:prstGeom prst="ellipse">
            <a:avLst/>
          </a:prstGeom>
          <a:solidFill>
            <a:srgbClr val="51B3B4">
              <a:alpha val="77680"/>
            </a:srgbClr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13" name="Google Shape;1113;p51"/>
          <p:cNvSpPr/>
          <p:nvPr/>
        </p:nvSpPr>
        <p:spPr>
          <a:xfrm>
            <a:off x="6529278" y="2682723"/>
            <a:ext cx="138600" cy="138600"/>
          </a:xfrm>
          <a:prstGeom prst="ellipse">
            <a:avLst/>
          </a:prstGeom>
          <a:solidFill>
            <a:srgbClr val="51B3B4">
              <a:alpha val="77680"/>
            </a:srgbClr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14" name="Google Shape;1114;p51"/>
          <p:cNvSpPr/>
          <p:nvPr/>
        </p:nvSpPr>
        <p:spPr>
          <a:xfrm>
            <a:off x="6540478" y="3060898"/>
            <a:ext cx="138600" cy="138600"/>
          </a:xfrm>
          <a:prstGeom prst="ellipse">
            <a:avLst/>
          </a:prstGeom>
          <a:solidFill>
            <a:srgbClr val="51B3B4">
              <a:alpha val="77680"/>
            </a:srgbClr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15" name="Google Shape;1115;p51"/>
          <p:cNvSpPr/>
          <p:nvPr/>
        </p:nvSpPr>
        <p:spPr>
          <a:xfrm>
            <a:off x="6283320" y="2454302"/>
            <a:ext cx="254400" cy="254400"/>
          </a:xfrm>
          <a:prstGeom prst="ellipse">
            <a:avLst/>
          </a:prstGeom>
          <a:solidFill>
            <a:srgbClr val="51B3B4">
              <a:alpha val="77680"/>
            </a:srgbClr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16" name="Google Shape;1116;p51"/>
          <p:cNvSpPr/>
          <p:nvPr/>
        </p:nvSpPr>
        <p:spPr>
          <a:xfrm>
            <a:off x="1252913" y="1371600"/>
            <a:ext cx="207000" cy="207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18" name="Google Shape;1118;p51"/>
          <p:cNvSpPr/>
          <p:nvPr/>
        </p:nvSpPr>
        <p:spPr>
          <a:xfrm>
            <a:off x="1272419" y="2494944"/>
            <a:ext cx="207000" cy="207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Google Shape;1096;p51">
            <a:extLst>
              <a:ext uri="{FF2B5EF4-FFF2-40B4-BE49-F238E27FC236}">
                <a16:creationId xmlns:a16="http://schemas.microsoft.com/office/drawing/2014/main" id="{11738D07-B7CD-8C6C-2129-7A72A7C6F5BA}"/>
              </a:ext>
            </a:extLst>
          </p:cNvPr>
          <p:cNvSpPr txBox="1">
            <a:spLocks/>
          </p:cNvSpPr>
          <p:nvPr/>
        </p:nvSpPr>
        <p:spPr>
          <a:xfrm>
            <a:off x="1506002" y="1825212"/>
            <a:ext cx="3286200" cy="39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1800" b="1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1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9pPr>
          </a:lstStyle>
          <a:p>
            <a:pPr marL="0" indent="0">
              <a:spcAft>
                <a:spcPts val="1200"/>
              </a:spcAft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de-CH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andom Forest Classifier</a:t>
            </a:r>
          </a:p>
        </p:txBody>
      </p:sp>
      <p:sp>
        <p:nvSpPr>
          <p:cNvPr id="9" name="Google Shape;1118;p51">
            <a:extLst>
              <a:ext uri="{FF2B5EF4-FFF2-40B4-BE49-F238E27FC236}">
                <a16:creationId xmlns:a16="http://schemas.microsoft.com/office/drawing/2014/main" id="{9E8054E1-7186-EEED-1B9C-8865532F9653}"/>
              </a:ext>
            </a:extLst>
          </p:cNvPr>
          <p:cNvSpPr/>
          <p:nvPr/>
        </p:nvSpPr>
        <p:spPr>
          <a:xfrm>
            <a:off x="1256785" y="1922450"/>
            <a:ext cx="207000" cy="207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Google Shape;1118;p51">
            <a:extLst>
              <a:ext uri="{FF2B5EF4-FFF2-40B4-BE49-F238E27FC236}">
                <a16:creationId xmlns:a16="http://schemas.microsoft.com/office/drawing/2014/main" id="{E52C2DBA-31E2-DFE0-2524-8DBD7CE84531}"/>
              </a:ext>
            </a:extLst>
          </p:cNvPr>
          <p:cNvSpPr/>
          <p:nvPr/>
        </p:nvSpPr>
        <p:spPr>
          <a:xfrm>
            <a:off x="1278923" y="3023907"/>
            <a:ext cx="207000" cy="207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650B2D-1C2B-65E0-C1F2-DACC35A84EFF}"/>
              </a:ext>
            </a:extLst>
          </p:cNvPr>
          <p:cNvSpPr txBox="1"/>
          <p:nvPr/>
        </p:nvSpPr>
        <p:spPr>
          <a:xfrm>
            <a:off x="1539743" y="2958130"/>
            <a:ext cx="46699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 Nearest Neighbors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A70FD-0004-D22A-AF4F-593C94033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00" y="-35397"/>
            <a:ext cx="7715400" cy="468000"/>
          </a:xfrm>
        </p:spPr>
        <p:txBody>
          <a:bodyPr/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EVALUATION</a:t>
            </a:r>
            <a:b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A9A1975-2FF6-F324-3E03-34CE7F7A1C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559" y="1099958"/>
            <a:ext cx="3805877" cy="118359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2D1FFEA-86F8-7F14-48A6-79472AB3E3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6499" y="1110963"/>
            <a:ext cx="3637334" cy="116158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78C42B2-7AA2-B940-61F7-E63E6CA56B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700" y="2881957"/>
            <a:ext cx="3641594" cy="116158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D350004-9E7F-BF43-090B-53106C4D67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2881957"/>
            <a:ext cx="3467586" cy="113839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49F07CF-71ED-0510-956E-36AD83E53B38}"/>
              </a:ext>
            </a:extLst>
          </p:cNvPr>
          <p:cNvSpPr txBox="1"/>
          <p:nvPr/>
        </p:nvSpPr>
        <p:spPr>
          <a:xfrm>
            <a:off x="365515" y="821506"/>
            <a:ext cx="467224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COVID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784299D-CB58-F3A3-AB3A-CD0095196457}"/>
              </a:ext>
            </a:extLst>
          </p:cNvPr>
          <p:cNvSpPr txBox="1"/>
          <p:nvPr/>
        </p:nvSpPr>
        <p:spPr>
          <a:xfrm>
            <a:off x="4471760" y="853318"/>
            <a:ext cx="467224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FLU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C6DDD0C-9E5D-DA7A-3349-B5F7C26AE0B5}"/>
              </a:ext>
            </a:extLst>
          </p:cNvPr>
          <p:cNvSpPr txBox="1"/>
          <p:nvPr/>
        </p:nvSpPr>
        <p:spPr>
          <a:xfrm>
            <a:off x="438863" y="2633949"/>
            <a:ext cx="467224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PPV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39CFD72-8CC5-E376-50AA-64E644EAACC6}"/>
              </a:ext>
            </a:extLst>
          </p:cNvPr>
          <p:cNvSpPr txBox="1"/>
          <p:nvPr/>
        </p:nvSpPr>
        <p:spPr>
          <a:xfrm>
            <a:off x="4496499" y="2622942"/>
            <a:ext cx="467224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VARZOS</a:t>
            </a:r>
          </a:p>
        </p:txBody>
      </p:sp>
    </p:spTree>
    <p:extLst>
      <p:ext uri="{BB962C8B-B14F-4D97-AF65-F5344CB8AC3E}">
        <p14:creationId xmlns:p14="http://schemas.microsoft.com/office/powerpoint/2010/main" val="42568260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3" name="Google Shape;1123;p52"/>
          <p:cNvSpPr txBox="1">
            <a:spLocks noGrp="1"/>
          </p:cNvSpPr>
          <p:nvPr>
            <p:ph type="title"/>
          </p:nvPr>
        </p:nvSpPr>
        <p:spPr>
          <a:xfrm>
            <a:off x="291824" y="123061"/>
            <a:ext cx="77154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latin typeface="Times New Roman"/>
                <a:cs typeface="Times New Roman"/>
              </a:rPr>
              <a:t>CONCLUSION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130" name="Google Shape;1130;p52"/>
          <p:cNvGrpSpPr/>
          <p:nvPr/>
        </p:nvGrpSpPr>
        <p:grpSpPr>
          <a:xfrm>
            <a:off x="1152436" y="1363610"/>
            <a:ext cx="2756060" cy="2834130"/>
            <a:chOff x="1123950" y="1225250"/>
            <a:chExt cx="3286109" cy="3379194"/>
          </a:xfrm>
        </p:grpSpPr>
        <p:sp>
          <p:nvSpPr>
            <p:cNvPr id="1131" name="Google Shape;1131;p52"/>
            <p:cNvSpPr/>
            <p:nvPr/>
          </p:nvSpPr>
          <p:spPr>
            <a:xfrm>
              <a:off x="1123950" y="1225250"/>
              <a:ext cx="3286109" cy="3286006"/>
            </a:xfrm>
            <a:custGeom>
              <a:avLst/>
              <a:gdLst/>
              <a:ahLst/>
              <a:cxnLst/>
              <a:rect l="l" t="t" r="r" b="b"/>
              <a:pathLst>
                <a:path w="32051" h="32050" extrusionOk="0">
                  <a:moveTo>
                    <a:pt x="16026" y="0"/>
                  </a:moveTo>
                  <a:cubicBezTo>
                    <a:pt x="7178" y="0"/>
                    <a:pt x="1" y="7177"/>
                    <a:pt x="1" y="16025"/>
                  </a:cubicBezTo>
                  <a:cubicBezTo>
                    <a:pt x="1" y="24873"/>
                    <a:pt x="7178" y="32050"/>
                    <a:pt x="16026" y="32050"/>
                  </a:cubicBezTo>
                  <a:cubicBezTo>
                    <a:pt x="24874" y="32050"/>
                    <a:pt x="32050" y="24873"/>
                    <a:pt x="32050" y="16025"/>
                  </a:cubicBezTo>
                  <a:cubicBezTo>
                    <a:pt x="32050" y="7177"/>
                    <a:pt x="24874" y="0"/>
                    <a:pt x="1602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32" name="Google Shape;1132;p52"/>
            <p:cNvSpPr/>
            <p:nvPr/>
          </p:nvSpPr>
          <p:spPr>
            <a:xfrm>
              <a:off x="1266462" y="3918829"/>
              <a:ext cx="296715" cy="393808"/>
            </a:xfrm>
            <a:custGeom>
              <a:avLst/>
              <a:gdLst/>
              <a:ahLst/>
              <a:cxnLst/>
              <a:rect l="l" t="t" r="r" b="b"/>
              <a:pathLst>
                <a:path w="2894" h="3841" extrusionOk="0">
                  <a:moveTo>
                    <a:pt x="0" y="1"/>
                  </a:moveTo>
                  <a:lnTo>
                    <a:pt x="53" y="1505"/>
                  </a:lnTo>
                  <a:cubicBezTo>
                    <a:pt x="53" y="1505"/>
                    <a:pt x="782" y="3841"/>
                    <a:pt x="2719" y="3841"/>
                  </a:cubicBezTo>
                  <a:cubicBezTo>
                    <a:pt x="2776" y="3841"/>
                    <a:pt x="2835" y="3839"/>
                    <a:pt x="2894" y="3835"/>
                  </a:cubicBezTo>
                  <a:lnTo>
                    <a:pt x="1975" y="3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33" name="Google Shape;1133;p52"/>
            <p:cNvSpPr/>
            <p:nvPr/>
          </p:nvSpPr>
          <p:spPr>
            <a:xfrm>
              <a:off x="1243906" y="2319824"/>
              <a:ext cx="2114425" cy="2284620"/>
            </a:xfrm>
            <a:custGeom>
              <a:avLst/>
              <a:gdLst/>
              <a:ahLst/>
              <a:cxnLst/>
              <a:rect l="l" t="t" r="r" b="b"/>
              <a:pathLst>
                <a:path w="20623" h="22283" extrusionOk="0">
                  <a:moveTo>
                    <a:pt x="9016" y="1"/>
                  </a:moveTo>
                  <a:cubicBezTo>
                    <a:pt x="9016" y="1"/>
                    <a:pt x="6718" y="586"/>
                    <a:pt x="5652" y="1661"/>
                  </a:cubicBezTo>
                  <a:cubicBezTo>
                    <a:pt x="4597" y="2737"/>
                    <a:pt x="2153" y="6321"/>
                    <a:pt x="1610" y="7762"/>
                  </a:cubicBezTo>
                  <a:cubicBezTo>
                    <a:pt x="1066" y="9204"/>
                    <a:pt x="1" y="15545"/>
                    <a:pt x="1" y="15545"/>
                  </a:cubicBezTo>
                  <a:lnTo>
                    <a:pt x="2424" y="16088"/>
                  </a:lnTo>
                  <a:lnTo>
                    <a:pt x="3866" y="10656"/>
                  </a:lnTo>
                  <a:lnTo>
                    <a:pt x="6896" y="7323"/>
                  </a:lnTo>
                  <a:lnTo>
                    <a:pt x="8337" y="5736"/>
                  </a:lnTo>
                  <a:lnTo>
                    <a:pt x="6822" y="9235"/>
                  </a:lnTo>
                  <a:lnTo>
                    <a:pt x="6707" y="12630"/>
                  </a:lnTo>
                  <a:lnTo>
                    <a:pt x="4524" y="22283"/>
                  </a:lnTo>
                  <a:lnTo>
                    <a:pt x="17582" y="22283"/>
                  </a:lnTo>
                  <a:lnTo>
                    <a:pt x="17049" y="11847"/>
                  </a:lnTo>
                  <a:lnTo>
                    <a:pt x="20622" y="10238"/>
                  </a:lnTo>
                  <a:lnTo>
                    <a:pt x="19577" y="8775"/>
                  </a:lnTo>
                  <a:lnTo>
                    <a:pt x="17258" y="9308"/>
                  </a:lnTo>
                  <a:lnTo>
                    <a:pt x="16015" y="3584"/>
                  </a:lnTo>
                  <a:lnTo>
                    <a:pt x="17258" y="5934"/>
                  </a:lnTo>
                  <a:cubicBezTo>
                    <a:pt x="17237" y="5830"/>
                    <a:pt x="16517" y="2476"/>
                    <a:pt x="16255" y="1609"/>
                  </a:cubicBezTo>
                  <a:cubicBezTo>
                    <a:pt x="15994" y="742"/>
                    <a:pt x="14553" y="408"/>
                    <a:pt x="14553" y="408"/>
                  </a:cubicBezTo>
                  <a:lnTo>
                    <a:pt x="14553" y="408"/>
                  </a:lnTo>
                  <a:cubicBezTo>
                    <a:pt x="15179" y="1338"/>
                    <a:pt x="15420" y="2737"/>
                    <a:pt x="15420" y="2737"/>
                  </a:cubicBezTo>
                  <a:lnTo>
                    <a:pt x="14605" y="3772"/>
                  </a:lnTo>
                  <a:lnTo>
                    <a:pt x="15179" y="4451"/>
                  </a:lnTo>
                  <a:lnTo>
                    <a:pt x="13968" y="7919"/>
                  </a:lnTo>
                  <a:lnTo>
                    <a:pt x="10562" y="5276"/>
                  </a:lnTo>
                  <a:lnTo>
                    <a:pt x="11043" y="3636"/>
                  </a:lnTo>
                  <a:lnTo>
                    <a:pt x="9152" y="3166"/>
                  </a:lnTo>
                  <a:lnTo>
                    <a:pt x="901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34" name="Google Shape;1134;p52"/>
            <p:cNvSpPr/>
            <p:nvPr/>
          </p:nvSpPr>
          <p:spPr>
            <a:xfrm>
              <a:off x="2885870" y="2688305"/>
              <a:ext cx="128569" cy="585945"/>
            </a:xfrm>
            <a:custGeom>
              <a:avLst/>
              <a:gdLst/>
              <a:ahLst/>
              <a:cxnLst/>
              <a:rect l="l" t="t" r="r" b="b"/>
              <a:pathLst>
                <a:path w="1254" h="5715" extrusionOk="0">
                  <a:moveTo>
                    <a:pt x="0" y="0"/>
                  </a:moveTo>
                  <a:lnTo>
                    <a:pt x="1254" y="5714"/>
                  </a:lnTo>
                  <a:lnTo>
                    <a:pt x="1254" y="23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35" name="Google Shape;1135;p52"/>
            <p:cNvSpPr/>
            <p:nvPr/>
          </p:nvSpPr>
          <p:spPr>
            <a:xfrm>
              <a:off x="2150036" y="1462702"/>
              <a:ext cx="850466" cy="674118"/>
            </a:xfrm>
            <a:custGeom>
              <a:avLst/>
              <a:gdLst/>
              <a:ahLst/>
              <a:cxnLst/>
              <a:rect l="l" t="t" r="r" b="b"/>
              <a:pathLst>
                <a:path w="8295" h="6575" extrusionOk="0">
                  <a:moveTo>
                    <a:pt x="2832" y="0"/>
                  </a:moveTo>
                  <a:cubicBezTo>
                    <a:pt x="2579" y="0"/>
                    <a:pt x="2329" y="30"/>
                    <a:pt x="2090" y="97"/>
                  </a:cubicBezTo>
                  <a:cubicBezTo>
                    <a:pt x="1735" y="181"/>
                    <a:pt x="1442" y="411"/>
                    <a:pt x="1265" y="714"/>
                  </a:cubicBezTo>
                  <a:cubicBezTo>
                    <a:pt x="1077" y="1027"/>
                    <a:pt x="1108" y="1414"/>
                    <a:pt x="1338" y="1696"/>
                  </a:cubicBezTo>
                  <a:cubicBezTo>
                    <a:pt x="962" y="1717"/>
                    <a:pt x="617" y="1905"/>
                    <a:pt x="408" y="2208"/>
                  </a:cubicBezTo>
                  <a:cubicBezTo>
                    <a:pt x="189" y="2511"/>
                    <a:pt x="63" y="2866"/>
                    <a:pt x="42" y="3231"/>
                  </a:cubicBezTo>
                  <a:cubicBezTo>
                    <a:pt x="1" y="3524"/>
                    <a:pt x="32" y="3816"/>
                    <a:pt x="136" y="4088"/>
                  </a:cubicBezTo>
                  <a:cubicBezTo>
                    <a:pt x="314" y="4558"/>
                    <a:pt x="763" y="4871"/>
                    <a:pt x="1045" y="5289"/>
                  </a:cubicBezTo>
                  <a:cubicBezTo>
                    <a:pt x="1306" y="5665"/>
                    <a:pt x="1432" y="6115"/>
                    <a:pt x="1411" y="6574"/>
                  </a:cubicBezTo>
                  <a:lnTo>
                    <a:pt x="1891" y="4798"/>
                  </a:lnTo>
                  <a:cubicBezTo>
                    <a:pt x="941" y="4422"/>
                    <a:pt x="1348" y="3148"/>
                    <a:pt x="1891" y="3127"/>
                  </a:cubicBezTo>
                  <a:cubicBezTo>
                    <a:pt x="1897" y="3127"/>
                    <a:pt x="1902" y="3127"/>
                    <a:pt x="1907" y="3127"/>
                  </a:cubicBezTo>
                  <a:cubicBezTo>
                    <a:pt x="2333" y="3127"/>
                    <a:pt x="2445" y="3536"/>
                    <a:pt x="2476" y="3701"/>
                  </a:cubicBezTo>
                  <a:cubicBezTo>
                    <a:pt x="2685" y="3607"/>
                    <a:pt x="2800" y="3388"/>
                    <a:pt x="2852" y="3148"/>
                  </a:cubicBezTo>
                  <a:cubicBezTo>
                    <a:pt x="2894" y="2908"/>
                    <a:pt x="2905" y="2646"/>
                    <a:pt x="3030" y="2437"/>
                  </a:cubicBezTo>
                  <a:cubicBezTo>
                    <a:pt x="3211" y="2113"/>
                    <a:pt x="3592" y="1963"/>
                    <a:pt x="3967" y="1963"/>
                  </a:cubicBezTo>
                  <a:cubicBezTo>
                    <a:pt x="4003" y="1963"/>
                    <a:pt x="4039" y="1965"/>
                    <a:pt x="4075" y="1967"/>
                  </a:cubicBezTo>
                  <a:cubicBezTo>
                    <a:pt x="4482" y="1988"/>
                    <a:pt x="4858" y="2155"/>
                    <a:pt x="5245" y="2260"/>
                  </a:cubicBezTo>
                  <a:cubicBezTo>
                    <a:pt x="5556" y="2360"/>
                    <a:pt x="5879" y="2407"/>
                    <a:pt x="6202" y="2407"/>
                  </a:cubicBezTo>
                  <a:cubicBezTo>
                    <a:pt x="6420" y="2407"/>
                    <a:pt x="6639" y="2386"/>
                    <a:pt x="6853" y="2343"/>
                  </a:cubicBezTo>
                  <a:cubicBezTo>
                    <a:pt x="6979" y="2312"/>
                    <a:pt x="7094" y="2270"/>
                    <a:pt x="7219" y="2218"/>
                  </a:cubicBezTo>
                  <a:cubicBezTo>
                    <a:pt x="7814" y="1936"/>
                    <a:pt x="8295" y="1299"/>
                    <a:pt x="8211" y="630"/>
                  </a:cubicBezTo>
                  <a:cubicBezTo>
                    <a:pt x="8180" y="380"/>
                    <a:pt x="8044" y="108"/>
                    <a:pt x="7794" y="35"/>
                  </a:cubicBezTo>
                  <a:cubicBezTo>
                    <a:pt x="7750" y="22"/>
                    <a:pt x="7706" y="17"/>
                    <a:pt x="7661" y="17"/>
                  </a:cubicBezTo>
                  <a:cubicBezTo>
                    <a:pt x="7520" y="17"/>
                    <a:pt x="7372" y="68"/>
                    <a:pt x="7229" y="108"/>
                  </a:cubicBezTo>
                  <a:cubicBezTo>
                    <a:pt x="6815" y="222"/>
                    <a:pt x="6394" y="263"/>
                    <a:pt x="5969" y="263"/>
                  </a:cubicBezTo>
                  <a:cubicBezTo>
                    <a:pt x="5032" y="263"/>
                    <a:pt x="4076" y="64"/>
                    <a:pt x="3134" y="14"/>
                  </a:cubicBezTo>
                  <a:cubicBezTo>
                    <a:pt x="3034" y="5"/>
                    <a:pt x="2933" y="0"/>
                    <a:pt x="28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36" name="Google Shape;1136;p52"/>
            <p:cNvSpPr/>
            <p:nvPr/>
          </p:nvSpPr>
          <p:spPr>
            <a:xfrm>
              <a:off x="2247539" y="1663961"/>
              <a:ext cx="608398" cy="906548"/>
            </a:xfrm>
            <a:custGeom>
              <a:avLst/>
              <a:gdLst/>
              <a:ahLst/>
              <a:cxnLst/>
              <a:rect l="l" t="t" r="r" b="b"/>
              <a:pathLst>
                <a:path w="5934" h="8842" extrusionOk="0">
                  <a:moveTo>
                    <a:pt x="3018" y="0"/>
                  </a:moveTo>
                  <a:cubicBezTo>
                    <a:pt x="2650" y="0"/>
                    <a:pt x="2260" y="150"/>
                    <a:pt x="2079" y="464"/>
                  </a:cubicBezTo>
                  <a:cubicBezTo>
                    <a:pt x="1964" y="683"/>
                    <a:pt x="1954" y="955"/>
                    <a:pt x="1901" y="1185"/>
                  </a:cubicBezTo>
                  <a:cubicBezTo>
                    <a:pt x="1849" y="1404"/>
                    <a:pt x="1734" y="1644"/>
                    <a:pt x="1536" y="1738"/>
                  </a:cubicBezTo>
                  <a:cubicBezTo>
                    <a:pt x="1505" y="1563"/>
                    <a:pt x="1382" y="1164"/>
                    <a:pt x="957" y="1164"/>
                  </a:cubicBezTo>
                  <a:cubicBezTo>
                    <a:pt x="951" y="1164"/>
                    <a:pt x="946" y="1164"/>
                    <a:pt x="940" y="1164"/>
                  </a:cubicBezTo>
                  <a:cubicBezTo>
                    <a:pt x="397" y="1185"/>
                    <a:pt x="0" y="2449"/>
                    <a:pt x="940" y="2825"/>
                  </a:cubicBezTo>
                  <a:lnTo>
                    <a:pt x="470" y="4611"/>
                  </a:lnTo>
                  <a:lnTo>
                    <a:pt x="251" y="5436"/>
                  </a:lnTo>
                  <a:lnTo>
                    <a:pt x="94" y="6021"/>
                  </a:lnTo>
                  <a:lnTo>
                    <a:pt x="2883" y="7860"/>
                  </a:lnTo>
                  <a:lnTo>
                    <a:pt x="3301" y="8842"/>
                  </a:lnTo>
                  <a:lnTo>
                    <a:pt x="3583" y="7766"/>
                  </a:lnTo>
                  <a:lnTo>
                    <a:pt x="3844" y="6815"/>
                  </a:lnTo>
                  <a:cubicBezTo>
                    <a:pt x="2570" y="6523"/>
                    <a:pt x="1891" y="5363"/>
                    <a:pt x="1891" y="5363"/>
                  </a:cubicBezTo>
                  <a:lnTo>
                    <a:pt x="1891" y="5363"/>
                  </a:lnTo>
                  <a:cubicBezTo>
                    <a:pt x="2219" y="5532"/>
                    <a:pt x="2897" y="5815"/>
                    <a:pt x="3556" y="5815"/>
                  </a:cubicBezTo>
                  <a:cubicBezTo>
                    <a:pt x="3589" y="5815"/>
                    <a:pt x="3623" y="5814"/>
                    <a:pt x="3656" y="5813"/>
                  </a:cubicBezTo>
                  <a:cubicBezTo>
                    <a:pt x="3855" y="5802"/>
                    <a:pt x="4053" y="5760"/>
                    <a:pt x="4241" y="5677"/>
                  </a:cubicBezTo>
                  <a:cubicBezTo>
                    <a:pt x="5307" y="5207"/>
                    <a:pt x="5934" y="3567"/>
                    <a:pt x="5902" y="370"/>
                  </a:cubicBezTo>
                  <a:lnTo>
                    <a:pt x="5902" y="370"/>
                  </a:lnTo>
                  <a:cubicBezTo>
                    <a:pt x="5681" y="418"/>
                    <a:pt x="5455" y="442"/>
                    <a:pt x="5230" y="442"/>
                  </a:cubicBezTo>
                  <a:cubicBezTo>
                    <a:pt x="4916" y="442"/>
                    <a:pt x="4603" y="394"/>
                    <a:pt x="4304" y="297"/>
                  </a:cubicBezTo>
                  <a:cubicBezTo>
                    <a:pt x="3907" y="182"/>
                    <a:pt x="3531" y="25"/>
                    <a:pt x="3124" y="4"/>
                  </a:cubicBezTo>
                  <a:cubicBezTo>
                    <a:pt x="3089" y="2"/>
                    <a:pt x="3054" y="0"/>
                    <a:pt x="3018" y="0"/>
                  </a:cubicBez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37" name="Google Shape;1137;p52"/>
            <p:cNvSpPr/>
            <p:nvPr/>
          </p:nvSpPr>
          <p:spPr>
            <a:xfrm>
              <a:off x="2768066" y="1784328"/>
              <a:ext cx="79356" cy="40293"/>
            </a:xfrm>
            <a:custGeom>
              <a:avLst/>
              <a:gdLst/>
              <a:ahLst/>
              <a:cxnLst/>
              <a:rect l="l" t="t" r="r" b="b"/>
              <a:pathLst>
                <a:path w="774" h="393" extrusionOk="0">
                  <a:moveTo>
                    <a:pt x="146" y="0"/>
                  </a:moveTo>
                  <a:cubicBezTo>
                    <a:pt x="105" y="0"/>
                    <a:pt x="63" y="21"/>
                    <a:pt x="31" y="53"/>
                  </a:cubicBezTo>
                  <a:cubicBezTo>
                    <a:pt x="11" y="84"/>
                    <a:pt x="0" y="126"/>
                    <a:pt x="0" y="167"/>
                  </a:cubicBezTo>
                  <a:cubicBezTo>
                    <a:pt x="0" y="209"/>
                    <a:pt x="21" y="251"/>
                    <a:pt x="52" y="272"/>
                  </a:cubicBezTo>
                  <a:lnTo>
                    <a:pt x="84" y="303"/>
                  </a:lnTo>
                  <a:cubicBezTo>
                    <a:pt x="105" y="314"/>
                    <a:pt x="136" y="314"/>
                    <a:pt x="157" y="314"/>
                  </a:cubicBezTo>
                  <a:cubicBezTo>
                    <a:pt x="272" y="324"/>
                    <a:pt x="397" y="345"/>
                    <a:pt x="512" y="376"/>
                  </a:cubicBezTo>
                  <a:lnTo>
                    <a:pt x="522" y="376"/>
                  </a:lnTo>
                  <a:cubicBezTo>
                    <a:pt x="543" y="387"/>
                    <a:pt x="564" y="392"/>
                    <a:pt x="585" y="392"/>
                  </a:cubicBezTo>
                  <a:cubicBezTo>
                    <a:pt x="606" y="392"/>
                    <a:pt x="627" y="387"/>
                    <a:pt x="648" y="376"/>
                  </a:cubicBezTo>
                  <a:cubicBezTo>
                    <a:pt x="721" y="356"/>
                    <a:pt x="773" y="262"/>
                    <a:pt x="742" y="178"/>
                  </a:cubicBezTo>
                  <a:cubicBezTo>
                    <a:pt x="721" y="147"/>
                    <a:pt x="690" y="115"/>
                    <a:pt x="658" y="94"/>
                  </a:cubicBezTo>
                  <a:cubicBezTo>
                    <a:pt x="575" y="73"/>
                    <a:pt x="491" y="42"/>
                    <a:pt x="408" y="32"/>
                  </a:cubicBezTo>
                  <a:cubicBezTo>
                    <a:pt x="313" y="11"/>
                    <a:pt x="230" y="0"/>
                    <a:pt x="1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38" name="Google Shape;1138;p52"/>
            <p:cNvSpPr/>
            <p:nvPr/>
          </p:nvSpPr>
          <p:spPr>
            <a:xfrm>
              <a:off x="2626682" y="2281274"/>
              <a:ext cx="199313" cy="850466"/>
            </a:xfrm>
            <a:custGeom>
              <a:avLst/>
              <a:gdLst/>
              <a:ahLst/>
              <a:cxnLst/>
              <a:rect l="l" t="t" r="r" b="b"/>
              <a:pathLst>
                <a:path w="1944" h="8295" extrusionOk="0">
                  <a:moveTo>
                    <a:pt x="0" y="0"/>
                  </a:moveTo>
                  <a:lnTo>
                    <a:pt x="52" y="293"/>
                  </a:lnTo>
                  <a:cubicBezTo>
                    <a:pt x="502" y="669"/>
                    <a:pt x="752" y="1233"/>
                    <a:pt x="731" y="1818"/>
                  </a:cubicBezTo>
                  <a:lnTo>
                    <a:pt x="731" y="1923"/>
                  </a:lnTo>
                  <a:cubicBezTo>
                    <a:pt x="731" y="1923"/>
                    <a:pt x="731" y="1933"/>
                    <a:pt x="731" y="1943"/>
                  </a:cubicBezTo>
                  <a:lnTo>
                    <a:pt x="481" y="8295"/>
                  </a:lnTo>
                  <a:lnTo>
                    <a:pt x="1703" y="4827"/>
                  </a:lnTo>
                  <a:lnTo>
                    <a:pt x="1118" y="4148"/>
                  </a:lnTo>
                  <a:lnTo>
                    <a:pt x="1943" y="3113"/>
                  </a:lnTo>
                  <a:cubicBezTo>
                    <a:pt x="1943" y="3113"/>
                    <a:pt x="1692" y="1714"/>
                    <a:pt x="1076" y="784"/>
                  </a:cubicBezTo>
                  <a:cubicBezTo>
                    <a:pt x="794" y="366"/>
                    <a:pt x="439" y="42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39" name="Google Shape;1139;p52"/>
            <p:cNvSpPr/>
            <p:nvPr/>
          </p:nvSpPr>
          <p:spPr>
            <a:xfrm>
              <a:off x="2775551" y="1841127"/>
              <a:ext cx="50444" cy="64285"/>
            </a:xfrm>
            <a:custGeom>
              <a:avLst/>
              <a:gdLst/>
              <a:ahLst/>
              <a:cxnLst/>
              <a:rect l="l" t="t" r="r" b="b"/>
              <a:pathLst>
                <a:path w="492" h="627" extrusionOk="0">
                  <a:moveTo>
                    <a:pt x="240" y="0"/>
                  </a:moveTo>
                  <a:cubicBezTo>
                    <a:pt x="115" y="0"/>
                    <a:pt x="0" y="146"/>
                    <a:pt x="0" y="313"/>
                  </a:cubicBezTo>
                  <a:cubicBezTo>
                    <a:pt x="0" y="491"/>
                    <a:pt x="115" y="627"/>
                    <a:pt x="240" y="627"/>
                  </a:cubicBezTo>
                  <a:cubicBezTo>
                    <a:pt x="376" y="627"/>
                    <a:pt x="491" y="491"/>
                    <a:pt x="491" y="313"/>
                  </a:cubicBezTo>
                  <a:cubicBezTo>
                    <a:pt x="491" y="146"/>
                    <a:pt x="376" y="0"/>
                    <a:pt x="2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40" name="Google Shape;1140;p52"/>
            <p:cNvSpPr/>
            <p:nvPr/>
          </p:nvSpPr>
          <p:spPr>
            <a:xfrm>
              <a:off x="2705935" y="1861428"/>
              <a:ext cx="95351" cy="171426"/>
            </a:xfrm>
            <a:custGeom>
              <a:avLst/>
              <a:gdLst/>
              <a:ahLst/>
              <a:cxnLst/>
              <a:rect l="l" t="t" r="r" b="b"/>
              <a:pathLst>
                <a:path w="930" h="1672" extrusionOk="0">
                  <a:moveTo>
                    <a:pt x="293" y="0"/>
                  </a:moveTo>
                  <a:lnTo>
                    <a:pt x="0" y="1672"/>
                  </a:lnTo>
                  <a:lnTo>
                    <a:pt x="930" y="1672"/>
                  </a:lnTo>
                  <a:lnTo>
                    <a:pt x="293" y="0"/>
                  </a:lnTo>
                  <a:close/>
                </a:path>
              </a:pathLst>
            </a:custGeom>
            <a:solidFill>
              <a:srgbClr val="E57A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41" name="Google Shape;1141;p52"/>
            <p:cNvSpPr/>
            <p:nvPr/>
          </p:nvSpPr>
          <p:spPr>
            <a:xfrm>
              <a:off x="2615917" y="2311212"/>
              <a:ext cx="87969" cy="232532"/>
            </a:xfrm>
            <a:custGeom>
              <a:avLst/>
              <a:gdLst/>
              <a:ahLst/>
              <a:cxnLst/>
              <a:rect l="l" t="t" r="r" b="b"/>
              <a:pathLst>
                <a:path w="858" h="2268" extrusionOk="0">
                  <a:moveTo>
                    <a:pt x="157" y="1"/>
                  </a:moveTo>
                  <a:cubicBezTo>
                    <a:pt x="161" y="4"/>
                    <a:pt x="166" y="8"/>
                    <a:pt x="170" y="11"/>
                  </a:cubicBezTo>
                  <a:lnTo>
                    <a:pt x="170" y="11"/>
                  </a:lnTo>
                  <a:lnTo>
                    <a:pt x="168" y="1"/>
                  </a:lnTo>
                  <a:close/>
                  <a:moveTo>
                    <a:pt x="170" y="11"/>
                  </a:moveTo>
                  <a:lnTo>
                    <a:pt x="251" y="492"/>
                  </a:lnTo>
                  <a:lnTo>
                    <a:pt x="1" y="1453"/>
                  </a:lnTo>
                  <a:cubicBezTo>
                    <a:pt x="345" y="1599"/>
                    <a:pt x="607" y="1902"/>
                    <a:pt x="711" y="2268"/>
                  </a:cubicBezTo>
                  <a:cubicBezTo>
                    <a:pt x="784" y="2069"/>
                    <a:pt x="826" y="1860"/>
                    <a:pt x="847" y="1651"/>
                  </a:cubicBezTo>
                  <a:cubicBezTo>
                    <a:pt x="847" y="1641"/>
                    <a:pt x="847" y="1631"/>
                    <a:pt x="847" y="1631"/>
                  </a:cubicBezTo>
                  <a:lnTo>
                    <a:pt x="847" y="1526"/>
                  </a:lnTo>
                  <a:cubicBezTo>
                    <a:pt x="857" y="946"/>
                    <a:pt x="611" y="387"/>
                    <a:pt x="170" y="1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42" name="Google Shape;1142;p52"/>
            <p:cNvSpPr/>
            <p:nvPr/>
          </p:nvSpPr>
          <p:spPr>
            <a:xfrm>
              <a:off x="2257176" y="2280249"/>
              <a:ext cx="444559" cy="851491"/>
            </a:xfrm>
            <a:custGeom>
              <a:avLst/>
              <a:gdLst/>
              <a:ahLst/>
              <a:cxnLst/>
              <a:rect l="l" t="t" r="r" b="b"/>
              <a:pathLst>
                <a:path w="4336" h="8305" extrusionOk="0">
                  <a:moveTo>
                    <a:pt x="0" y="0"/>
                  </a:moveTo>
                  <a:lnTo>
                    <a:pt x="4085" y="8305"/>
                  </a:lnTo>
                  <a:lnTo>
                    <a:pt x="4335" y="1953"/>
                  </a:lnTo>
                  <a:lnTo>
                    <a:pt x="4335" y="1953"/>
                  </a:lnTo>
                  <a:cubicBezTo>
                    <a:pt x="4325" y="2162"/>
                    <a:pt x="4273" y="2371"/>
                    <a:pt x="4200" y="2570"/>
                  </a:cubicBezTo>
                  <a:cubicBezTo>
                    <a:pt x="4106" y="2204"/>
                    <a:pt x="3844" y="1901"/>
                    <a:pt x="3489" y="1755"/>
                  </a:cubicBezTo>
                  <a:lnTo>
                    <a:pt x="3207" y="2831"/>
                  </a:lnTo>
                  <a:lnTo>
                    <a:pt x="2789" y="1849"/>
                  </a:lnTo>
                  <a:cubicBezTo>
                    <a:pt x="1682" y="2100"/>
                    <a:pt x="1797" y="3186"/>
                    <a:pt x="1797" y="318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43" name="Google Shape;1143;p52"/>
            <p:cNvSpPr/>
            <p:nvPr/>
          </p:nvSpPr>
          <p:spPr>
            <a:xfrm>
              <a:off x="2168286" y="2221296"/>
              <a:ext cx="507716" cy="910444"/>
            </a:xfrm>
            <a:custGeom>
              <a:avLst/>
              <a:gdLst/>
              <a:ahLst/>
              <a:cxnLst/>
              <a:rect l="l" t="t" r="r" b="b"/>
              <a:pathLst>
                <a:path w="4952" h="8880" extrusionOk="0">
                  <a:moveTo>
                    <a:pt x="1024" y="0"/>
                  </a:moveTo>
                  <a:lnTo>
                    <a:pt x="0" y="962"/>
                  </a:lnTo>
                  <a:lnTo>
                    <a:pt x="136" y="4127"/>
                  </a:lnTo>
                  <a:lnTo>
                    <a:pt x="2037" y="4597"/>
                  </a:lnTo>
                  <a:lnTo>
                    <a:pt x="1557" y="6237"/>
                  </a:lnTo>
                  <a:lnTo>
                    <a:pt x="4952" y="8880"/>
                  </a:lnTo>
                  <a:lnTo>
                    <a:pt x="867" y="585"/>
                  </a:lnTo>
                  <a:lnTo>
                    <a:pt x="102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44" name="Google Shape;1144;p52"/>
            <p:cNvSpPr/>
            <p:nvPr/>
          </p:nvSpPr>
          <p:spPr>
            <a:xfrm>
              <a:off x="2552556" y="1776638"/>
              <a:ext cx="99862" cy="41729"/>
            </a:xfrm>
            <a:custGeom>
              <a:avLst/>
              <a:gdLst/>
              <a:ahLst/>
              <a:cxnLst/>
              <a:rect l="l" t="t" r="r" b="b"/>
              <a:pathLst>
                <a:path w="974" h="407" extrusionOk="0">
                  <a:moveTo>
                    <a:pt x="735" y="0"/>
                  </a:moveTo>
                  <a:cubicBezTo>
                    <a:pt x="541" y="0"/>
                    <a:pt x="343" y="32"/>
                    <a:pt x="170" y="96"/>
                  </a:cubicBezTo>
                  <a:cubicBezTo>
                    <a:pt x="128" y="107"/>
                    <a:pt x="86" y="128"/>
                    <a:pt x="65" y="169"/>
                  </a:cubicBezTo>
                  <a:cubicBezTo>
                    <a:pt x="0" y="271"/>
                    <a:pt x="75" y="406"/>
                    <a:pt x="195" y="406"/>
                  </a:cubicBezTo>
                  <a:cubicBezTo>
                    <a:pt x="210" y="406"/>
                    <a:pt x="226" y="404"/>
                    <a:pt x="243" y="399"/>
                  </a:cubicBezTo>
                  <a:cubicBezTo>
                    <a:pt x="337" y="368"/>
                    <a:pt x="431" y="337"/>
                    <a:pt x="535" y="326"/>
                  </a:cubicBezTo>
                  <a:lnTo>
                    <a:pt x="807" y="326"/>
                  </a:lnTo>
                  <a:cubicBezTo>
                    <a:pt x="890" y="326"/>
                    <a:pt x="963" y="263"/>
                    <a:pt x="963" y="180"/>
                  </a:cubicBezTo>
                  <a:cubicBezTo>
                    <a:pt x="974" y="86"/>
                    <a:pt x="901" y="13"/>
                    <a:pt x="817" y="2"/>
                  </a:cubicBezTo>
                  <a:cubicBezTo>
                    <a:pt x="790" y="1"/>
                    <a:pt x="762" y="0"/>
                    <a:pt x="7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45" name="Google Shape;1145;p52"/>
            <p:cNvSpPr/>
            <p:nvPr/>
          </p:nvSpPr>
          <p:spPr>
            <a:xfrm>
              <a:off x="2585979" y="1829337"/>
              <a:ext cx="50444" cy="63259"/>
            </a:xfrm>
            <a:custGeom>
              <a:avLst/>
              <a:gdLst/>
              <a:ahLst/>
              <a:cxnLst/>
              <a:rect l="l" t="t" r="r" b="b"/>
              <a:pathLst>
                <a:path w="492" h="617" extrusionOk="0">
                  <a:moveTo>
                    <a:pt x="251" y="0"/>
                  </a:moveTo>
                  <a:cubicBezTo>
                    <a:pt x="115" y="0"/>
                    <a:pt x="0" y="136"/>
                    <a:pt x="0" y="313"/>
                  </a:cubicBezTo>
                  <a:cubicBezTo>
                    <a:pt x="0" y="481"/>
                    <a:pt x="115" y="616"/>
                    <a:pt x="251" y="616"/>
                  </a:cubicBezTo>
                  <a:cubicBezTo>
                    <a:pt x="376" y="616"/>
                    <a:pt x="491" y="481"/>
                    <a:pt x="491" y="313"/>
                  </a:cubicBezTo>
                  <a:cubicBezTo>
                    <a:pt x="491" y="136"/>
                    <a:pt x="376" y="0"/>
                    <a:pt x="2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46" name="Google Shape;1146;p52"/>
            <p:cNvSpPr/>
            <p:nvPr/>
          </p:nvSpPr>
          <p:spPr>
            <a:xfrm>
              <a:off x="2257176" y="2281274"/>
              <a:ext cx="286052" cy="325730"/>
            </a:xfrm>
            <a:custGeom>
              <a:avLst/>
              <a:gdLst/>
              <a:ahLst/>
              <a:cxnLst/>
              <a:rect l="l" t="t" r="r" b="b"/>
              <a:pathLst>
                <a:path w="2790" h="3177" extrusionOk="0">
                  <a:moveTo>
                    <a:pt x="0" y="0"/>
                  </a:moveTo>
                  <a:lnTo>
                    <a:pt x="1797" y="3176"/>
                  </a:lnTo>
                  <a:cubicBezTo>
                    <a:pt x="1797" y="3176"/>
                    <a:pt x="1682" y="2090"/>
                    <a:pt x="2789" y="183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47" name="Google Shape;1147;p52"/>
            <p:cNvSpPr/>
            <p:nvPr/>
          </p:nvSpPr>
          <p:spPr>
            <a:xfrm>
              <a:off x="2317565" y="1809754"/>
              <a:ext cx="72487" cy="117804"/>
            </a:xfrm>
            <a:custGeom>
              <a:avLst/>
              <a:gdLst/>
              <a:ahLst/>
              <a:cxnLst/>
              <a:rect l="l" t="t" r="r" b="b"/>
              <a:pathLst>
                <a:path w="707" h="1149" extrusionOk="0">
                  <a:moveTo>
                    <a:pt x="330" y="0"/>
                  </a:moveTo>
                  <a:cubicBezTo>
                    <a:pt x="276" y="0"/>
                    <a:pt x="221" y="19"/>
                    <a:pt x="174" y="55"/>
                  </a:cubicBezTo>
                  <a:cubicBezTo>
                    <a:pt x="80" y="139"/>
                    <a:pt x="17" y="264"/>
                    <a:pt x="7" y="390"/>
                  </a:cubicBezTo>
                  <a:cubicBezTo>
                    <a:pt x="1" y="426"/>
                    <a:pt x="33" y="448"/>
                    <a:pt x="64" y="448"/>
                  </a:cubicBezTo>
                  <a:cubicBezTo>
                    <a:pt x="86" y="448"/>
                    <a:pt x="107" y="437"/>
                    <a:pt x="111" y="410"/>
                  </a:cubicBezTo>
                  <a:cubicBezTo>
                    <a:pt x="111" y="289"/>
                    <a:pt x="186" y="110"/>
                    <a:pt x="321" y="110"/>
                  </a:cubicBezTo>
                  <a:cubicBezTo>
                    <a:pt x="337" y="110"/>
                    <a:pt x="354" y="112"/>
                    <a:pt x="372" y="118"/>
                  </a:cubicBezTo>
                  <a:cubicBezTo>
                    <a:pt x="518" y="160"/>
                    <a:pt x="571" y="337"/>
                    <a:pt x="581" y="473"/>
                  </a:cubicBezTo>
                  <a:cubicBezTo>
                    <a:pt x="602" y="609"/>
                    <a:pt x="581" y="745"/>
                    <a:pt x="518" y="870"/>
                  </a:cubicBezTo>
                  <a:cubicBezTo>
                    <a:pt x="487" y="933"/>
                    <a:pt x="435" y="985"/>
                    <a:pt x="383" y="1027"/>
                  </a:cubicBezTo>
                  <a:cubicBezTo>
                    <a:pt x="361" y="1041"/>
                    <a:pt x="336" y="1048"/>
                    <a:pt x="311" y="1048"/>
                  </a:cubicBezTo>
                  <a:cubicBezTo>
                    <a:pt x="263" y="1048"/>
                    <a:pt x="215" y="1023"/>
                    <a:pt x="195" y="975"/>
                  </a:cubicBezTo>
                  <a:cubicBezTo>
                    <a:pt x="142" y="901"/>
                    <a:pt x="122" y="797"/>
                    <a:pt x="163" y="713"/>
                  </a:cubicBezTo>
                  <a:cubicBezTo>
                    <a:pt x="174" y="682"/>
                    <a:pt x="205" y="661"/>
                    <a:pt x="247" y="651"/>
                  </a:cubicBezTo>
                  <a:cubicBezTo>
                    <a:pt x="278" y="651"/>
                    <a:pt x="320" y="682"/>
                    <a:pt x="320" y="713"/>
                  </a:cubicBezTo>
                  <a:cubicBezTo>
                    <a:pt x="314" y="754"/>
                    <a:pt x="344" y="775"/>
                    <a:pt x="373" y="775"/>
                  </a:cubicBezTo>
                  <a:cubicBezTo>
                    <a:pt x="397" y="775"/>
                    <a:pt x="420" y="762"/>
                    <a:pt x="424" y="734"/>
                  </a:cubicBezTo>
                  <a:cubicBezTo>
                    <a:pt x="435" y="630"/>
                    <a:pt x="351" y="546"/>
                    <a:pt x="247" y="546"/>
                  </a:cubicBezTo>
                  <a:cubicBezTo>
                    <a:pt x="153" y="557"/>
                    <a:pt x="69" y="619"/>
                    <a:pt x="48" y="713"/>
                  </a:cubicBezTo>
                  <a:cubicBezTo>
                    <a:pt x="3" y="878"/>
                    <a:pt x="118" y="1148"/>
                    <a:pt x="302" y="1148"/>
                  </a:cubicBezTo>
                  <a:cubicBezTo>
                    <a:pt x="328" y="1148"/>
                    <a:pt x="355" y="1143"/>
                    <a:pt x="383" y="1131"/>
                  </a:cubicBezTo>
                  <a:cubicBezTo>
                    <a:pt x="571" y="1027"/>
                    <a:pt x="686" y="839"/>
                    <a:pt x="686" y="630"/>
                  </a:cubicBezTo>
                  <a:cubicBezTo>
                    <a:pt x="707" y="431"/>
                    <a:pt x="665" y="170"/>
                    <a:pt x="487" y="55"/>
                  </a:cubicBezTo>
                  <a:cubicBezTo>
                    <a:pt x="440" y="19"/>
                    <a:pt x="385" y="0"/>
                    <a:pt x="330" y="0"/>
                  </a:cubicBezTo>
                  <a:close/>
                </a:path>
              </a:pathLst>
            </a:custGeom>
            <a:solidFill>
              <a:srgbClr val="E57A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48" name="Google Shape;1148;p52"/>
            <p:cNvSpPr/>
            <p:nvPr/>
          </p:nvSpPr>
          <p:spPr>
            <a:xfrm>
              <a:off x="2287832" y="1829234"/>
              <a:ext cx="554161" cy="436152"/>
            </a:xfrm>
            <a:custGeom>
              <a:avLst/>
              <a:gdLst/>
              <a:ahLst/>
              <a:cxnLst/>
              <a:rect l="l" t="t" r="r" b="b"/>
              <a:pathLst>
                <a:path w="5405" h="4254" extrusionOk="0">
                  <a:moveTo>
                    <a:pt x="1147" y="1"/>
                  </a:moveTo>
                  <a:cubicBezTo>
                    <a:pt x="1110" y="1"/>
                    <a:pt x="1071" y="40"/>
                    <a:pt x="1101" y="85"/>
                  </a:cubicBezTo>
                  <a:cubicBezTo>
                    <a:pt x="1477" y="732"/>
                    <a:pt x="1884" y="1370"/>
                    <a:pt x="2313" y="1996"/>
                  </a:cubicBezTo>
                  <a:cubicBezTo>
                    <a:pt x="2271" y="2122"/>
                    <a:pt x="2240" y="2258"/>
                    <a:pt x="2219" y="2404"/>
                  </a:cubicBezTo>
                  <a:cubicBezTo>
                    <a:pt x="2177" y="2634"/>
                    <a:pt x="2156" y="2874"/>
                    <a:pt x="2156" y="3114"/>
                  </a:cubicBezTo>
                  <a:cubicBezTo>
                    <a:pt x="2156" y="3229"/>
                    <a:pt x="2167" y="3354"/>
                    <a:pt x="2198" y="3469"/>
                  </a:cubicBezTo>
                  <a:cubicBezTo>
                    <a:pt x="1477" y="3313"/>
                    <a:pt x="777" y="3125"/>
                    <a:pt x="77" y="2905"/>
                  </a:cubicBezTo>
                  <a:cubicBezTo>
                    <a:pt x="72" y="2903"/>
                    <a:pt x="66" y="2902"/>
                    <a:pt x="61" y="2902"/>
                  </a:cubicBezTo>
                  <a:cubicBezTo>
                    <a:pt x="12" y="2902"/>
                    <a:pt x="0" y="2991"/>
                    <a:pt x="67" y="3010"/>
                  </a:cubicBezTo>
                  <a:cubicBezTo>
                    <a:pt x="777" y="3229"/>
                    <a:pt x="1498" y="3417"/>
                    <a:pt x="2229" y="3584"/>
                  </a:cubicBezTo>
                  <a:cubicBezTo>
                    <a:pt x="2240" y="3636"/>
                    <a:pt x="2271" y="3699"/>
                    <a:pt x="2292" y="3751"/>
                  </a:cubicBezTo>
                  <a:cubicBezTo>
                    <a:pt x="2334" y="3835"/>
                    <a:pt x="2375" y="3898"/>
                    <a:pt x="2428" y="3971"/>
                  </a:cubicBezTo>
                  <a:cubicBezTo>
                    <a:pt x="2719" y="4158"/>
                    <a:pt x="3056" y="4253"/>
                    <a:pt x="3400" y="4253"/>
                  </a:cubicBezTo>
                  <a:cubicBezTo>
                    <a:pt x="3574" y="4253"/>
                    <a:pt x="3750" y="4229"/>
                    <a:pt x="3922" y="4180"/>
                  </a:cubicBezTo>
                  <a:cubicBezTo>
                    <a:pt x="5018" y="3887"/>
                    <a:pt x="5227" y="2968"/>
                    <a:pt x="5227" y="2968"/>
                  </a:cubicBezTo>
                  <a:lnTo>
                    <a:pt x="5405" y="1777"/>
                  </a:lnTo>
                  <a:cubicBezTo>
                    <a:pt x="5405" y="1777"/>
                    <a:pt x="5300" y="1234"/>
                    <a:pt x="4548" y="1182"/>
                  </a:cubicBezTo>
                  <a:cubicBezTo>
                    <a:pt x="4531" y="1181"/>
                    <a:pt x="4513" y="1180"/>
                    <a:pt x="4495" y="1180"/>
                  </a:cubicBezTo>
                  <a:cubicBezTo>
                    <a:pt x="3890" y="1180"/>
                    <a:pt x="2842" y="1679"/>
                    <a:pt x="2386" y="1913"/>
                  </a:cubicBezTo>
                  <a:cubicBezTo>
                    <a:pt x="1968" y="1296"/>
                    <a:pt x="1561" y="670"/>
                    <a:pt x="1185" y="22"/>
                  </a:cubicBezTo>
                  <a:cubicBezTo>
                    <a:pt x="1176" y="7"/>
                    <a:pt x="1161" y="1"/>
                    <a:pt x="11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49" name="Google Shape;1149;p52"/>
            <p:cNvSpPr/>
            <p:nvPr/>
          </p:nvSpPr>
          <p:spPr>
            <a:xfrm>
              <a:off x="2706243" y="1980666"/>
              <a:ext cx="121393" cy="43267"/>
            </a:xfrm>
            <a:custGeom>
              <a:avLst/>
              <a:gdLst/>
              <a:ahLst/>
              <a:cxnLst/>
              <a:rect l="l" t="t" r="r" b="b"/>
              <a:pathLst>
                <a:path w="1184" h="422" extrusionOk="0">
                  <a:moveTo>
                    <a:pt x="249" y="0"/>
                  </a:moveTo>
                  <a:cubicBezTo>
                    <a:pt x="176" y="0"/>
                    <a:pt x="102" y="6"/>
                    <a:pt x="29" y="18"/>
                  </a:cubicBezTo>
                  <a:cubicBezTo>
                    <a:pt x="0" y="27"/>
                    <a:pt x="6" y="72"/>
                    <a:pt x="31" y="72"/>
                  </a:cubicBezTo>
                  <a:cubicBezTo>
                    <a:pt x="34" y="72"/>
                    <a:pt x="36" y="71"/>
                    <a:pt x="39" y="70"/>
                  </a:cubicBezTo>
                  <a:cubicBezTo>
                    <a:pt x="113" y="56"/>
                    <a:pt x="188" y="50"/>
                    <a:pt x="262" y="50"/>
                  </a:cubicBezTo>
                  <a:cubicBezTo>
                    <a:pt x="584" y="50"/>
                    <a:pt x="896" y="177"/>
                    <a:pt x="1125" y="415"/>
                  </a:cubicBezTo>
                  <a:cubicBezTo>
                    <a:pt x="1130" y="420"/>
                    <a:pt x="1136" y="422"/>
                    <a:pt x="1142" y="422"/>
                  </a:cubicBezTo>
                  <a:cubicBezTo>
                    <a:pt x="1162" y="422"/>
                    <a:pt x="1183" y="400"/>
                    <a:pt x="1167" y="384"/>
                  </a:cubicBezTo>
                  <a:cubicBezTo>
                    <a:pt x="1094" y="310"/>
                    <a:pt x="1031" y="258"/>
                    <a:pt x="958" y="206"/>
                  </a:cubicBezTo>
                  <a:cubicBezTo>
                    <a:pt x="740" y="69"/>
                    <a:pt x="497" y="0"/>
                    <a:pt x="249" y="0"/>
                  </a:cubicBezTo>
                  <a:close/>
                </a:path>
              </a:pathLst>
            </a:custGeom>
            <a:solidFill>
              <a:srgbClr val="5ABF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50" name="Google Shape;1150;p52"/>
            <p:cNvSpPr/>
            <p:nvPr/>
          </p:nvSpPr>
          <p:spPr>
            <a:xfrm>
              <a:off x="2600230" y="1987843"/>
              <a:ext cx="86533" cy="29118"/>
            </a:xfrm>
            <a:custGeom>
              <a:avLst/>
              <a:gdLst/>
              <a:ahLst/>
              <a:cxnLst/>
              <a:rect l="l" t="t" r="r" b="b"/>
              <a:pathLst>
                <a:path w="844" h="284" extrusionOk="0">
                  <a:moveTo>
                    <a:pt x="801" y="0"/>
                  </a:moveTo>
                  <a:cubicBezTo>
                    <a:pt x="530" y="31"/>
                    <a:pt x="269" y="115"/>
                    <a:pt x="28" y="230"/>
                  </a:cubicBezTo>
                  <a:cubicBezTo>
                    <a:pt x="0" y="249"/>
                    <a:pt x="14" y="284"/>
                    <a:pt x="40" y="284"/>
                  </a:cubicBezTo>
                  <a:cubicBezTo>
                    <a:pt x="43" y="284"/>
                    <a:pt x="46" y="283"/>
                    <a:pt x="49" y="282"/>
                  </a:cubicBezTo>
                  <a:cubicBezTo>
                    <a:pt x="290" y="157"/>
                    <a:pt x="551" y="84"/>
                    <a:pt x="812" y="52"/>
                  </a:cubicBezTo>
                  <a:cubicBezTo>
                    <a:pt x="843" y="52"/>
                    <a:pt x="833" y="0"/>
                    <a:pt x="801" y="0"/>
                  </a:cubicBezTo>
                  <a:close/>
                </a:path>
              </a:pathLst>
            </a:custGeom>
            <a:solidFill>
              <a:srgbClr val="5ABF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51" name="Google Shape;1151;p52"/>
            <p:cNvSpPr/>
            <p:nvPr/>
          </p:nvSpPr>
          <p:spPr>
            <a:xfrm>
              <a:off x="2556247" y="2202944"/>
              <a:ext cx="41319" cy="15379"/>
            </a:xfrm>
            <a:custGeom>
              <a:avLst/>
              <a:gdLst/>
              <a:ahLst/>
              <a:cxnLst/>
              <a:rect l="l" t="t" r="r" b="b"/>
              <a:pathLst>
                <a:path w="403" h="150" extrusionOk="0">
                  <a:moveTo>
                    <a:pt x="42" y="1"/>
                  </a:moveTo>
                  <a:cubicBezTo>
                    <a:pt x="15" y="1"/>
                    <a:pt x="1" y="45"/>
                    <a:pt x="29" y="54"/>
                  </a:cubicBezTo>
                  <a:lnTo>
                    <a:pt x="363" y="148"/>
                  </a:lnTo>
                  <a:cubicBezTo>
                    <a:pt x="366" y="149"/>
                    <a:pt x="369" y="149"/>
                    <a:pt x="371" y="149"/>
                  </a:cubicBezTo>
                  <a:cubicBezTo>
                    <a:pt x="396" y="149"/>
                    <a:pt x="402" y="105"/>
                    <a:pt x="374" y="96"/>
                  </a:cubicBezTo>
                  <a:lnTo>
                    <a:pt x="50" y="2"/>
                  </a:lnTo>
                  <a:cubicBezTo>
                    <a:pt x="47" y="1"/>
                    <a:pt x="44" y="1"/>
                    <a:pt x="42" y="1"/>
                  </a:cubicBezTo>
                  <a:close/>
                </a:path>
              </a:pathLst>
            </a:custGeom>
            <a:solidFill>
              <a:srgbClr val="5ABF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52" name="Google Shape;1152;p52"/>
            <p:cNvSpPr/>
            <p:nvPr/>
          </p:nvSpPr>
          <p:spPr>
            <a:xfrm>
              <a:off x="2241080" y="1729681"/>
              <a:ext cx="690933" cy="238376"/>
            </a:xfrm>
            <a:custGeom>
              <a:avLst/>
              <a:gdLst/>
              <a:ahLst/>
              <a:cxnLst/>
              <a:rect l="l" t="t" r="r" b="b"/>
              <a:pathLst>
                <a:path w="6739" h="2325" extrusionOk="0">
                  <a:moveTo>
                    <a:pt x="6623" y="387"/>
                  </a:moveTo>
                  <a:cubicBezTo>
                    <a:pt x="6592" y="676"/>
                    <a:pt x="6419" y="2028"/>
                    <a:pt x="5566" y="2028"/>
                  </a:cubicBezTo>
                  <a:cubicBezTo>
                    <a:pt x="5557" y="2028"/>
                    <a:pt x="5547" y="2028"/>
                    <a:pt x="5537" y="2027"/>
                  </a:cubicBezTo>
                  <a:cubicBezTo>
                    <a:pt x="5077" y="2006"/>
                    <a:pt x="4963" y="1212"/>
                    <a:pt x="4963" y="1202"/>
                  </a:cubicBezTo>
                  <a:cubicBezTo>
                    <a:pt x="4952" y="1181"/>
                    <a:pt x="4942" y="1160"/>
                    <a:pt x="4910" y="1160"/>
                  </a:cubicBezTo>
                  <a:cubicBezTo>
                    <a:pt x="4889" y="1160"/>
                    <a:pt x="4868" y="1181"/>
                    <a:pt x="4868" y="1202"/>
                  </a:cubicBezTo>
                  <a:cubicBezTo>
                    <a:pt x="4816" y="1380"/>
                    <a:pt x="4733" y="1557"/>
                    <a:pt x="4628" y="1703"/>
                  </a:cubicBezTo>
                  <a:cubicBezTo>
                    <a:pt x="4524" y="1839"/>
                    <a:pt x="4388" y="1965"/>
                    <a:pt x="4242" y="2048"/>
                  </a:cubicBezTo>
                  <a:cubicBezTo>
                    <a:pt x="4075" y="2142"/>
                    <a:pt x="3897" y="2184"/>
                    <a:pt x="3719" y="2184"/>
                  </a:cubicBezTo>
                  <a:cubicBezTo>
                    <a:pt x="3030" y="2184"/>
                    <a:pt x="2863" y="983"/>
                    <a:pt x="2852" y="972"/>
                  </a:cubicBezTo>
                  <a:cubicBezTo>
                    <a:pt x="2842" y="951"/>
                    <a:pt x="2811" y="387"/>
                    <a:pt x="2800" y="387"/>
                  </a:cubicBezTo>
                  <a:close/>
                  <a:moveTo>
                    <a:pt x="105" y="1"/>
                  </a:moveTo>
                  <a:cubicBezTo>
                    <a:pt x="95" y="1"/>
                    <a:pt x="84" y="11"/>
                    <a:pt x="84" y="21"/>
                  </a:cubicBezTo>
                  <a:cubicBezTo>
                    <a:pt x="0" y="168"/>
                    <a:pt x="0" y="335"/>
                    <a:pt x="63" y="492"/>
                  </a:cubicBezTo>
                  <a:cubicBezTo>
                    <a:pt x="74" y="533"/>
                    <a:pt x="126" y="575"/>
                    <a:pt x="178" y="575"/>
                  </a:cubicBezTo>
                  <a:cubicBezTo>
                    <a:pt x="303" y="575"/>
                    <a:pt x="460" y="356"/>
                    <a:pt x="523" y="251"/>
                  </a:cubicBezTo>
                  <a:lnTo>
                    <a:pt x="2737" y="1035"/>
                  </a:lnTo>
                  <a:cubicBezTo>
                    <a:pt x="2779" y="1265"/>
                    <a:pt x="2852" y="1494"/>
                    <a:pt x="2946" y="1714"/>
                  </a:cubicBezTo>
                  <a:cubicBezTo>
                    <a:pt x="3030" y="1923"/>
                    <a:pt x="3187" y="2111"/>
                    <a:pt x="3375" y="2236"/>
                  </a:cubicBezTo>
                  <a:cubicBezTo>
                    <a:pt x="3494" y="2297"/>
                    <a:pt x="3618" y="2324"/>
                    <a:pt x="3741" y="2324"/>
                  </a:cubicBezTo>
                  <a:cubicBezTo>
                    <a:pt x="3995" y="2324"/>
                    <a:pt x="4247" y="2210"/>
                    <a:pt x="4451" y="2048"/>
                  </a:cubicBezTo>
                  <a:lnTo>
                    <a:pt x="4472" y="2027"/>
                  </a:lnTo>
                  <a:cubicBezTo>
                    <a:pt x="4513" y="1985"/>
                    <a:pt x="4555" y="1954"/>
                    <a:pt x="4597" y="1912"/>
                  </a:cubicBezTo>
                  <a:cubicBezTo>
                    <a:pt x="4733" y="1776"/>
                    <a:pt x="4837" y="1620"/>
                    <a:pt x="4910" y="1442"/>
                  </a:cubicBezTo>
                  <a:cubicBezTo>
                    <a:pt x="4983" y="1703"/>
                    <a:pt x="5161" y="2121"/>
                    <a:pt x="5537" y="2132"/>
                  </a:cubicBezTo>
                  <a:cubicBezTo>
                    <a:pt x="5550" y="2132"/>
                    <a:pt x="5562" y="2132"/>
                    <a:pt x="5575" y="2132"/>
                  </a:cubicBezTo>
                  <a:cubicBezTo>
                    <a:pt x="6616" y="2132"/>
                    <a:pt x="6728" y="428"/>
                    <a:pt x="6728" y="345"/>
                  </a:cubicBezTo>
                  <a:cubicBezTo>
                    <a:pt x="6738" y="335"/>
                    <a:pt x="6728" y="314"/>
                    <a:pt x="6718" y="304"/>
                  </a:cubicBezTo>
                  <a:cubicBezTo>
                    <a:pt x="6707" y="293"/>
                    <a:pt x="6686" y="283"/>
                    <a:pt x="6676" y="283"/>
                  </a:cubicBezTo>
                  <a:lnTo>
                    <a:pt x="2769" y="283"/>
                  </a:lnTo>
                  <a:lnTo>
                    <a:pt x="1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53" name="Google Shape;1153;p52"/>
            <p:cNvSpPr/>
            <p:nvPr/>
          </p:nvSpPr>
          <p:spPr>
            <a:xfrm>
              <a:off x="2036539" y="3534355"/>
              <a:ext cx="955454" cy="590251"/>
            </a:xfrm>
            <a:custGeom>
              <a:avLst/>
              <a:gdLst/>
              <a:ahLst/>
              <a:cxnLst/>
              <a:rect l="l" t="t" r="r" b="b"/>
              <a:pathLst>
                <a:path w="9319" h="5757" extrusionOk="0">
                  <a:moveTo>
                    <a:pt x="9318" y="1"/>
                  </a:moveTo>
                  <a:lnTo>
                    <a:pt x="0" y="4816"/>
                  </a:lnTo>
                  <a:lnTo>
                    <a:pt x="491" y="5757"/>
                  </a:lnTo>
                  <a:lnTo>
                    <a:pt x="93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54" name="Google Shape;1154;p52"/>
            <p:cNvSpPr/>
            <p:nvPr/>
          </p:nvSpPr>
          <p:spPr>
            <a:xfrm>
              <a:off x="1934730" y="3015980"/>
              <a:ext cx="1015432" cy="502385"/>
            </a:xfrm>
            <a:custGeom>
              <a:avLst/>
              <a:gdLst/>
              <a:ahLst/>
              <a:cxnLst/>
              <a:rect l="l" t="t" r="r" b="b"/>
              <a:pathLst>
                <a:path w="9904" h="4900" extrusionOk="0">
                  <a:moveTo>
                    <a:pt x="1" y="4900"/>
                  </a:moveTo>
                  <a:lnTo>
                    <a:pt x="9904" y="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55" name="Google Shape;1155;p52"/>
            <p:cNvSpPr/>
            <p:nvPr/>
          </p:nvSpPr>
          <p:spPr>
            <a:xfrm>
              <a:off x="1932577" y="3013827"/>
              <a:ext cx="1020866" cy="510997"/>
            </a:xfrm>
            <a:custGeom>
              <a:avLst/>
              <a:gdLst/>
              <a:ahLst/>
              <a:cxnLst/>
              <a:rect l="l" t="t" r="r" b="b"/>
              <a:pathLst>
                <a:path w="9957" h="4984" extrusionOk="0">
                  <a:moveTo>
                    <a:pt x="9904" y="1"/>
                  </a:moveTo>
                  <a:lnTo>
                    <a:pt x="1" y="4890"/>
                  </a:lnTo>
                  <a:lnTo>
                    <a:pt x="53" y="4984"/>
                  </a:lnTo>
                  <a:lnTo>
                    <a:pt x="9956" y="95"/>
                  </a:lnTo>
                  <a:lnTo>
                    <a:pt x="9904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56" name="Google Shape;1156;p52"/>
            <p:cNvSpPr/>
            <p:nvPr/>
          </p:nvSpPr>
          <p:spPr>
            <a:xfrm>
              <a:off x="2498114" y="2460081"/>
              <a:ext cx="163941" cy="120060"/>
            </a:xfrm>
            <a:custGeom>
              <a:avLst/>
              <a:gdLst/>
              <a:ahLst/>
              <a:cxnLst/>
              <a:rect l="l" t="t" r="r" b="b"/>
              <a:pathLst>
                <a:path w="1599" h="1171" extrusionOk="0">
                  <a:moveTo>
                    <a:pt x="1139" y="1"/>
                  </a:moveTo>
                  <a:lnTo>
                    <a:pt x="439" y="95"/>
                  </a:lnTo>
                  <a:lnTo>
                    <a:pt x="1" y="273"/>
                  </a:lnTo>
                  <a:lnTo>
                    <a:pt x="711" y="1171"/>
                  </a:lnTo>
                  <a:lnTo>
                    <a:pt x="1327" y="1171"/>
                  </a:lnTo>
                  <a:lnTo>
                    <a:pt x="1599" y="346"/>
                  </a:lnTo>
                  <a:cubicBezTo>
                    <a:pt x="1474" y="199"/>
                    <a:pt x="1317" y="85"/>
                    <a:pt x="11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57" name="Google Shape;1157;p52"/>
            <p:cNvSpPr/>
            <p:nvPr/>
          </p:nvSpPr>
          <p:spPr>
            <a:xfrm>
              <a:off x="2506726" y="2580037"/>
              <a:ext cx="185370" cy="551700"/>
            </a:xfrm>
            <a:custGeom>
              <a:avLst/>
              <a:gdLst/>
              <a:ahLst/>
              <a:cxnLst/>
              <a:rect l="l" t="t" r="r" b="b"/>
              <a:pathLst>
                <a:path w="1808" h="5381" extrusionOk="0">
                  <a:moveTo>
                    <a:pt x="627" y="1"/>
                  </a:moveTo>
                  <a:lnTo>
                    <a:pt x="0" y="2028"/>
                  </a:lnTo>
                  <a:lnTo>
                    <a:pt x="1651" y="5381"/>
                  </a:lnTo>
                  <a:lnTo>
                    <a:pt x="1807" y="1557"/>
                  </a:lnTo>
                  <a:lnTo>
                    <a:pt x="124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58" name="Google Shape;1158;p52"/>
            <p:cNvSpPr/>
            <p:nvPr/>
          </p:nvSpPr>
          <p:spPr>
            <a:xfrm>
              <a:off x="3007979" y="3408657"/>
              <a:ext cx="91147" cy="51161"/>
            </a:xfrm>
            <a:custGeom>
              <a:avLst/>
              <a:gdLst/>
              <a:ahLst/>
              <a:cxnLst/>
              <a:rect l="l" t="t" r="r" b="b"/>
              <a:pathLst>
                <a:path w="889" h="499" extrusionOk="0">
                  <a:moveTo>
                    <a:pt x="828" y="1"/>
                  </a:moveTo>
                  <a:cubicBezTo>
                    <a:pt x="820" y="1"/>
                    <a:pt x="812" y="2"/>
                    <a:pt x="804" y="4"/>
                  </a:cubicBezTo>
                  <a:lnTo>
                    <a:pt x="42" y="391"/>
                  </a:lnTo>
                  <a:cubicBezTo>
                    <a:pt x="21" y="401"/>
                    <a:pt x="0" y="433"/>
                    <a:pt x="11" y="464"/>
                  </a:cubicBezTo>
                  <a:cubicBezTo>
                    <a:pt x="19" y="481"/>
                    <a:pt x="42" y="498"/>
                    <a:pt x="67" y="498"/>
                  </a:cubicBezTo>
                  <a:cubicBezTo>
                    <a:pt x="72" y="498"/>
                    <a:pt x="78" y="497"/>
                    <a:pt x="84" y="495"/>
                  </a:cubicBezTo>
                  <a:lnTo>
                    <a:pt x="846" y="98"/>
                  </a:lnTo>
                  <a:cubicBezTo>
                    <a:pt x="867" y="88"/>
                    <a:pt x="888" y="57"/>
                    <a:pt x="878" y="36"/>
                  </a:cubicBezTo>
                  <a:cubicBezTo>
                    <a:pt x="870" y="12"/>
                    <a:pt x="850" y="1"/>
                    <a:pt x="82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59" name="Google Shape;1159;p52"/>
            <p:cNvSpPr/>
            <p:nvPr/>
          </p:nvSpPr>
          <p:spPr>
            <a:xfrm>
              <a:off x="3561622" y="2545793"/>
              <a:ext cx="752039" cy="419953"/>
            </a:xfrm>
            <a:custGeom>
              <a:avLst/>
              <a:gdLst/>
              <a:ahLst/>
              <a:cxnLst/>
              <a:rect l="l" t="t" r="r" b="b"/>
              <a:pathLst>
                <a:path w="7335" h="4096" extrusionOk="0">
                  <a:moveTo>
                    <a:pt x="6906" y="1"/>
                  </a:moveTo>
                  <a:lnTo>
                    <a:pt x="1" y="3605"/>
                  </a:lnTo>
                  <a:cubicBezTo>
                    <a:pt x="22" y="3615"/>
                    <a:pt x="43" y="3626"/>
                    <a:pt x="74" y="3636"/>
                  </a:cubicBezTo>
                  <a:cubicBezTo>
                    <a:pt x="158" y="3699"/>
                    <a:pt x="220" y="3772"/>
                    <a:pt x="272" y="3855"/>
                  </a:cubicBezTo>
                  <a:cubicBezTo>
                    <a:pt x="314" y="3929"/>
                    <a:pt x="335" y="4012"/>
                    <a:pt x="335" y="4096"/>
                  </a:cubicBezTo>
                  <a:lnTo>
                    <a:pt x="7334" y="220"/>
                  </a:lnTo>
                  <a:lnTo>
                    <a:pt x="69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60" name="Google Shape;1160;p52"/>
            <p:cNvSpPr/>
            <p:nvPr/>
          </p:nvSpPr>
          <p:spPr>
            <a:xfrm>
              <a:off x="3322838" y="2891718"/>
              <a:ext cx="181064" cy="291486"/>
            </a:xfrm>
            <a:custGeom>
              <a:avLst/>
              <a:gdLst/>
              <a:ahLst/>
              <a:cxnLst/>
              <a:rect l="l" t="t" r="r" b="b"/>
              <a:pathLst>
                <a:path w="1766" h="2843" extrusionOk="0">
                  <a:moveTo>
                    <a:pt x="387" y="1"/>
                  </a:moveTo>
                  <a:lnTo>
                    <a:pt x="0" y="199"/>
                  </a:lnTo>
                  <a:lnTo>
                    <a:pt x="1379" y="2842"/>
                  </a:lnTo>
                  <a:lnTo>
                    <a:pt x="1766" y="2644"/>
                  </a:lnTo>
                  <a:lnTo>
                    <a:pt x="1578" y="2289"/>
                  </a:lnTo>
                  <a:lnTo>
                    <a:pt x="617" y="429"/>
                  </a:lnTo>
                  <a:lnTo>
                    <a:pt x="38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61" name="Google Shape;1161;p52"/>
            <p:cNvSpPr/>
            <p:nvPr/>
          </p:nvSpPr>
          <p:spPr>
            <a:xfrm>
              <a:off x="1800933" y="2936727"/>
              <a:ext cx="1628034" cy="1074386"/>
            </a:xfrm>
            <a:custGeom>
              <a:avLst/>
              <a:gdLst/>
              <a:ahLst/>
              <a:cxnLst/>
              <a:rect l="l" t="t" r="r" b="b"/>
              <a:pathLst>
                <a:path w="15879" h="10479" extrusionOk="0">
                  <a:moveTo>
                    <a:pt x="14615" y="1"/>
                  </a:moveTo>
                  <a:lnTo>
                    <a:pt x="0" y="7052"/>
                  </a:lnTo>
                  <a:lnTo>
                    <a:pt x="1776" y="10478"/>
                  </a:lnTo>
                  <a:lnTo>
                    <a:pt x="15879" y="2435"/>
                  </a:lnTo>
                  <a:lnTo>
                    <a:pt x="1461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62" name="Google Shape;1162;p52"/>
            <p:cNvSpPr/>
            <p:nvPr/>
          </p:nvSpPr>
          <p:spPr>
            <a:xfrm>
              <a:off x="1761255" y="2885361"/>
              <a:ext cx="1714875" cy="1172812"/>
            </a:xfrm>
            <a:custGeom>
              <a:avLst/>
              <a:gdLst/>
              <a:ahLst/>
              <a:cxnLst/>
              <a:rect l="l" t="t" r="r" b="b"/>
              <a:pathLst>
                <a:path w="16726" h="11439" extrusionOk="0">
                  <a:moveTo>
                    <a:pt x="15002" y="502"/>
                  </a:moveTo>
                  <a:lnTo>
                    <a:pt x="16266" y="2936"/>
                  </a:lnTo>
                  <a:lnTo>
                    <a:pt x="2163" y="10979"/>
                  </a:lnTo>
                  <a:lnTo>
                    <a:pt x="387" y="7553"/>
                  </a:lnTo>
                  <a:lnTo>
                    <a:pt x="15002" y="502"/>
                  </a:lnTo>
                  <a:close/>
                  <a:moveTo>
                    <a:pt x="15096" y="0"/>
                  </a:moveTo>
                  <a:lnTo>
                    <a:pt x="1" y="7469"/>
                  </a:lnTo>
                  <a:lnTo>
                    <a:pt x="680" y="8786"/>
                  </a:lnTo>
                  <a:lnTo>
                    <a:pt x="2058" y="11439"/>
                  </a:lnTo>
                  <a:lnTo>
                    <a:pt x="16725" y="3134"/>
                  </a:lnTo>
                  <a:lnTo>
                    <a:pt x="16600" y="2904"/>
                  </a:lnTo>
                  <a:lnTo>
                    <a:pt x="15221" y="261"/>
                  </a:lnTo>
                  <a:lnTo>
                    <a:pt x="1509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63" name="Google Shape;1163;p52"/>
            <p:cNvSpPr/>
            <p:nvPr/>
          </p:nvSpPr>
          <p:spPr>
            <a:xfrm>
              <a:off x="3385994" y="2912736"/>
              <a:ext cx="211104" cy="213667"/>
            </a:xfrm>
            <a:custGeom>
              <a:avLst/>
              <a:gdLst/>
              <a:ahLst/>
              <a:cxnLst/>
              <a:rect l="l" t="t" r="r" b="b"/>
              <a:pathLst>
                <a:path w="2059" h="2084" extrusionOk="0">
                  <a:moveTo>
                    <a:pt x="1576" y="1"/>
                  </a:moveTo>
                  <a:cubicBezTo>
                    <a:pt x="1559" y="1"/>
                    <a:pt x="1543" y="2"/>
                    <a:pt x="1526" y="5"/>
                  </a:cubicBezTo>
                  <a:lnTo>
                    <a:pt x="1" y="224"/>
                  </a:lnTo>
                  <a:lnTo>
                    <a:pt x="972" y="2084"/>
                  </a:lnTo>
                  <a:lnTo>
                    <a:pt x="1965" y="788"/>
                  </a:lnTo>
                  <a:cubicBezTo>
                    <a:pt x="2027" y="715"/>
                    <a:pt x="2059" y="611"/>
                    <a:pt x="2048" y="517"/>
                  </a:cubicBezTo>
                  <a:cubicBezTo>
                    <a:pt x="2048" y="433"/>
                    <a:pt x="2027" y="350"/>
                    <a:pt x="1985" y="276"/>
                  </a:cubicBezTo>
                  <a:cubicBezTo>
                    <a:pt x="1933" y="193"/>
                    <a:pt x="1871" y="120"/>
                    <a:pt x="1787" y="57"/>
                  </a:cubicBezTo>
                  <a:cubicBezTo>
                    <a:pt x="1756" y="47"/>
                    <a:pt x="1735" y="36"/>
                    <a:pt x="1714" y="26"/>
                  </a:cubicBezTo>
                  <a:cubicBezTo>
                    <a:pt x="1668" y="10"/>
                    <a:pt x="1622" y="1"/>
                    <a:pt x="157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64" name="Google Shape;1164;p52"/>
            <p:cNvSpPr/>
            <p:nvPr/>
          </p:nvSpPr>
          <p:spPr>
            <a:xfrm>
              <a:off x="1630636" y="3547273"/>
              <a:ext cx="399550" cy="661918"/>
            </a:xfrm>
            <a:custGeom>
              <a:avLst/>
              <a:gdLst/>
              <a:ahLst/>
              <a:cxnLst/>
              <a:rect l="l" t="t" r="r" b="b"/>
              <a:pathLst>
                <a:path w="3897" h="6456" extrusionOk="0">
                  <a:moveTo>
                    <a:pt x="731" y="0"/>
                  </a:moveTo>
                  <a:lnTo>
                    <a:pt x="0" y="387"/>
                  </a:lnTo>
                  <a:lnTo>
                    <a:pt x="3165" y="6456"/>
                  </a:lnTo>
                  <a:lnTo>
                    <a:pt x="3897" y="6080"/>
                  </a:lnTo>
                  <a:lnTo>
                    <a:pt x="7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65" name="Google Shape;1165;p52"/>
            <p:cNvSpPr/>
            <p:nvPr/>
          </p:nvSpPr>
          <p:spPr>
            <a:xfrm>
              <a:off x="1442090" y="3762476"/>
              <a:ext cx="420978" cy="417800"/>
            </a:xfrm>
            <a:custGeom>
              <a:avLst/>
              <a:gdLst/>
              <a:ahLst/>
              <a:cxnLst/>
              <a:rect l="l" t="t" r="r" b="b"/>
              <a:pathLst>
                <a:path w="4106" h="4075" extrusionOk="0">
                  <a:moveTo>
                    <a:pt x="2727" y="1"/>
                  </a:moveTo>
                  <a:lnTo>
                    <a:pt x="0" y="1432"/>
                  </a:lnTo>
                  <a:lnTo>
                    <a:pt x="1369" y="4075"/>
                  </a:lnTo>
                  <a:lnTo>
                    <a:pt x="4106" y="2644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66" name="Google Shape;1166;p52"/>
            <p:cNvSpPr/>
            <p:nvPr/>
          </p:nvSpPr>
          <p:spPr>
            <a:xfrm>
              <a:off x="1479615" y="3836398"/>
              <a:ext cx="351362" cy="280720"/>
            </a:xfrm>
            <a:custGeom>
              <a:avLst/>
              <a:gdLst/>
              <a:ahLst/>
              <a:cxnLst/>
              <a:rect l="l" t="t" r="r" b="b"/>
              <a:pathLst>
                <a:path w="3427" h="2738" extrusionOk="0">
                  <a:moveTo>
                    <a:pt x="2737" y="1"/>
                  </a:moveTo>
                  <a:lnTo>
                    <a:pt x="0" y="1421"/>
                  </a:lnTo>
                  <a:lnTo>
                    <a:pt x="690" y="2738"/>
                  </a:lnTo>
                  <a:lnTo>
                    <a:pt x="3427" y="1317"/>
                  </a:lnTo>
                  <a:lnTo>
                    <a:pt x="27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67" name="Google Shape;1167;p52"/>
            <p:cNvSpPr/>
            <p:nvPr/>
          </p:nvSpPr>
          <p:spPr>
            <a:xfrm>
              <a:off x="1211815" y="3732539"/>
              <a:ext cx="461681" cy="637721"/>
            </a:xfrm>
            <a:custGeom>
              <a:avLst/>
              <a:gdLst/>
              <a:ahLst/>
              <a:cxnLst/>
              <a:rect l="l" t="t" r="r" b="b"/>
              <a:pathLst>
                <a:path w="4503" h="6220" extrusionOk="0">
                  <a:moveTo>
                    <a:pt x="1359" y="0"/>
                  </a:moveTo>
                  <a:cubicBezTo>
                    <a:pt x="1358" y="0"/>
                    <a:pt x="1" y="105"/>
                    <a:pt x="1860" y="3667"/>
                  </a:cubicBezTo>
                  <a:cubicBezTo>
                    <a:pt x="2964" y="5788"/>
                    <a:pt x="3689" y="6219"/>
                    <a:pt x="4095" y="6219"/>
                  </a:cubicBezTo>
                  <a:cubicBezTo>
                    <a:pt x="4374" y="6219"/>
                    <a:pt x="4503" y="6017"/>
                    <a:pt x="4503" y="6017"/>
                  </a:cubicBezTo>
                  <a:lnTo>
                    <a:pt x="2946" y="3040"/>
                  </a:lnTo>
                  <a:lnTo>
                    <a:pt x="13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68" name="Google Shape;1168;p52"/>
            <p:cNvSpPr/>
            <p:nvPr/>
          </p:nvSpPr>
          <p:spPr>
            <a:xfrm>
              <a:off x="1843174" y="2982146"/>
              <a:ext cx="1415905" cy="741171"/>
            </a:xfrm>
            <a:custGeom>
              <a:avLst/>
              <a:gdLst/>
              <a:ahLst/>
              <a:cxnLst/>
              <a:rect l="l" t="t" r="r" b="b"/>
              <a:pathLst>
                <a:path w="13810" h="7229" extrusionOk="0">
                  <a:moveTo>
                    <a:pt x="13722" y="1"/>
                  </a:moveTo>
                  <a:cubicBezTo>
                    <a:pt x="13715" y="1"/>
                    <a:pt x="13708" y="3"/>
                    <a:pt x="13701" y="7"/>
                  </a:cubicBezTo>
                  <a:lnTo>
                    <a:pt x="48" y="7121"/>
                  </a:lnTo>
                  <a:cubicBezTo>
                    <a:pt x="1" y="7149"/>
                    <a:pt x="47" y="7228"/>
                    <a:pt x="95" y="7228"/>
                  </a:cubicBezTo>
                  <a:cubicBezTo>
                    <a:pt x="100" y="7228"/>
                    <a:pt x="105" y="7227"/>
                    <a:pt x="110" y="7225"/>
                  </a:cubicBezTo>
                  <a:lnTo>
                    <a:pt x="13764" y="101"/>
                  </a:lnTo>
                  <a:cubicBezTo>
                    <a:pt x="13809" y="83"/>
                    <a:pt x="13768" y="1"/>
                    <a:pt x="137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69" name="Google Shape;1169;p52"/>
            <p:cNvSpPr/>
            <p:nvPr/>
          </p:nvSpPr>
          <p:spPr>
            <a:xfrm>
              <a:off x="1895053" y="3688965"/>
              <a:ext cx="87661" cy="154406"/>
            </a:xfrm>
            <a:custGeom>
              <a:avLst/>
              <a:gdLst/>
              <a:ahLst/>
              <a:cxnLst/>
              <a:rect l="l" t="t" r="r" b="b"/>
              <a:pathLst>
                <a:path w="855" h="1506" extrusionOk="0">
                  <a:moveTo>
                    <a:pt x="65" y="0"/>
                  </a:moveTo>
                  <a:cubicBezTo>
                    <a:pt x="33" y="0"/>
                    <a:pt x="1" y="38"/>
                    <a:pt x="22" y="81"/>
                  </a:cubicBezTo>
                  <a:lnTo>
                    <a:pt x="753" y="1470"/>
                  </a:lnTo>
                  <a:cubicBezTo>
                    <a:pt x="764" y="1495"/>
                    <a:pt x="781" y="1505"/>
                    <a:pt x="797" y="1505"/>
                  </a:cubicBezTo>
                  <a:cubicBezTo>
                    <a:pt x="827" y="1505"/>
                    <a:pt x="854" y="1466"/>
                    <a:pt x="827" y="1418"/>
                  </a:cubicBezTo>
                  <a:lnTo>
                    <a:pt x="106" y="28"/>
                  </a:lnTo>
                  <a:cubicBezTo>
                    <a:pt x="96" y="8"/>
                    <a:pt x="80" y="0"/>
                    <a:pt x="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70" name="Google Shape;1170;p52"/>
            <p:cNvSpPr/>
            <p:nvPr/>
          </p:nvSpPr>
          <p:spPr>
            <a:xfrm>
              <a:off x="1966924" y="3653901"/>
              <a:ext cx="59774" cy="102425"/>
            </a:xfrm>
            <a:custGeom>
              <a:avLst/>
              <a:gdLst/>
              <a:ahLst/>
              <a:cxnLst/>
              <a:rect l="l" t="t" r="r" b="b"/>
              <a:pathLst>
                <a:path w="583" h="999" extrusionOk="0">
                  <a:moveTo>
                    <a:pt x="57" y="1"/>
                  </a:moveTo>
                  <a:cubicBezTo>
                    <a:pt x="25" y="1"/>
                    <a:pt x="0" y="40"/>
                    <a:pt x="21" y="88"/>
                  </a:cubicBezTo>
                  <a:lnTo>
                    <a:pt x="481" y="966"/>
                  </a:lnTo>
                  <a:cubicBezTo>
                    <a:pt x="491" y="989"/>
                    <a:pt x="506" y="999"/>
                    <a:pt x="521" y="999"/>
                  </a:cubicBezTo>
                  <a:cubicBezTo>
                    <a:pt x="553" y="999"/>
                    <a:pt x="582" y="956"/>
                    <a:pt x="554" y="914"/>
                  </a:cubicBezTo>
                  <a:lnTo>
                    <a:pt x="105" y="36"/>
                  </a:lnTo>
                  <a:cubicBezTo>
                    <a:pt x="90" y="11"/>
                    <a:pt x="73" y="1"/>
                    <a:pt x="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71" name="Google Shape;1171;p52"/>
            <p:cNvSpPr/>
            <p:nvPr/>
          </p:nvSpPr>
          <p:spPr>
            <a:xfrm>
              <a:off x="2035822" y="3615351"/>
              <a:ext cx="87558" cy="154406"/>
            </a:xfrm>
            <a:custGeom>
              <a:avLst/>
              <a:gdLst/>
              <a:ahLst/>
              <a:cxnLst/>
              <a:rect l="l" t="t" r="r" b="b"/>
              <a:pathLst>
                <a:path w="854" h="1506" extrusionOk="0">
                  <a:moveTo>
                    <a:pt x="58" y="1"/>
                  </a:moveTo>
                  <a:cubicBezTo>
                    <a:pt x="28" y="1"/>
                    <a:pt x="1" y="40"/>
                    <a:pt x="28" y="88"/>
                  </a:cubicBezTo>
                  <a:lnTo>
                    <a:pt x="749" y="1478"/>
                  </a:lnTo>
                  <a:cubicBezTo>
                    <a:pt x="759" y="1498"/>
                    <a:pt x="774" y="1506"/>
                    <a:pt x="789" y="1506"/>
                  </a:cubicBezTo>
                  <a:cubicBezTo>
                    <a:pt x="822" y="1506"/>
                    <a:pt x="854" y="1468"/>
                    <a:pt x="832" y="1425"/>
                  </a:cubicBezTo>
                  <a:lnTo>
                    <a:pt x="101" y="36"/>
                  </a:lnTo>
                  <a:cubicBezTo>
                    <a:pt x="91" y="11"/>
                    <a:pt x="74" y="1"/>
                    <a:pt x="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72" name="Google Shape;1172;p52"/>
            <p:cNvSpPr/>
            <p:nvPr/>
          </p:nvSpPr>
          <p:spPr>
            <a:xfrm>
              <a:off x="2107180" y="3580697"/>
              <a:ext cx="60184" cy="102322"/>
            </a:xfrm>
            <a:custGeom>
              <a:avLst/>
              <a:gdLst/>
              <a:ahLst/>
              <a:cxnLst/>
              <a:rect l="l" t="t" r="r" b="b"/>
              <a:pathLst>
                <a:path w="587" h="998" extrusionOk="0">
                  <a:moveTo>
                    <a:pt x="60" y="1"/>
                  </a:moveTo>
                  <a:cubicBezTo>
                    <a:pt x="27" y="1"/>
                    <a:pt x="0" y="39"/>
                    <a:pt x="22" y="81"/>
                  </a:cubicBezTo>
                  <a:lnTo>
                    <a:pt x="481" y="969"/>
                  </a:lnTo>
                  <a:cubicBezTo>
                    <a:pt x="494" y="989"/>
                    <a:pt x="510" y="997"/>
                    <a:pt x="525" y="997"/>
                  </a:cubicBezTo>
                  <a:cubicBezTo>
                    <a:pt x="559" y="997"/>
                    <a:pt x="586" y="957"/>
                    <a:pt x="565" y="907"/>
                  </a:cubicBezTo>
                  <a:lnTo>
                    <a:pt x="105" y="29"/>
                  </a:lnTo>
                  <a:cubicBezTo>
                    <a:pt x="92" y="9"/>
                    <a:pt x="75" y="1"/>
                    <a:pt x="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73" name="Google Shape;1173;p52"/>
            <p:cNvSpPr/>
            <p:nvPr/>
          </p:nvSpPr>
          <p:spPr>
            <a:xfrm>
              <a:off x="2176796" y="3542147"/>
              <a:ext cx="86841" cy="154406"/>
            </a:xfrm>
            <a:custGeom>
              <a:avLst/>
              <a:gdLst/>
              <a:ahLst/>
              <a:cxnLst/>
              <a:rect l="l" t="t" r="r" b="b"/>
              <a:pathLst>
                <a:path w="847" h="1506" extrusionOk="0">
                  <a:moveTo>
                    <a:pt x="60" y="1"/>
                  </a:moveTo>
                  <a:cubicBezTo>
                    <a:pt x="27" y="1"/>
                    <a:pt x="0" y="39"/>
                    <a:pt x="22" y="81"/>
                  </a:cubicBezTo>
                  <a:lnTo>
                    <a:pt x="742" y="1471"/>
                  </a:lnTo>
                  <a:cubicBezTo>
                    <a:pt x="757" y="1496"/>
                    <a:pt x="774" y="1506"/>
                    <a:pt x="791" y="1506"/>
                  </a:cubicBezTo>
                  <a:cubicBezTo>
                    <a:pt x="822" y="1506"/>
                    <a:pt x="847" y="1467"/>
                    <a:pt x="826" y="1419"/>
                  </a:cubicBezTo>
                  <a:lnTo>
                    <a:pt x="105" y="29"/>
                  </a:lnTo>
                  <a:cubicBezTo>
                    <a:pt x="92" y="9"/>
                    <a:pt x="75" y="1"/>
                    <a:pt x="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74" name="Google Shape;1174;p52"/>
            <p:cNvSpPr/>
            <p:nvPr/>
          </p:nvSpPr>
          <p:spPr>
            <a:xfrm>
              <a:off x="2247847" y="3507185"/>
              <a:ext cx="60389" cy="102630"/>
            </a:xfrm>
            <a:custGeom>
              <a:avLst/>
              <a:gdLst/>
              <a:ahLst/>
              <a:cxnLst/>
              <a:rect l="l" t="t" r="r" b="b"/>
              <a:pathLst>
                <a:path w="589" h="1001" extrusionOk="0">
                  <a:moveTo>
                    <a:pt x="59" y="1"/>
                  </a:moveTo>
                  <a:cubicBezTo>
                    <a:pt x="28" y="1"/>
                    <a:pt x="1" y="40"/>
                    <a:pt x="29" y="88"/>
                  </a:cubicBezTo>
                  <a:lnTo>
                    <a:pt x="488" y="966"/>
                  </a:lnTo>
                  <a:cubicBezTo>
                    <a:pt x="499" y="990"/>
                    <a:pt x="515" y="1001"/>
                    <a:pt x="531" y="1001"/>
                  </a:cubicBezTo>
                  <a:cubicBezTo>
                    <a:pt x="562" y="1001"/>
                    <a:pt x="589" y="962"/>
                    <a:pt x="561" y="913"/>
                  </a:cubicBezTo>
                  <a:lnTo>
                    <a:pt x="102" y="36"/>
                  </a:lnTo>
                  <a:cubicBezTo>
                    <a:pt x="91" y="11"/>
                    <a:pt x="74" y="1"/>
                    <a:pt x="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75" name="Google Shape;1175;p52"/>
            <p:cNvSpPr/>
            <p:nvPr/>
          </p:nvSpPr>
          <p:spPr>
            <a:xfrm>
              <a:off x="2317155" y="3468635"/>
              <a:ext cx="87558" cy="154406"/>
            </a:xfrm>
            <a:custGeom>
              <a:avLst/>
              <a:gdLst/>
              <a:ahLst/>
              <a:cxnLst/>
              <a:rect l="l" t="t" r="r" b="b"/>
              <a:pathLst>
                <a:path w="854" h="1506" extrusionOk="0">
                  <a:moveTo>
                    <a:pt x="61" y="1"/>
                  </a:moveTo>
                  <a:cubicBezTo>
                    <a:pt x="30" y="1"/>
                    <a:pt x="0" y="40"/>
                    <a:pt x="21" y="88"/>
                  </a:cubicBezTo>
                  <a:lnTo>
                    <a:pt x="752" y="1477"/>
                  </a:lnTo>
                  <a:cubicBezTo>
                    <a:pt x="762" y="1497"/>
                    <a:pt x="778" y="1506"/>
                    <a:pt x="792" y="1506"/>
                  </a:cubicBezTo>
                  <a:cubicBezTo>
                    <a:pt x="824" y="1506"/>
                    <a:pt x="854" y="1468"/>
                    <a:pt x="825" y="1425"/>
                  </a:cubicBezTo>
                  <a:lnTo>
                    <a:pt x="105" y="36"/>
                  </a:lnTo>
                  <a:cubicBezTo>
                    <a:pt x="94" y="11"/>
                    <a:pt x="77" y="1"/>
                    <a:pt x="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76" name="Google Shape;1176;p52"/>
            <p:cNvSpPr/>
            <p:nvPr/>
          </p:nvSpPr>
          <p:spPr>
            <a:xfrm>
              <a:off x="2388103" y="3433981"/>
              <a:ext cx="60594" cy="102322"/>
            </a:xfrm>
            <a:custGeom>
              <a:avLst/>
              <a:gdLst/>
              <a:ahLst/>
              <a:cxnLst/>
              <a:rect l="l" t="t" r="r" b="b"/>
              <a:pathLst>
                <a:path w="591" h="998" extrusionOk="0">
                  <a:moveTo>
                    <a:pt x="62" y="1"/>
                  </a:moveTo>
                  <a:cubicBezTo>
                    <a:pt x="30" y="1"/>
                    <a:pt x="1" y="39"/>
                    <a:pt x="29" y="81"/>
                  </a:cubicBezTo>
                  <a:lnTo>
                    <a:pt x="489" y="969"/>
                  </a:lnTo>
                  <a:cubicBezTo>
                    <a:pt x="499" y="989"/>
                    <a:pt x="514" y="998"/>
                    <a:pt x="529" y="998"/>
                  </a:cubicBezTo>
                  <a:cubicBezTo>
                    <a:pt x="561" y="998"/>
                    <a:pt x="590" y="960"/>
                    <a:pt x="562" y="917"/>
                  </a:cubicBezTo>
                  <a:lnTo>
                    <a:pt x="102" y="29"/>
                  </a:lnTo>
                  <a:cubicBezTo>
                    <a:pt x="92" y="9"/>
                    <a:pt x="77" y="1"/>
                    <a:pt x="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77" name="Google Shape;1177;p52"/>
            <p:cNvSpPr/>
            <p:nvPr/>
          </p:nvSpPr>
          <p:spPr>
            <a:xfrm>
              <a:off x="2448799" y="3399737"/>
              <a:ext cx="87558" cy="154406"/>
            </a:xfrm>
            <a:custGeom>
              <a:avLst/>
              <a:gdLst/>
              <a:ahLst/>
              <a:cxnLst/>
              <a:rect l="l" t="t" r="r" b="b"/>
              <a:pathLst>
                <a:path w="854" h="1506" extrusionOk="0">
                  <a:moveTo>
                    <a:pt x="60" y="0"/>
                  </a:moveTo>
                  <a:cubicBezTo>
                    <a:pt x="28" y="0"/>
                    <a:pt x="1" y="38"/>
                    <a:pt x="22" y="81"/>
                  </a:cubicBezTo>
                  <a:lnTo>
                    <a:pt x="743" y="1470"/>
                  </a:lnTo>
                  <a:cubicBezTo>
                    <a:pt x="757" y="1495"/>
                    <a:pt x="776" y="1506"/>
                    <a:pt x="793" y="1506"/>
                  </a:cubicBezTo>
                  <a:cubicBezTo>
                    <a:pt x="827" y="1506"/>
                    <a:pt x="854" y="1466"/>
                    <a:pt x="826" y="1418"/>
                  </a:cubicBezTo>
                  <a:lnTo>
                    <a:pt x="106" y="29"/>
                  </a:lnTo>
                  <a:cubicBezTo>
                    <a:pt x="92" y="9"/>
                    <a:pt x="76" y="0"/>
                    <a:pt x="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78" name="Google Shape;1178;p52"/>
            <p:cNvSpPr/>
            <p:nvPr/>
          </p:nvSpPr>
          <p:spPr>
            <a:xfrm>
              <a:off x="2520567" y="3365493"/>
              <a:ext cx="60184" cy="102220"/>
            </a:xfrm>
            <a:custGeom>
              <a:avLst/>
              <a:gdLst/>
              <a:ahLst/>
              <a:cxnLst/>
              <a:rect l="l" t="t" r="r" b="b"/>
              <a:pathLst>
                <a:path w="587" h="997" extrusionOk="0">
                  <a:moveTo>
                    <a:pt x="60" y="0"/>
                  </a:moveTo>
                  <a:cubicBezTo>
                    <a:pt x="28" y="0"/>
                    <a:pt x="1" y="38"/>
                    <a:pt x="22" y="81"/>
                  </a:cubicBezTo>
                  <a:lnTo>
                    <a:pt x="482" y="969"/>
                  </a:lnTo>
                  <a:cubicBezTo>
                    <a:pt x="491" y="988"/>
                    <a:pt x="506" y="997"/>
                    <a:pt x="521" y="997"/>
                  </a:cubicBezTo>
                  <a:cubicBezTo>
                    <a:pt x="554" y="997"/>
                    <a:pt x="587" y="956"/>
                    <a:pt x="565" y="906"/>
                  </a:cubicBezTo>
                  <a:lnTo>
                    <a:pt x="105" y="29"/>
                  </a:lnTo>
                  <a:cubicBezTo>
                    <a:pt x="92" y="9"/>
                    <a:pt x="76" y="0"/>
                    <a:pt x="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79" name="Google Shape;1179;p52"/>
            <p:cNvSpPr/>
            <p:nvPr/>
          </p:nvSpPr>
          <p:spPr>
            <a:xfrm>
              <a:off x="2590183" y="3326943"/>
              <a:ext cx="86943" cy="154099"/>
            </a:xfrm>
            <a:custGeom>
              <a:avLst/>
              <a:gdLst/>
              <a:ahLst/>
              <a:cxnLst/>
              <a:rect l="l" t="t" r="r" b="b"/>
              <a:pathLst>
                <a:path w="848" h="1503" extrusionOk="0">
                  <a:moveTo>
                    <a:pt x="57" y="0"/>
                  </a:moveTo>
                  <a:cubicBezTo>
                    <a:pt x="28" y="0"/>
                    <a:pt x="1" y="38"/>
                    <a:pt x="22" y="81"/>
                  </a:cubicBezTo>
                  <a:lnTo>
                    <a:pt x="743" y="1470"/>
                  </a:lnTo>
                  <a:cubicBezTo>
                    <a:pt x="756" y="1493"/>
                    <a:pt x="773" y="1503"/>
                    <a:pt x="788" y="1503"/>
                  </a:cubicBezTo>
                  <a:cubicBezTo>
                    <a:pt x="821" y="1503"/>
                    <a:pt x="848" y="1460"/>
                    <a:pt x="826" y="1418"/>
                  </a:cubicBezTo>
                  <a:lnTo>
                    <a:pt x="95" y="28"/>
                  </a:lnTo>
                  <a:cubicBezTo>
                    <a:pt x="85" y="8"/>
                    <a:pt x="71" y="0"/>
                    <a:pt x="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80" name="Google Shape;1180;p52"/>
            <p:cNvSpPr/>
            <p:nvPr/>
          </p:nvSpPr>
          <p:spPr>
            <a:xfrm>
              <a:off x="2661336" y="3291879"/>
              <a:ext cx="59671" cy="102425"/>
            </a:xfrm>
            <a:custGeom>
              <a:avLst/>
              <a:gdLst/>
              <a:ahLst/>
              <a:cxnLst/>
              <a:rect l="l" t="t" r="r" b="b"/>
              <a:pathLst>
                <a:path w="582" h="999" extrusionOk="0">
                  <a:moveTo>
                    <a:pt x="58" y="1"/>
                  </a:moveTo>
                  <a:cubicBezTo>
                    <a:pt x="27" y="1"/>
                    <a:pt x="0" y="40"/>
                    <a:pt x="28" y="88"/>
                  </a:cubicBezTo>
                  <a:lnTo>
                    <a:pt x="477" y="966"/>
                  </a:lnTo>
                  <a:cubicBezTo>
                    <a:pt x="490" y="989"/>
                    <a:pt x="507" y="999"/>
                    <a:pt x="522" y="999"/>
                  </a:cubicBezTo>
                  <a:cubicBezTo>
                    <a:pt x="555" y="999"/>
                    <a:pt x="582" y="956"/>
                    <a:pt x="561" y="914"/>
                  </a:cubicBezTo>
                  <a:lnTo>
                    <a:pt x="101" y="36"/>
                  </a:lnTo>
                  <a:cubicBezTo>
                    <a:pt x="90" y="11"/>
                    <a:pt x="74" y="1"/>
                    <a:pt x="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81" name="Google Shape;1181;p52"/>
            <p:cNvSpPr/>
            <p:nvPr/>
          </p:nvSpPr>
          <p:spPr>
            <a:xfrm>
              <a:off x="2730542" y="3253329"/>
              <a:ext cx="87661" cy="154406"/>
            </a:xfrm>
            <a:custGeom>
              <a:avLst/>
              <a:gdLst/>
              <a:ahLst/>
              <a:cxnLst/>
              <a:rect l="l" t="t" r="r" b="b"/>
              <a:pathLst>
                <a:path w="855" h="1506" extrusionOk="0">
                  <a:moveTo>
                    <a:pt x="57" y="1"/>
                  </a:moveTo>
                  <a:cubicBezTo>
                    <a:pt x="26" y="1"/>
                    <a:pt x="1" y="40"/>
                    <a:pt x="21" y="88"/>
                  </a:cubicBezTo>
                  <a:lnTo>
                    <a:pt x="753" y="1478"/>
                  </a:lnTo>
                  <a:cubicBezTo>
                    <a:pt x="762" y="1497"/>
                    <a:pt x="777" y="1506"/>
                    <a:pt x="792" y="1506"/>
                  </a:cubicBezTo>
                  <a:cubicBezTo>
                    <a:pt x="824" y="1506"/>
                    <a:pt x="854" y="1465"/>
                    <a:pt x="826" y="1415"/>
                  </a:cubicBezTo>
                  <a:lnTo>
                    <a:pt x="105" y="36"/>
                  </a:lnTo>
                  <a:cubicBezTo>
                    <a:pt x="91" y="11"/>
                    <a:pt x="73" y="1"/>
                    <a:pt x="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82" name="Google Shape;1182;p52"/>
            <p:cNvSpPr/>
            <p:nvPr/>
          </p:nvSpPr>
          <p:spPr>
            <a:xfrm>
              <a:off x="2802208" y="3218778"/>
              <a:ext cx="59876" cy="102220"/>
            </a:xfrm>
            <a:custGeom>
              <a:avLst/>
              <a:gdLst/>
              <a:ahLst/>
              <a:cxnLst/>
              <a:rect l="l" t="t" r="r" b="b"/>
              <a:pathLst>
                <a:path w="584" h="997" extrusionOk="0">
                  <a:moveTo>
                    <a:pt x="61" y="0"/>
                  </a:moveTo>
                  <a:cubicBezTo>
                    <a:pt x="28" y="0"/>
                    <a:pt x="1" y="38"/>
                    <a:pt x="22" y="81"/>
                  </a:cubicBezTo>
                  <a:lnTo>
                    <a:pt x="482" y="969"/>
                  </a:lnTo>
                  <a:cubicBezTo>
                    <a:pt x="492" y="988"/>
                    <a:pt x="507" y="996"/>
                    <a:pt x="521" y="996"/>
                  </a:cubicBezTo>
                  <a:cubicBezTo>
                    <a:pt x="553" y="996"/>
                    <a:pt x="584" y="956"/>
                    <a:pt x="555" y="906"/>
                  </a:cubicBezTo>
                  <a:lnTo>
                    <a:pt x="106" y="28"/>
                  </a:lnTo>
                  <a:cubicBezTo>
                    <a:pt x="93" y="8"/>
                    <a:pt x="76" y="0"/>
                    <a:pt x="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83" name="Google Shape;1183;p52"/>
            <p:cNvSpPr/>
            <p:nvPr/>
          </p:nvSpPr>
          <p:spPr>
            <a:xfrm>
              <a:off x="2871106" y="3180125"/>
              <a:ext cx="87661" cy="153791"/>
            </a:xfrm>
            <a:custGeom>
              <a:avLst/>
              <a:gdLst/>
              <a:ahLst/>
              <a:cxnLst/>
              <a:rect l="l" t="t" r="r" b="b"/>
              <a:pathLst>
                <a:path w="855" h="1500" extrusionOk="0">
                  <a:moveTo>
                    <a:pt x="62" y="1"/>
                  </a:moveTo>
                  <a:cubicBezTo>
                    <a:pt x="31" y="1"/>
                    <a:pt x="1" y="39"/>
                    <a:pt x="29" y="82"/>
                  </a:cubicBezTo>
                  <a:lnTo>
                    <a:pt x="750" y="1471"/>
                  </a:lnTo>
                  <a:cubicBezTo>
                    <a:pt x="760" y="1491"/>
                    <a:pt x="775" y="1499"/>
                    <a:pt x="791" y="1499"/>
                  </a:cubicBezTo>
                  <a:cubicBezTo>
                    <a:pt x="823" y="1499"/>
                    <a:pt x="855" y="1461"/>
                    <a:pt x="834" y="1419"/>
                  </a:cubicBezTo>
                  <a:lnTo>
                    <a:pt x="102" y="29"/>
                  </a:lnTo>
                  <a:cubicBezTo>
                    <a:pt x="92" y="9"/>
                    <a:pt x="77" y="1"/>
                    <a:pt x="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84" name="Google Shape;1184;p52"/>
            <p:cNvSpPr/>
            <p:nvPr/>
          </p:nvSpPr>
          <p:spPr>
            <a:xfrm>
              <a:off x="2942669" y="3145163"/>
              <a:ext cx="60081" cy="102425"/>
            </a:xfrm>
            <a:custGeom>
              <a:avLst/>
              <a:gdLst/>
              <a:ahLst/>
              <a:cxnLst/>
              <a:rect l="l" t="t" r="r" b="b"/>
              <a:pathLst>
                <a:path w="586" h="999" extrusionOk="0">
                  <a:moveTo>
                    <a:pt x="61" y="1"/>
                  </a:moveTo>
                  <a:cubicBezTo>
                    <a:pt x="29" y="1"/>
                    <a:pt x="0" y="40"/>
                    <a:pt x="21" y="88"/>
                  </a:cubicBezTo>
                  <a:lnTo>
                    <a:pt x="480" y="966"/>
                  </a:lnTo>
                  <a:cubicBezTo>
                    <a:pt x="494" y="989"/>
                    <a:pt x="510" y="999"/>
                    <a:pt x="526" y="999"/>
                  </a:cubicBezTo>
                  <a:cubicBezTo>
                    <a:pt x="558" y="999"/>
                    <a:pt x="585" y="956"/>
                    <a:pt x="564" y="913"/>
                  </a:cubicBezTo>
                  <a:lnTo>
                    <a:pt x="104" y="36"/>
                  </a:lnTo>
                  <a:cubicBezTo>
                    <a:pt x="94" y="11"/>
                    <a:pt x="77" y="1"/>
                    <a:pt x="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85" name="Google Shape;1185;p52"/>
            <p:cNvSpPr/>
            <p:nvPr/>
          </p:nvSpPr>
          <p:spPr>
            <a:xfrm>
              <a:off x="3012285" y="3106613"/>
              <a:ext cx="86841" cy="154406"/>
            </a:xfrm>
            <a:custGeom>
              <a:avLst/>
              <a:gdLst/>
              <a:ahLst/>
              <a:cxnLst/>
              <a:rect l="l" t="t" r="r" b="b"/>
              <a:pathLst>
                <a:path w="847" h="1506" extrusionOk="0">
                  <a:moveTo>
                    <a:pt x="56" y="1"/>
                  </a:moveTo>
                  <a:cubicBezTo>
                    <a:pt x="25" y="1"/>
                    <a:pt x="0" y="40"/>
                    <a:pt x="21" y="88"/>
                  </a:cubicBezTo>
                  <a:lnTo>
                    <a:pt x="742" y="1478"/>
                  </a:lnTo>
                  <a:cubicBezTo>
                    <a:pt x="755" y="1498"/>
                    <a:pt x="771" y="1506"/>
                    <a:pt x="787" y="1506"/>
                  </a:cubicBezTo>
                  <a:cubicBezTo>
                    <a:pt x="819" y="1506"/>
                    <a:pt x="846" y="1468"/>
                    <a:pt x="825" y="1425"/>
                  </a:cubicBezTo>
                  <a:lnTo>
                    <a:pt x="104" y="36"/>
                  </a:lnTo>
                  <a:cubicBezTo>
                    <a:pt x="90" y="11"/>
                    <a:pt x="72" y="1"/>
                    <a:pt x="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86" name="Google Shape;1186;p52"/>
            <p:cNvSpPr/>
            <p:nvPr/>
          </p:nvSpPr>
          <p:spPr>
            <a:xfrm>
              <a:off x="3083233" y="3071959"/>
              <a:ext cx="60594" cy="102322"/>
            </a:xfrm>
            <a:custGeom>
              <a:avLst/>
              <a:gdLst/>
              <a:ahLst/>
              <a:cxnLst/>
              <a:rect l="l" t="t" r="r" b="b"/>
              <a:pathLst>
                <a:path w="591" h="998" extrusionOk="0">
                  <a:moveTo>
                    <a:pt x="62" y="1"/>
                  </a:moveTo>
                  <a:cubicBezTo>
                    <a:pt x="30" y="1"/>
                    <a:pt x="0" y="39"/>
                    <a:pt x="29" y="81"/>
                  </a:cubicBezTo>
                  <a:lnTo>
                    <a:pt x="488" y="969"/>
                  </a:lnTo>
                  <a:cubicBezTo>
                    <a:pt x="498" y="989"/>
                    <a:pt x="513" y="997"/>
                    <a:pt x="528" y="997"/>
                  </a:cubicBezTo>
                  <a:cubicBezTo>
                    <a:pt x="560" y="997"/>
                    <a:pt x="590" y="957"/>
                    <a:pt x="561" y="907"/>
                  </a:cubicBezTo>
                  <a:lnTo>
                    <a:pt x="102" y="29"/>
                  </a:lnTo>
                  <a:cubicBezTo>
                    <a:pt x="92" y="9"/>
                    <a:pt x="76" y="1"/>
                    <a:pt x="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87" name="Google Shape;1187;p52"/>
            <p:cNvSpPr/>
            <p:nvPr/>
          </p:nvSpPr>
          <p:spPr>
            <a:xfrm>
              <a:off x="3152439" y="3033409"/>
              <a:ext cx="87661" cy="154201"/>
            </a:xfrm>
            <a:custGeom>
              <a:avLst/>
              <a:gdLst/>
              <a:ahLst/>
              <a:cxnLst/>
              <a:rect l="l" t="t" r="r" b="b"/>
              <a:pathLst>
                <a:path w="855" h="1504" extrusionOk="0">
                  <a:moveTo>
                    <a:pt x="65" y="1"/>
                  </a:moveTo>
                  <a:cubicBezTo>
                    <a:pt x="33" y="1"/>
                    <a:pt x="1" y="39"/>
                    <a:pt x="22" y="81"/>
                  </a:cubicBezTo>
                  <a:lnTo>
                    <a:pt x="753" y="1471"/>
                  </a:lnTo>
                  <a:cubicBezTo>
                    <a:pt x="764" y="1494"/>
                    <a:pt x="779" y="1504"/>
                    <a:pt x="794" y="1504"/>
                  </a:cubicBezTo>
                  <a:cubicBezTo>
                    <a:pt x="826" y="1504"/>
                    <a:pt x="855" y="1461"/>
                    <a:pt x="827" y="1419"/>
                  </a:cubicBezTo>
                  <a:lnTo>
                    <a:pt x="106" y="29"/>
                  </a:lnTo>
                  <a:cubicBezTo>
                    <a:pt x="96" y="9"/>
                    <a:pt x="81" y="1"/>
                    <a:pt x="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88" name="Google Shape;1188;p52"/>
            <p:cNvSpPr/>
            <p:nvPr/>
          </p:nvSpPr>
          <p:spPr>
            <a:xfrm>
              <a:off x="3224310" y="2998448"/>
              <a:ext cx="60081" cy="101912"/>
            </a:xfrm>
            <a:custGeom>
              <a:avLst/>
              <a:gdLst/>
              <a:ahLst/>
              <a:cxnLst/>
              <a:rect l="l" t="t" r="r" b="b"/>
              <a:pathLst>
                <a:path w="586" h="994" extrusionOk="0">
                  <a:moveTo>
                    <a:pt x="57" y="1"/>
                  </a:moveTo>
                  <a:cubicBezTo>
                    <a:pt x="25" y="1"/>
                    <a:pt x="0" y="40"/>
                    <a:pt x="21" y="88"/>
                  </a:cubicBezTo>
                  <a:lnTo>
                    <a:pt x="481" y="966"/>
                  </a:lnTo>
                  <a:cubicBezTo>
                    <a:pt x="491" y="986"/>
                    <a:pt x="506" y="994"/>
                    <a:pt x="521" y="994"/>
                  </a:cubicBezTo>
                  <a:cubicBezTo>
                    <a:pt x="554" y="994"/>
                    <a:pt x="586" y="956"/>
                    <a:pt x="564" y="913"/>
                  </a:cubicBezTo>
                  <a:lnTo>
                    <a:pt x="105" y="36"/>
                  </a:lnTo>
                  <a:cubicBezTo>
                    <a:pt x="91" y="11"/>
                    <a:pt x="73" y="1"/>
                    <a:pt x="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89" name="Google Shape;1189;p52"/>
            <p:cNvSpPr/>
            <p:nvPr/>
          </p:nvSpPr>
          <p:spPr>
            <a:xfrm>
              <a:off x="2146858" y="3795695"/>
              <a:ext cx="70744" cy="70847"/>
            </a:xfrm>
            <a:custGeom>
              <a:avLst/>
              <a:gdLst/>
              <a:ahLst/>
              <a:cxnLst/>
              <a:rect l="l" t="t" r="r" b="b"/>
              <a:pathLst>
                <a:path w="690" h="691" extrusionOk="0">
                  <a:moveTo>
                    <a:pt x="345" y="1"/>
                  </a:moveTo>
                  <a:cubicBezTo>
                    <a:pt x="146" y="1"/>
                    <a:pt x="0" y="157"/>
                    <a:pt x="0" y="345"/>
                  </a:cubicBezTo>
                  <a:cubicBezTo>
                    <a:pt x="0" y="544"/>
                    <a:pt x="146" y="690"/>
                    <a:pt x="345" y="690"/>
                  </a:cubicBezTo>
                  <a:cubicBezTo>
                    <a:pt x="533" y="690"/>
                    <a:pt x="690" y="544"/>
                    <a:pt x="690" y="345"/>
                  </a:cubicBezTo>
                  <a:cubicBezTo>
                    <a:pt x="690" y="157"/>
                    <a:pt x="533" y="1"/>
                    <a:pt x="34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90" name="Google Shape;1190;p52"/>
            <p:cNvSpPr/>
            <p:nvPr/>
          </p:nvSpPr>
          <p:spPr>
            <a:xfrm>
              <a:off x="2182127" y="3692861"/>
              <a:ext cx="60081" cy="60081"/>
            </a:xfrm>
            <a:custGeom>
              <a:avLst/>
              <a:gdLst/>
              <a:ahLst/>
              <a:cxnLst/>
              <a:rect l="l" t="t" r="r" b="b"/>
              <a:pathLst>
                <a:path w="586" h="586" extrusionOk="0">
                  <a:moveTo>
                    <a:pt x="293" y="1"/>
                  </a:moveTo>
                  <a:cubicBezTo>
                    <a:pt x="126" y="1"/>
                    <a:pt x="1" y="126"/>
                    <a:pt x="1" y="293"/>
                  </a:cubicBezTo>
                  <a:cubicBezTo>
                    <a:pt x="1" y="450"/>
                    <a:pt x="126" y="586"/>
                    <a:pt x="293" y="586"/>
                  </a:cubicBezTo>
                  <a:cubicBezTo>
                    <a:pt x="450" y="586"/>
                    <a:pt x="586" y="450"/>
                    <a:pt x="586" y="293"/>
                  </a:cubicBezTo>
                  <a:cubicBezTo>
                    <a:pt x="586" y="126"/>
                    <a:pt x="450" y="1"/>
                    <a:pt x="29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91" name="Google Shape;1191;p52"/>
            <p:cNvSpPr/>
            <p:nvPr/>
          </p:nvSpPr>
          <p:spPr>
            <a:xfrm>
              <a:off x="2293573" y="3723926"/>
              <a:ext cx="58953" cy="60081"/>
            </a:xfrm>
            <a:custGeom>
              <a:avLst/>
              <a:gdLst/>
              <a:ahLst/>
              <a:cxnLst/>
              <a:rect l="l" t="t" r="r" b="b"/>
              <a:pathLst>
                <a:path w="575" h="586" extrusionOk="0">
                  <a:moveTo>
                    <a:pt x="282" y="1"/>
                  </a:moveTo>
                  <a:cubicBezTo>
                    <a:pt x="126" y="1"/>
                    <a:pt x="0" y="136"/>
                    <a:pt x="0" y="293"/>
                  </a:cubicBezTo>
                  <a:cubicBezTo>
                    <a:pt x="0" y="460"/>
                    <a:pt x="126" y="586"/>
                    <a:pt x="282" y="586"/>
                  </a:cubicBezTo>
                  <a:cubicBezTo>
                    <a:pt x="450" y="586"/>
                    <a:pt x="575" y="460"/>
                    <a:pt x="575" y="293"/>
                  </a:cubicBezTo>
                  <a:cubicBezTo>
                    <a:pt x="575" y="136"/>
                    <a:pt x="450" y="1"/>
                    <a:pt x="28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92" name="Google Shape;1192;p52"/>
            <p:cNvSpPr/>
            <p:nvPr/>
          </p:nvSpPr>
          <p:spPr>
            <a:xfrm>
              <a:off x="2619198" y="3507595"/>
              <a:ext cx="38653" cy="38653"/>
            </a:xfrm>
            <a:custGeom>
              <a:avLst/>
              <a:gdLst/>
              <a:ahLst/>
              <a:cxnLst/>
              <a:rect l="l" t="t" r="r" b="b"/>
              <a:pathLst>
                <a:path w="377" h="377" extrusionOk="0">
                  <a:moveTo>
                    <a:pt x="188" y="1"/>
                  </a:moveTo>
                  <a:cubicBezTo>
                    <a:pt x="84" y="1"/>
                    <a:pt x="0" y="84"/>
                    <a:pt x="0" y="189"/>
                  </a:cubicBezTo>
                  <a:cubicBezTo>
                    <a:pt x="0" y="293"/>
                    <a:pt x="84" y="377"/>
                    <a:pt x="188" y="377"/>
                  </a:cubicBezTo>
                  <a:cubicBezTo>
                    <a:pt x="293" y="377"/>
                    <a:pt x="376" y="293"/>
                    <a:pt x="376" y="189"/>
                  </a:cubicBezTo>
                  <a:cubicBezTo>
                    <a:pt x="376" y="84"/>
                    <a:pt x="293" y="1"/>
                    <a:pt x="18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93" name="Google Shape;1193;p52"/>
            <p:cNvSpPr/>
            <p:nvPr/>
          </p:nvSpPr>
          <p:spPr>
            <a:xfrm>
              <a:off x="2545276" y="3567573"/>
              <a:ext cx="40806" cy="41831"/>
            </a:xfrm>
            <a:custGeom>
              <a:avLst/>
              <a:gdLst/>
              <a:ahLst/>
              <a:cxnLst/>
              <a:rect l="l" t="t" r="r" b="b"/>
              <a:pathLst>
                <a:path w="398" h="408" extrusionOk="0">
                  <a:moveTo>
                    <a:pt x="199" y="1"/>
                  </a:moveTo>
                  <a:cubicBezTo>
                    <a:pt x="84" y="1"/>
                    <a:pt x="0" y="95"/>
                    <a:pt x="0" y="209"/>
                  </a:cubicBezTo>
                  <a:cubicBezTo>
                    <a:pt x="0" y="314"/>
                    <a:pt x="84" y="408"/>
                    <a:pt x="199" y="408"/>
                  </a:cubicBezTo>
                  <a:cubicBezTo>
                    <a:pt x="314" y="408"/>
                    <a:pt x="397" y="314"/>
                    <a:pt x="397" y="209"/>
                  </a:cubicBezTo>
                  <a:cubicBezTo>
                    <a:pt x="397" y="95"/>
                    <a:pt x="314" y="1"/>
                    <a:pt x="19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94" name="Google Shape;1194;p52"/>
            <p:cNvSpPr/>
            <p:nvPr/>
          </p:nvSpPr>
          <p:spPr>
            <a:xfrm>
              <a:off x="2565576" y="3507595"/>
              <a:ext cx="19378" cy="19378"/>
            </a:xfrm>
            <a:custGeom>
              <a:avLst/>
              <a:gdLst/>
              <a:ahLst/>
              <a:cxnLst/>
              <a:rect l="l" t="t" r="r" b="b"/>
              <a:pathLst>
                <a:path w="189" h="189" extrusionOk="0">
                  <a:moveTo>
                    <a:pt x="95" y="1"/>
                  </a:moveTo>
                  <a:cubicBezTo>
                    <a:pt x="43" y="1"/>
                    <a:pt x="1" y="42"/>
                    <a:pt x="1" y="95"/>
                  </a:cubicBezTo>
                  <a:cubicBezTo>
                    <a:pt x="1" y="147"/>
                    <a:pt x="43" y="189"/>
                    <a:pt x="95" y="189"/>
                  </a:cubicBezTo>
                  <a:cubicBezTo>
                    <a:pt x="147" y="189"/>
                    <a:pt x="189" y="147"/>
                    <a:pt x="189" y="95"/>
                  </a:cubicBezTo>
                  <a:cubicBezTo>
                    <a:pt x="189" y="42"/>
                    <a:pt x="147" y="1"/>
                    <a:pt x="9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95" name="Google Shape;1195;p52"/>
            <p:cNvSpPr/>
            <p:nvPr/>
          </p:nvSpPr>
          <p:spPr>
            <a:xfrm>
              <a:off x="2879410" y="3361905"/>
              <a:ext cx="63259" cy="63362"/>
            </a:xfrm>
            <a:custGeom>
              <a:avLst/>
              <a:gdLst/>
              <a:ahLst/>
              <a:cxnLst/>
              <a:rect l="l" t="t" r="r" b="b"/>
              <a:pathLst>
                <a:path w="617" h="618" extrusionOk="0">
                  <a:moveTo>
                    <a:pt x="303" y="1"/>
                  </a:moveTo>
                  <a:cubicBezTo>
                    <a:pt x="136" y="1"/>
                    <a:pt x="1" y="137"/>
                    <a:pt x="1" y="314"/>
                  </a:cubicBezTo>
                  <a:cubicBezTo>
                    <a:pt x="1" y="481"/>
                    <a:pt x="136" y="617"/>
                    <a:pt x="303" y="617"/>
                  </a:cubicBezTo>
                  <a:cubicBezTo>
                    <a:pt x="481" y="617"/>
                    <a:pt x="617" y="481"/>
                    <a:pt x="617" y="314"/>
                  </a:cubicBezTo>
                  <a:cubicBezTo>
                    <a:pt x="617" y="137"/>
                    <a:pt x="481" y="1"/>
                    <a:pt x="30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96" name="Google Shape;1196;p52"/>
            <p:cNvSpPr/>
            <p:nvPr/>
          </p:nvSpPr>
          <p:spPr>
            <a:xfrm>
              <a:off x="2807642" y="3433673"/>
              <a:ext cx="33321" cy="34449"/>
            </a:xfrm>
            <a:custGeom>
              <a:avLst/>
              <a:gdLst/>
              <a:ahLst/>
              <a:cxnLst/>
              <a:rect l="l" t="t" r="r" b="b"/>
              <a:pathLst>
                <a:path w="325" h="336" extrusionOk="0">
                  <a:moveTo>
                    <a:pt x="168" y="1"/>
                  </a:moveTo>
                  <a:cubicBezTo>
                    <a:pt x="74" y="1"/>
                    <a:pt x="1" y="74"/>
                    <a:pt x="1" y="168"/>
                  </a:cubicBezTo>
                  <a:cubicBezTo>
                    <a:pt x="1" y="262"/>
                    <a:pt x="74" y="335"/>
                    <a:pt x="168" y="335"/>
                  </a:cubicBezTo>
                  <a:cubicBezTo>
                    <a:pt x="251" y="335"/>
                    <a:pt x="324" y="262"/>
                    <a:pt x="324" y="168"/>
                  </a:cubicBezTo>
                  <a:cubicBezTo>
                    <a:pt x="324" y="74"/>
                    <a:pt x="251" y="1"/>
                    <a:pt x="16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97" name="Google Shape;1197;p52"/>
            <p:cNvSpPr/>
            <p:nvPr/>
          </p:nvSpPr>
          <p:spPr>
            <a:xfrm>
              <a:off x="3311047" y="2929242"/>
              <a:ext cx="438100" cy="441381"/>
            </a:xfrm>
            <a:custGeom>
              <a:avLst/>
              <a:gdLst/>
              <a:ahLst/>
              <a:cxnLst/>
              <a:rect l="l" t="t" r="r" b="b"/>
              <a:pathLst>
                <a:path w="4273" h="4305" extrusionOk="0">
                  <a:moveTo>
                    <a:pt x="2857" y="1"/>
                  </a:moveTo>
                  <a:cubicBezTo>
                    <a:pt x="2816" y="1"/>
                    <a:pt x="2774" y="11"/>
                    <a:pt x="2737" y="32"/>
                  </a:cubicBezTo>
                  <a:cubicBezTo>
                    <a:pt x="2675" y="95"/>
                    <a:pt x="2643" y="189"/>
                    <a:pt x="2643" y="272"/>
                  </a:cubicBezTo>
                  <a:cubicBezTo>
                    <a:pt x="2612" y="627"/>
                    <a:pt x="2612" y="993"/>
                    <a:pt x="2633" y="1348"/>
                  </a:cubicBezTo>
                  <a:cubicBezTo>
                    <a:pt x="2476" y="1003"/>
                    <a:pt x="2299" y="669"/>
                    <a:pt x="2006" y="418"/>
                  </a:cubicBezTo>
                  <a:cubicBezTo>
                    <a:pt x="1954" y="377"/>
                    <a:pt x="1891" y="335"/>
                    <a:pt x="1818" y="335"/>
                  </a:cubicBezTo>
                  <a:cubicBezTo>
                    <a:pt x="1745" y="335"/>
                    <a:pt x="1672" y="366"/>
                    <a:pt x="1620" y="429"/>
                  </a:cubicBezTo>
                  <a:cubicBezTo>
                    <a:pt x="1578" y="491"/>
                    <a:pt x="1546" y="565"/>
                    <a:pt x="1526" y="638"/>
                  </a:cubicBezTo>
                  <a:cubicBezTo>
                    <a:pt x="1432" y="982"/>
                    <a:pt x="1463" y="1348"/>
                    <a:pt x="1599" y="1682"/>
                  </a:cubicBezTo>
                  <a:cubicBezTo>
                    <a:pt x="1463" y="1379"/>
                    <a:pt x="1327" y="1076"/>
                    <a:pt x="1076" y="857"/>
                  </a:cubicBezTo>
                  <a:cubicBezTo>
                    <a:pt x="1024" y="818"/>
                    <a:pt x="955" y="782"/>
                    <a:pt x="895" y="782"/>
                  </a:cubicBezTo>
                  <a:cubicBezTo>
                    <a:pt x="860" y="782"/>
                    <a:pt x="828" y="795"/>
                    <a:pt x="805" y="826"/>
                  </a:cubicBezTo>
                  <a:cubicBezTo>
                    <a:pt x="773" y="857"/>
                    <a:pt x="763" y="899"/>
                    <a:pt x="763" y="941"/>
                  </a:cubicBezTo>
                  <a:cubicBezTo>
                    <a:pt x="732" y="1306"/>
                    <a:pt x="878" y="1661"/>
                    <a:pt x="1055" y="1985"/>
                  </a:cubicBezTo>
                  <a:cubicBezTo>
                    <a:pt x="857" y="1682"/>
                    <a:pt x="575" y="1442"/>
                    <a:pt x="251" y="1285"/>
                  </a:cubicBezTo>
                  <a:cubicBezTo>
                    <a:pt x="220" y="1265"/>
                    <a:pt x="178" y="1254"/>
                    <a:pt x="136" y="1254"/>
                  </a:cubicBezTo>
                  <a:cubicBezTo>
                    <a:pt x="74" y="1265"/>
                    <a:pt x="32" y="1306"/>
                    <a:pt x="11" y="1359"/>
                  </a:cubicBezTo>
                  <a:cubicBezTo>
                    <a:pt x="0" y="1421"/>
                    <a:pt x="0" y="1473"/>
                    <a:pt x="11" y="1536"/>
                  </a:cubicBezTo>
                  <a:cubicBezTo>
                    <a:pt x="74" y="1975"/>
                    <a:pt x="251" y="2382"/>
                    <a:pt x="533" y="2717"/>
                  </a:cubicBezTo>
                  <a:cubicBezTo>
                    <a:pt x="376" y="2811"/>
                    <a:pt x="262" y="2946"/>
                    <a:pt x="188" y="3114"/>
                  </a:cubicBezTo>
                  <a:cubicBezTo>
                    <a:pt x="126" y="3291"/>
                    <a:pt x="74" y="3479"/>
                    <a:pt x="53" y="3667"/>
                  </a:cubicBezTo>
                  <a:lnTo>
                    <a:pt x="470" y="4304"/>
                  </a:lnTo>
                  <a:lnTo>
                    <a:pt x="3113" y="2424"/>
                  </a:lnTo>
                  <a:lnTo>
                    <a:pt x="3134" y="2382"/>
                  </a:lnTo>
                  <a:lnTo>
                    <a:pt x="3960" y="1703"/>
                  </a:lnTo>
                  <a:cubicBezTo>
                    <a:pt x="4054" y="1620"/>
                    <a:pt x="4148" y="1536"/>
                    <a:pt x="4231" y="1442"/>
                  </a:cubicBezTo>
                  <a:cubicBezTo>
                    <a:pt x="4263" y="1411"/>
                    <a:pt x="4273" y="1359"/>
                    <a:pt x="4263" y="1317"/>
                  </a:cubicBezTo>
                  <a:cubicBezTo>
                    <a:pt x="4252" y="1265"/>
                    <a:pt x="4179" y="1254"/>
                    <a:pt x="4116" y="1254"/>
                  </a:cubicBezTo>
                  <a:cubicBezTo>
                    <a:pt x="3907" y="1265"/>
                    <a:pt x="3698" y="1327"/>
                    <a:pt x="3510" y="1421"/>
                  </a:cubicBezTo>
                  <a:lnTo>
                    <a:pt x="3625" y="1651"/>
                  </a:lnTo>
                  <a:lnTo>
                    <a:pt x="3312" y="1829"/>
                  </a:lnTo>
                  <a:cubicBezTo>
                    <a:pt x="3416" y="1432"/>
                    <a:pt x="3479" y="930"/>
                    <a:pt x="3312" y="575"/>
                  </a:cubicBezTo>
                  <a:cubicBezTo>
                    <a:pt x="3270" y="450"/>
                    <a:pt x="3218" y="324"/>
                    <a:pt x="3145" y="220"/>
                  </a:cubicBezTo>
                  <a:cubicBezTo>
                    <a:pt x="3103" y="147"/>
                    <a:pt x="3051" y="84"/>
                    <a:pt x="2978" y="32"/>
                  </a:cubicBezTo>
                  <a:cubicBezTo>
                    <a:pt x="2941" y="11"/>
                    <a:pt x="2899" y="1"/>
                    <a:pt x="28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98" name="Google Shape;1198;p52"/>
            <p:cNvSpPr/>
            <p:nvPr/>
          </p:nvSpPr>
          <p:spPr>
            <a:xfrm>
              <a:off x="3412139" y="3129990"/>
              <a:ext cx="21121" cy="62029"/>
            </a:xfrm>
            <a:custGeom>
              <a:avLst/>
              <a:gdLst/>
              <a:ahLst/>
              <a:cxnLst/>
              <a:rect l="l" t="t" r="r" b="b"/>
              <a:pathLst>
                <a:path w="206" h="605" extrusionOk="0">
                  <a:moveTo>
                    <a:pt x="64" y="0"/>
                  </a:moveTo>
                  <a:cubicBezTo>
                    <a:pt x="32" y="0"/>
                    <a:pt x="0" y="25"/>
                    <a:pt x="7" y="59"/>
                  </a:cubicBezTo>
                  <a:cubicBezTo>
                    <a:pt x="80" y="215"/>
                    <a:pt x="90" y="382"/>
                    <a:pt x="49" y="539"/>
                  </a:cubicBezTo>
                  <a:cubicBezTo>
                    <a:pt x="49" y="571"/>
                    <a:pt x="69" y="602"/>
                    <a:pt x="101" y="602"/>
                  </a:cubicBezTo>
                  <a:cubicBezTo>
                    <a:pt x="105" y="604"/>
                    <a:pt x="109" y="605"/>
                    <a:pt x="113" y="605"/>
                  </a:cubicBezTo>
                  <a:cubicBezTo>
                    <a:pt x="132" y="605"/>
                    <a:pt x="153" y="586"/>
                    <a:pt x="153" y="560"/>
                  </a:cubicBezTo>
                  <a:cubicBezTo>
                    <a:pt x="205" y="382"/>
                    <a:pt x="184" y="194"/>
                    <a:pt x="111" y="27"/>
                  </a:cubicBezTo>
                  <a:cubicBezTo>
                    <a:pt x="100" y="8"/>
                    <a:pt x="82" y="0"/>
                    <a:pt x="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99" name="Google Shape;1199;p52"/>
            <p:cNvSpPr/>
            <p:nvPr/>
          </p:nvSpPr>
          <p:spPr>
            <a:xfrm>
              <a:off x="3464325" y="3100359"/>
              <a:ext cx="22454" cy="71359"/>
            </a:xfrm>
            <a:custGeom>
              <a:avLst/>
              <a:gdLst/>
              <a:ahLst/>
              <a:cxnLst/>
              <a:rect l="l" t="t" r="r" b="b"/>
              <a:pathLst>
                <a:path w="219" h="696" extrusionOk="0">
                  <a:moveTo>
                    <a:pt x="68" y="0"/>
                  </a:moveTo>
                  <a:cubicBezTo>
                    <a:pt x="33" y="0"/>
                    <a:pt x="1" y="27"/>
                    <a:pt x="20" y="66"/>
                  </a:cubicBezTo>
                  <a:cubicBezTo>
                    <a:pt x="104" y="254"/>
                    <a:pt x="114" y="452"/>
                    <a:pt x="51" y="630"/>
                  </a:cubicBezTo>
                  <a:cubicBezTo>
                    <a:pt x="51" y="661"/>
                    <a:pt x="72" y="692"/>
                    <a:pt x="93" y="692"/>
                  </a:cubicBezTo>
                  <a:cubicBezTo>
                    <a:pt x="99" y="694"/>
                    <a:pt x="104" y="695"/>
                    <a:pt x="109" y="695"/>
                  </a:cubicBezTo>
                  <a:cubicBezTo>
                    <a:pt x="132" y="695"/>
                    <a:pt x="147" y="676"/>
                    <a:pt x="156" y="651"/>
                  </a:cubicBezTo>
                  <a:cubicBezTo>
                    <a:pt x="219" y="452"/>
                    <a:pt x="208" y="233"/>
                    <a:pt x="125" y="34"/>
                  </a:cubicBezTo>
                  <a:cubicBezTo>
                    <a:pt x="113" y="10"/>
                    <a:pt x="90" y="0"/>
                    <a:pt x="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00" name="Google Shape;1200;p52"/>
            <p:cNvSpPr/>
            <p:nvPr/>
          </p:nvSpPr>
          <p:spPr>
            <a:xfrm>
              <a:off x="3576489" y="3063347"/>
              <a:ext cx="14149" cy="54442"/>
            </a:xfrm>
            <a:custGeom>
              <a:avLst/>
              <a:gdLst/>
              <a:ahLst/>
              <a:cxnLst/>
              <a:rect l="l" t="t" r="r" b="b"/>
              <a:pathLst>
                <a:path w="138" h="531" extrusionOk="0">
                  <a:moveTo>
                    <a:pt x="63" y="1"/>
                  </a:moveTo>
                  <a:cubicBezTo>
                    <a:pt x="34" y="1"/>
                    <a:pt x="7" y="22"/>
                    <a:pt x="13" y="61"/>
                  </a:cubicBezTo>
                  <a:cubicBezTo>
                    <a:pt x="33" y="197"/>
                    <a:pt x="33" y="333"/>
                    <a:pt x="13" y="468"/>
                  </a:cubicBezTo>
                  <a:cubicBezTo>
                    <a:pt x="1" y="509"/>
                    <a:pt x="28" y="530"/>
                    <a:pt x="58" y="530"/>
                  </a:cubicBezTo>
                  <a:cubicBezTo>
                    <a:pt x="82" y="530"/>
                    <a:pt x="108" y="517"/>
                    <a:pt x="117" y="489"/>
                  </a:cubicBezTo>
                  <a:cubicBezTo>
                    <a:pt x="138" y="343"/>
                    <a:pt x="138" y="197"/>
                    <a:pt x="117" y="51"/>
                  </a:cubicBezTo>
                  <a:cubicBezTo>
                    <a:pt x="112" y="17"/>
                    <a:pt x="87" y="1"/>
                    <a:pt x="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01" name="Google Shape;1201;p52"/>
            <p:cNvSpPr/>
            <p:nvPr/>
          </p:nvSpPr>
          <p:spPr>
            <a:xfrm>
              <a:off x="3649488" y="3096976"/>
              <a:ext cx="33321" cy="22659"/>
            </a:xfrm>
            <a:custGeom>
              <a:avLst/>
              <a:gdLst/>
              <a:ahLst/>
              <a:cxnLst/>
              <a:rect l="l" t="t" r="r" b="b"/>
              <a:pathLst>
                <a:path w="325" h="221" extrusionOk="0">
                  <a:moveTo>
                    <a:pt x="259" y="0"/>
                  </a:moveTo>
                  <a:cubicBezTo>
                    <a:pt x="253" y="0"/>
                    <a:pt x="246" y="2"/>
                    <a:pt x="241" y="5"/>
                  </a:cubicBezTo>
                  <a:lnTo>
                    <a:pt x="32" y="130"/>
                  </a:lnTo>
                  <a:cubicBezTo>
                    <a:pt x="11" y="140"/>
                    <a:pt x="0" y="172"/>
                    <a:pt x="21" y="203"/>
                  </a:cubicBezTo>
                  <a:cubicBezTo>
                    <a:pt x="27" y="215"/>
                    <a:pt x="41" y="220"/>
                    <a:pt x="57" y="220"/>
                  </a:cubicBezTo>
                  <a:cubicBezTo>
                    <a:pt x="69" y="220"/>
                    <a:pt x="82" y="218"/>
                    <a:pt x="94" y="214"/>
                  </a:cubicBezTo>
                  <a:lnTo>
                    <a:pt x="303" y="99"/>
                  </a:lnTo>
                  <a:cubicBezTo>
                    <a:pt x="324" y="78"/>
                    <a:pt x="324" y="46"/>
                    <a:pt x="314" y="25"/>
                  </a:cubicBezTo>
                  <a:cubicBezTo>
                    <a:pt x="299" y="10"/>
                    <a:pt x="278" y="0"/>
                    <a:pt x="2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02" name="Google Shape;1202;p52"/>
            <p:cNvSpPr/>
            <p:nvPr/>
          </p:nvSpPr>
          <p:spPr>
            <a:xfrm>
              <a:off x="1291068" y="3964659"/>
              <a:ext cx="208951" cy="221049"/>
            </a:xfrm>
            <a:custGeom>
              <a:avLst/>
              <a:gdLst/>
              <a:ahLst/>
              <a:cxnLst/>
              <a:rect l="l" t="t" r="r" b="b"/>
              <a:pathLst>
                <a:path w="2038" h="2156" extrusionOk="0">
                  <a:moveTo>
                    <a:pt x="410" y="0"/>
                  </a:moveTo>
                  <a:cubicBezTo>
                    <a:pt x="345" y="0"/>
                    <a:pt x="280" y="17"/>
                    <a:pt x="220" y="55"/>
                  </a:cubicBezTo>
                  <a:cubicBezTo>
                    <a:pt x="63" y="181"/>
                    <a:pt x="1" y="400"/>
                    <a:pt x="74" y="599"/>
                  </a:cubicBezTo>
                  <a:cubicBezTo>
                    <a:pt x="105" y="713"/>
                    <a:pt x="168" y="818"/>
                    <a:pt x="241" y="922"/>
                  </a:cubicBezTo>
                  <a:cubicBezTo>
                    <a:pt x="272" y="954"/>
                    <a:pt x="293" y="996"/>
                    <a:pt x="324" y="1027"/>
                  </a:cubicBezTo>
                  <a:cubicBezTo>
                    <a:pt x="335" y="1037"/>
                    <a:pt x="335" y="1048"/>
                    <a:pt x="345" y="1058"/>
                  </a:cubicBezTo>
                  <a:lnTo>
                    <a:pt x="356" y="1069"/>
                  </a:lnTo>
                  <a:cubicBezTo>
                    <a:pt x="398" y="1110"/>
                    <a:pt x="439" y="1142"/>
                    <a:pt x="481" y="1184"/>
                  </a:cubicBezTo>
                  <a:cubicBezTo>
                    <a:pt x="492" y="1194"/>
                    <a:pt x="512" y="1194"/>
                    <a:pt x="523" y="1194"/>
                  </a:cubicBezTo>
                  <a:cubicBezTo>
                    <a:pt x="794" y="1403"/>
                    <a:pt x="1035" y="1664"/>
                    <a:pt x="1306" y="1883"/>
                  </a:cubicBezTo>
                  <a:cubicBezTo>
                    <a:pt x="1390" y="1946"/>
                    <a:pt x="1473" y="1998"/>
                    <a:pt x="1557" y="2051"/>
                  </a:cubicBezTo>
                  <a:cubicBezTo>
                    <a:pt x="1630" y="2113"/>
                    <a:pt x="1724" y="2145"/>
                    <a:pt x="1829" y="2155"/>
                  </a:cubicBezTo>
                  <a:cubicBezTo>
                    <a:pt x="2038" y="2134"/>
                    <a:pt x="2038" y="1883"/>
                    <a:pt x="2006" y="1727"/>
                  </a:cubicBezTo>
                  <a:cubicBezTo>
                    <a:pt x="1944" y="1518"/>
                    <a:pt x="1839" y="1319"/>
                    <a:pt x="1703" y="1152"/>
                  </a:cubicBezTo>
                  <a:cubicBezTo>
                    <a:pt x="1568" y="964"/>
                    <a:pt x="1421" y="787"/>
                    <a:pt x="1265" y="609"/>
                  </a:cubicBezTo>
                  <a:cubicBezTo>
                    <a:pt x="1108" y="442"/>
                    <a:pt x="941" y="285"/>
                    <a:pt x="763" y="139"/>
                  </a:cubicBezTo>
                  <a:cubicBezTo>
                    <a:pt x="666" y="63"/>
                    <a:pt x="537" y="0"/>
                    <a:pt x="4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03" name="Google Shape;1203;p52"/>
            <p:cNvSpPr/>
            <p:nvPr/>
          </p:nvSpPr>
          <p:spPr>
            <a:xfrm>
              <a:off x="1328183" y="4085538"/>
              <a:ext cx="153279" cy="105603"/>
            </a:xfrm>
            <a:custGeom>
              <a:avLst/>
              <a:gdLst/>
              <a:ahLst/>
              <a:cxnLst/>
              <a:rect l="l" t="t" r="r" b="b"/>
              <a:pathLst>
                <a:path w="1495" h="1030" extrusionOk="0">
                  <a:moveTo>
                    <a:pt x="62" y="1"/>
                  </a:moveTo>
                  <a:cubicBezTo>
                    <a:pt x="27" y="1"/>
                    <a:pt x="0" y="59"/>
                    <a:pt x="46" y="78"/>
                  </a:cubicBezTo>
                  <a:cubicBezTo>
                    <a:pt x="307" y="234"/>
                    <a:pt x="547" y="412"/>
                    <a:pt x="777" y="621"/>
                  </a:cubicBezTo>
                  <a:cubicBezTo>
                    <a:pt x="965" y="798"/>
                    <a:pt x="1164" y="987"/>
                    <a:pt x="1435" y="1028"/>
                  </a:cubicBezTo>
                  <a:cubicBezTo>
                    <a:pt x="1438" y="1029"/>
                    <a:pt x="1440" y="1029"/>
                    <a:pt x="1442" y="1029"/>
                  </a:cubicBezTo>
                  <a:cubicBezTo>
                    <a:pt x="1479" y="1029"/>
                    <a:pt x="1495" y="955"/>
                    <a:pt x="1446" y="945"/>
                  </a:cubicBezTo>
                  <a:cubicBezTo>
                    <a:pt x="1174" y="903"/>
                    <a:pt x="976" y="704"/>
                    <a:pt x="788" y="527"/>
                  </a:cubicBezTo>
                  <a:cubicBezTo>
                    <a:pt x="579" y="328"/>
                    <a:pt x="338" y="151"/>
                    <a:pt x="77" y="5"/>
                  </a:cubicBezTo>
                  <a:cubicBezTo>
                    <a:pt x="72" y="2"/>
                    <a:pt x="67" y="1"/>
                    <a:pt x="6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04" name="Google Shape;1204;p52"/>
            <p:cNvSpPr/>
            <p:nvPr/>
          </p:nvSpPr>
          <p:spPr>
            <a:xfrm>
              <a:off x="2441314" y="2212684"/>
              <a:ext cx="200441" cy="148972"/>
            </a:xfrm>
            <a:custGeom>
              <a:avLst/>
              <a:gdLst/>
              <a:ahLst/>
              <a:cxnLst/>
              <a:rect l="l" t="t" r="r" b="b"/>
              <a:pathLst>
                <a:path w="1955" h="1453" extrusionOk="0">
                  <a:moveTo>
                    <a:pt x="1" y="1"/>
                  </a:moveTo>
                  <a:cubicBezTo>
                    <a:pt x="1" y="1"/>
                    <a:pt x="680" y="1171"/>
                    <a:pt x="1954" y="1453"/>
                  </a:cubicBezTo>
                  <a:lnTo>
                    <a:pt x="1860" y="962"/>
                  </a:lnTo>
                  <a:lnTo>
                    <a:pt x="1808" y="669"/>
                  </a:lnTo>
                  <a:lnTo>
                    <a:pt x="1766" y="450"/>
                  </a:lnTo>
                  <a:cubicBezTo>
                    <a:pt x="1724" y="453"/>
                    <a:pt x="1682" y="454"/>
                    <a:pt x="1639" y="454"/>
                  </a:cubicBezTo>
                  <a:cubicBezTo>
                    <a:pt x="989" y="454"/>
                    <a:pt x="325" y="168"/>
                    <a:pt x="1" y="1"/>
                  </a:cubicBezTo>
                  <a:close/>
                </a:path>
              </a:pathLst>
            </a:custGeom>
            <a:solidFill>
              <a:srgbClr val="BD8B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05" name="Google Shape;1205;p52"/>
            <p:cNvSpPr/>
            <p:nvPr/>
          </p:nvSpPr>
          <p:spPr>
            <a:xfrm>
              <a:off x="1943343" y="2906789"/>
              <a:ext cx="155432" cy="359974"/>
            </a:xfrm>
            <a:custGeom>
              <a:avLst/>
              <a:gdLst/>
              <a:ahLst/>
              <a:cxnLst/>
              <a:rect l="l" t="t" r="r" b="b"/>
              <a:pathLst>
                <a:path w="1516" h="3511" extrusionOk="0">
                  <a:moveTo>
                    <a:pt x="1515" y="0"/>
                  </a:moveTo>
                  <a:lnTo>
                    <a:pt x="74" y="1598"/>
                  </a:lnTo>
                  <a:lnTo>
                    <a:pt x="0" y="3510"/>
                  </a:lnTo>
                  <a:lnTo>
                    <a:pt x="151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0AD5082A-73AB-F706-4488-FA5572138D6F}"/>
              </a:ext>
            </a:extLst>
          </p:cNvPr>
          <p:cNvSpPr txBox="1"/>
          <p:nvPr/>
        </p:nvSpPr>
        <p:spPr>
          <a:xfrm>
            <a:off x="3994465" y="1167709"/>
            <a:ext cx="4698434" cy="36009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b="1" dirty="0">
                <a:solidFill>
                  <a:srgbClr val="5E5E5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Takeaways:</a:t>
            </a:r>
            <a:endParaRPr 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dirty="0">
                <a:solidFill>
                  <a:srgbClr val="5E5E5E"/>
                </a:solidFill>
                <a:latin typeface="Times New Roman"/>
                <a:cs typeface="Times New Roman"/>
              </a:rPr>
              <a:t>• Filtered and analyzed four vaccine datasets from VAERS reports using Logistic Regression.</a:t>
            </a:r>
          </a:p>
          <a:p>
            <a:r>
              <a:rPr lang="en-US" sz="1200" dirty="0">
                <a:solidFill>
                  <a:srgbClr val="5E5E5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Achieved high accuracy, indicating strong initial predictive performance.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b="1" dirty="0">
                <a:solidFill>
                  <a:srgbClr val="5E5E5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Next Steps:</a:t>
            </a:r>
            <a:endParaRPr 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dirty="0">
                <a:solidFill>
                  <a:srgbClr val="5E5E5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Implement additional machine learning algorithms to further improve outcomes.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dirty="0">
                <a:solidFill>
                  <a:srgbClr val="5E5E5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Apply SMOTE to address data imbalance and enhance model reliability.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dirty="0">
                <a:solidFill>
                  <a:srgbClr val="5E5E5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Compare accuracies to identify the most effective predictive approach for vaccine analysis.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b="1" dirty="0">
                <a:solidFill>
                  <a:srgbClr val="5E5E5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Goal:</a:t>
            </a:r>
            <a:endParaRPr 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dirty="0">
                <a:solidFill>
                  <a:srgbClr val="5E5E5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Refine and optimize our models for more accurate and comprehensive vaccine outcome predictions.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" name="Google Shape;1290;p54"/>
          <p:cNvSpPr txBox="1">
            <a:spLocks noGrp="1"/>
          </p:cNvSpPr>
          <p:nvPr>
            <p:ph type="title" idx="4294967295"/>
          </p:nvPr>
        </p:nvSpPr>
        <p:spPr>
          <a:xfrm>
            <a:off x="294802" y="354507"/>
            <a:ext cx="4281020" cy="52923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sz="3600" dirty="0">
                <a:latin typeface="Times New Roman"/>
                <a:cs typeface="Times New Roman"/>
              </a:rPr>
              <a:t>FUTURE WORK</a:t>
            </a:r>
            <a:endParaRPr lang="en-GB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91" name="Google Shape;1291;p54"/>
          <p:cNvSpPr txBox="1">
            <a:spLocks noGrp="1"/>
          </p:cNvSpPr>
          <p:nvPr>
            <p:ph type="subTitle" idx="4294967295"/>
          </p:nvPr>
        </p:nvSpPr>
        <p:spPr>
          <a:xfrm>
            <a:off x="166854" y="1203566"/>
            <a:ext cx="3220400" cy="212580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1" indent="0">
              <a:spcAft>
                <a:spcPts val="1200"/>
              </a:spcAft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a user interface would aid healthcare professionals in screening AE reports for seriousness and help patients understand symptoms before vaccination</a:t>
            </a:r>
          </a:p>
          <a:p>
            <a:pPr marL="457200" lvl="1" indent="0">
              <a:spcAft>
                <a:spcPts val="1200"/>
              </a:spcAft>
              <a:buNone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will be creating the user interface where people enter their Vaccination details, age, health conditions etc and it  predicts the seriousness of vaccine.</a:t>
            </a:r>
          </a:p>
        </p:txBody>
      </p:sp>
      <p:grpSp>
        <p:nvGrpSpPr>
          <p:cNvPr id="1295" name="Google Shape;1295;p54"/>
          <p:cNvGrpSpPr/>
          <p:nvPr/>
        </p:nvGrpSpPr>
        <p:grpSpPr>
          <a:xfrm>
            <a:off x="4572012" y="772850"/>
            <a:ext cx="3213868" cy="2476590"/>
            <a:chOff x="4572012" y="772850"/>
            <a:chExt cx="3213868" cy="2476590"/>
          </a:xfrm>
        </p:grpSpPr>
        <p:sp>
          <p:nvSpPr>
            <p:cNvPr id="1296" name="Google Shape;1296;p54"/>
            <p:cNvSpPr/>
            <p:nvPr/>
          </p:nvSpPr>
          <p:spPr>
            <a:xfrm>
              <a:off x="5690454" y="2850903"/>
              <a:ext cx="977040" cy="398537"/>
            </a:xfrm>
            <a:custGeom>
              <a:avLst/>
              <a:gdLst/>
              <a:ahLst/>
              <a:cxnLst/>
              <a:rect l="l" t="t" r="r" b="b"/>
              <a:pathLst>
                <a:path w="41532" h="16941" extrusionOk="0">
                  <a:moveTo>
                    <a:pt x="6751" y="0"/>
                  </a:moveTo>
                  <a:lnTo>
                    <a:pt x="6140" y="7940"/>
                  </a:lnTo>
                  <a:cubicBezTo>
                    <a:pt x="6140" y="7940"/>
                    <a:pt x="6461" y="9386"/>
                    <a:pt x="4243" y="11379"/>
                  </a:cubicBezTo>
                  <a:cubicBezTo>
                    <a:pt x="1993" y="13372"/>
                    <a:pt x="258" y="15204"/>
                    <a:pt x="258" y="15204"/>
                  </a:cubicBezTo>
                  <a:cubicBezTo>
                    <a:pt x="65" y="15526"/>
                    <a:pt x="0" y="15912"/>
                    <a:pt x="0" y="16265"/>
                  </a:cubicBezTo>
                  <a:cubicBezTo>
                    <a:pt x="0" y="16908"/>
                    <a:pt x="354" y="16940"/>
                    <a:pt x="1897" y="16940"/>
                  </a:cubicBezTo>
                  <a:lnTo>
                    <a:pt x="39602" y="16940"/>
                  </a:lnTo>
                  <a:cubicBezTo>
                    <a:pt x="41145" y="16940"/>
                    <a:pt x="41531" y="16908"/>
                    <a:pt x="41531" y="16265"/>
                  </a:cubicBezTo>
                  <a:cubicBezTo>
                    <a:pt x="41531" y="15912"/>
                    <a:pt x="41435" y="15526"/>
                    <a:pt x="41274" y="15204"/>
                  </a:cubicBezTo>
                  <a:cubicBezTo>
                    <a:pt x="41274" y="15204"/>
                    <a:pt x="39506" y="13372"/>
                    <a:pt x="37288" y="11379"/>
                  </a:cubicBezTo>
                  <a:cubicBezTo>
                    <a:pt x="35038" y="9386"/>
                    <a:pt x="35359" y="7940"/>
                    <a:pt x="35359" y="7940"/>
                  </a:cubicBezTo>
                  <a:lnTo>
                    <a:pt x="34781" y="0"/>
                  </a:ln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97" name="Google Shape;1297;p54"/>
            <p:cNvSpPr/>
            <p:nvPr/>
          </p:nvSpPr>
          <p:spPr>
            <a:xfrm>
              <a:off x="5690454" y="2850903"/>
              <a:ext cx="977040" cy="398537"/>
            </a:xfrm>
            <a:custGeom>
              <a:avLst/>
              <a:gdLst/>
              <a:ahLst/>
              <a:cxnLst/>
              <a:rect l="l" t="t" r="r" b="b"/>
              <a:pathLst>
                <a:path w="41532" h="16941" extrusionOk="0">
                  <a:moveTo>
                    <a:pt x="41274" y="15204"/>
                  </a:moveTo>
                  <a:cubicBezTo>
                    <a:pt x="41274" y="15204"/>
                    <a:pt x="39506" y="13372"/>
                    <a:pt x="37288" y="11379"/>
                  </a:cubicBezTo>
                  <a:cubicBezTo>
                    <a:pt x="35038" y="9386"/>
                    <a:pt x="35359" y="7940"/>
                    <a:pt x="35359" y="7940"/>
                  </a:cubicBezTo>
                  <a:lnTo>
                    <a:pt x="34781" y="0"/>
                  </a:lnTo>
                  <a:lnTo>
                    <a:pt x="6751" y="0"/>
                  </a:lnTo>
                  <a:lnTo>
                    <a:pt x="6140" y="7940"/>
                  </a:lnTo>
                  <a:cubicBezTo>
                    <a:pt x="6140" y="7940"/>
                    <a:pt x="6461" y="9386"/>
                    <a:pt x="4243" y="11379"/>
                  </a:cubicBezTo>
                  <a:cubicBezTo>
                    <a:pt x="1993" y="13372"/>
                    <a:pt x="258" y="15204"/>
                    <a:pt x="258" y="15204"/>
                  </a:cubicBezTo>
                  <a:cubicBezTo>
                    <a:pt x="65" y="15526"/>
                    <a:pt x="0" y="15912"/>
                    <a:pt x="0" y="16265"/>
                  </a:cubicBezTo>
                  <a:cubicBezTo>
                    <a:pt x="0" y="16908"/>
                    <a:pt x="354" y="16940"/>
                    <a:pt x="1897" y="16940"/>
                  </a:cubicBezTo>
                  <a:lnTo>
                    <a:pt x="39602" y="16940"/>
                  </a:lnTo>
                  <a:cubicBezTo>
                    <a:pt x="41145" y="16940"/>
                    <a:pt x="41531" y="16908"/>
                    <a:pt x="41531" y="16265"/>
                  </a:cubicBezTo>
                  <a:cubicBezTo>
                    <a:pt x="41531" y="15912"/>
                    <a:pt x="41435" y="15526"/>
                    <a:pt x="41274" y="152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98" name="Google Shape;1298;p54"/>
            <p:cNvSpPr/>
            <p:nvPr/>
          </p:nvSpPr>
          <p:spPr>
            <a:xfrm>
              <a:off x="4572012" y="772850"/>
              <a:ext cx="3213868" cy="2113580"/>
            </a:xfrm>
            <a:custGeom>
              <a:avLst/>
              <a:gdLst/>
              <a:ahLst/>
              <a:cxnLst/>
              <a:rect l="l" t="t" r="r" b="b"/>
              <a:pathLst>
                <a:path w="136615" h="89844" extrusionOk="0">
                  <a:moveTo>
                    <a:pt x="6912" y="0"/>
                  </a:moveTo>
                  <a:cubicBezTo>
                    <a:pt x="3087" y="0"/>
                    <a:pt x="1" y="3086"/>
                    <a:pt x="1" y="6911"/>
                  </a:cubicBezTo>
                  <a:lnTo>
                    <a:pt x="1" y="82933"/>
                  </a:lnTo>
                  <a:cubicBezTo>
                    <a:pt x="1" y="86758"/>
                    <a:pt x="3087" y="89844"/>
                    <a:pt x="6912" y="89844"/>
                  </a:cubicBezTo>
                  <a:lnTo>
                    <a:pt x="129704" y="89844"/>
                  </a:lnTo>
                  <a:cubicBezTo>
                    <a:pt x="133529" y="89844"/>
                    <a:pt x="136615" y="86758"/>
                    <a:pt x="136615" y="82933"/>
                  </a:cubicBezTo>
                  <a:lnTo>
                    <a:pt x="136615" y="6911"/>
                  </a:lnTo>
                  <a:cubicBezTo>
                    <a:pt x="136615" y="3086"/>
                    <a:pt x="133529" y="0"/>
                    <a:pt x="1297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99" name="Google Shape;1299;p54"/>
            <p:cNvSpPr/>
            <p:nvPr/>
          </p:nvSpPr>
          <p:spPr>
            <a:xfrm>
              <a:off x="4572012" y="772850"/>
              <a:ext cx="3213868" cy="1901855"/>
            </a:xfrm>
            <a:custGeom>
              <a:avLst/>
              <a:gdLst/>
              <a:ahLst/>
              <a:cxnLst/>
              <a:rect l="l" t="t" r="r" b="b"/>
              <a:pathLst>
                <a:path w="136615" h="80844" extrusionOk="0">
                  <a:moveTo>
                    <a:pt x="6912" y="0"/>
                  </a:moveTo>
                  <a:cubicBezTo>
                    <a:pt x="3087" y="0"/>
                    <a:pt x="1" y="3086"/>
                    <a:pt x="1" y="6911"/>
                  </a:cubicBezTo>
                  <a:lnTo>
                    <a:pt x="1" y="80843"/>
                  </a:lnTo>
                  <a:lnTo>
                    <a:pt x="136615" y="80843"/>
                  </a:lnTo>
                  <a:lnTo>
                    <a:pt x="136615" y="6911"/>
                  </a:lnTo>
                  <a:cubicBezTo>
                    <a:pt x="136615" y="3086"/>
                    <a:pt x="133497" y="0"/>
                    <a:pt x="1297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00" name="Google Shape;1300;p54"/>
            <p:cNvSpPr/>
            <p:nvPr/>
          </p:nvSpPr>
          <p:spPr>
            <a:xfrm>
              <a:off x="4662773" y="861305"/>
              <a:ext cx="3031620" cy="1739297"/>
            </a:xfrm>
            <a:custGeom>
              <a:avLst/>
              <a:gdLst/>
              <a:ahLst/>
              <a:cxnLst/>
              <a:rect l="l" t="t" r="r" b="b"/>
              <a:pathLst>
                <a:path w="128868" h="73934" extrusionOk="0">
                  <a:moveTo>
                    <a:pt x="0" y="1"/>
                  </a:moveTo>
                  <a:lnTo>
                    <a:pt x="0" y="73933"/>
                  </a:lnTo>
                  <a:lnTo>
                    <a:pt x="128867" y="73933"/>
                  </a:lnTo>
                  <a:lnTo>
                    <a:pt x="1288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01" name="Google Shape;1301;p54"/>
            <p:cNvSpPr/>
            <p:nvPr/>
          </p:nvSpPr>
          <p:spPr>
            <a:xfrm>
              <a:off x="6124520" y="2725372"/>
              <a:ext cx="108144" cy="108144"/>
            </a:xfrm>
            <a:custGeom>
              <a:avLst/>
              <a:gdLst/>
              <a:ahLst/>
              <a:cxnLst/>
              <a:rect l="l" t="t" r="r" b="b"/>
              <a:pathLst>
                <a:path w="4597" h="4597" extrusionOk="0">
                  <a:moveTo>
                    <a:pt x="2315" y="0"/>
                  </a:moveTo>
                  <a:cubicBezTo>
                    <a:pt x="1029" y="0"/>
                    <a:pt x="0" y="1029"/>
                    <a:pt x="0" y="2315"/>
                  </a:cubicBezTo>
                  <a:cubicBezTo>
                    <a:pt x="0" y="3568"/>
                    <a:pt x="1029" y="4597"/>
                    <a:pt x="2315" y="4597"/>
                  </a:cubicBezTo>
                  <a:cubicBezTo>
                    <a:pt x="3568" y="4597"/>
                    <a:pt x="4597" y="3568"/>
                    <a:pt x="4597" y="2315"/>
                  </a:cubicBezTo>
                  <a:cubicBezTo>
                    <a:pt x="4597" y="1029"/>
                    <a:pt x="3568" y="0"/>
                    <a:pt x="231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1302" name="Google Shape;1302;p54"/>
            <p:cNvPicPr preferRelativeResize="0"/>
            <p:nvPr/>
          </p:nvPicPr>
          <p:blipFill rotWithShape="1">
            <a:blip r:embed="rId3">
              <a:alphaModFix/>
            </a:blip>
            <a:srcRect l="759" r="1821" b="3836"/>
            <a:stretch/>
          </p:blipFill>
          <p:spPr>
            <a:xfrm>
              <a:off x="4662773" y="861305"/>
              <a:ext cx="3031661" cy="155237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03" name="Google Shape;1303;p54"/>
          <p:cNvGrpSpPr/>
          <p:nvPr/>
        </p:nvGrpSpPr>
        <p:grpSpPr>
          <a:xfrm>
            <a:off x="7350675" y="1589239"/>
            <a:ext cx="877497" cy="1660211"/>
            <a:chOff x="7350675" y="1589239"/>
            <a:chExt cx="877497" cy="1660211"/>
          </a:xfrm>
        </p:grpSpPr>
        <p:sp>
          <p:nvSpPr>
            <p:cNvPr id="1304" name="Google Shape;1304;p54"/>
            <p:cNvSpPr/>
            <p:nvPr/>
          </p:nvSpPr>
          <p:spPr>
            <a:xfrm>
              <a:off x="7350675" y="1589239"/>
              <a:ext cx="877497" cy="1660211"/>
            </a:xfrm>
            <a:custGeom>
              <a:avLst/>
              <a:gdLst/>
              <a:ahLst/>
              <a:cxnLst/>
              <a:rect l="l" t="t" r="r" b="b"/>
              <a:pathLst>
                <a:path w="18162" h="34364" extrusionOk="0">
                  <a:moveTo>
                    <a:pt x="1382" y="1"/>
                  </a:moveTo>
                  <a:cubicBezTo>
                    <a:pt x="643" y="1"/>
                    <a:pt x="0" y="772"/>
                    <a:pt x="0" y="1737"/>
                  </a:cubicBezTo>
                  <a:lnTo>
                    <a:pt x="0" y="32595"/>
                  </a:lnTo>
                  <a:cubicBezTo>
                    <a:pt x="0" y="33560"/>
                    <a:pt x="611" y="34363"/>
                    <a:pt x="1382" y="34363"/>
                  </a:cubicBezTo>
                  <a:lnTo>
                    <a:pt x="16747" y="34363"/>
                  </a:lnTo>
                  <a:cubicBezTo>
                    <a:pt x="17519" y="34363"/>
                    <a:pt x="18162" y="33560"/>
                    <a:pt x="18162" y="32595"/>
                  </a:cubicBezTo>
                  <a:lnTo>
                    <a:pt x="18162" y="1737"/>
                  </a:lnTo>
                  <a:cubicBezTo>
                    <a:pt x="18162" y="772"/>
                    <a:pt x="17519" y="1"/>
                    <a:pt x="1674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05" name="Google Shape;1305;p54"/>
            <p:cNvSpPr/>
            <p:nvPr/>
          </p:nvSpPr>
          <p:spPr>
            <a:xfrm>
              <a:off x="7350675" y="1589239"/>
              <a:ext cx="877497" cy="1458313"/>
            </a:xfrm>
            <a:custGeom>
              <a:avLst/>
              <a:gdLst/>
              <a:ahLst/>
              <a:cxnLst/>
              <a:rect l="l" t="t" r="r" b="b"/>
              <a:pathLst>
                <a:path w="18162" h="30185" extrusionOk="0">
                  <a:moveTo>
                    <a:pt x="1382" y="1"/>
                  </a:moveTo>
                  <a:cubicBezTo>
                    <a:pt x="643" y="1"/>
                    <a:pt x="0" y="772"/>
                    <a:pt x="0" y="1737"/>
                  </a:cubicBezTo>
                  <a:lnTo>
                    <a:pt x="0" y="30184"/>
                  </a:lnTo>
                  <a:lnTo>
                    <a:pt x="18162" y="30184"/>
                  </a:lnTo>
                  <a:lnTo>
                    <a:pt x="18162" y="1737"/>
                  </a:lnTo>
                  <a:cubicBezTo>
                    <a:pt x="18162" y="772"/>
                    <a:pt x="17519" y="1"/>
                    <a:pt x="167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06" name="Google Shape;1306;p54"/>
            <p:cNvSpPr/>
            <p:nvPr/>
          </p:nvSpPr>
          <p:spPr>
            <a:xfrm>
              <a:off x="7387925" y="1657605"/>
              <a:ext cx="795217" cy="1340237"/>
            </a:xfrm>
            <a:custGeom>
              <a:avLst/>
              <a:gdLst/>
              <a:ahLst/>
              <a:cxnLst/>
              <a:rect l="l" t="t" r="r" b="b"/>
              <a:pathLst>
                <a:path w="16459" h="27741" extrusionOk="0">
                  <a:moveTo>
                    <a:pt x="0" y="0"/>
                  </a:moveTo>
                  <a:lnTo>
                    <a:pt x="0" y="27741"/>
                  </a:lnTo>
                  <a:lnTo>
                    <a:pt x="16458" y="27741"/>
                  </a:lnTo>
                  <a:lnTo>
                    <a:pt x="1645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07" name="Google Shape;1307;p54"/>
            <p:cNvSpPr/>
            <p:nvPr/>
          </p:nvSpPr>
          <p:spPr>
            <a:xfrm>
              <a:off x="7706316" y="3079167"/>
              <a:ext cx="144462" cy="123728"/>
            </a:xfrm>
            <a:custGeom>
              <a:avLst/>
              <a:gdLst/>
              <a:ahLst/>
              <a:cxnLst/>
              <a:rect l="l" t="t" r="r" b="b"/>
              <a:pathLst>
                <a:path w="2990" h="2561" extrusionOk="0">
                  <a:moveTo>
                    <a:pt x="1695" y="1"/>
                  </a:moveTo>
                  <a:cubicBezTo>
                    <a:pt x="1381" y="1"/>
                    <a:pt x="1062" y="116"/>
                    <a:pt x="804" y="375"/>
                  </a:cubicBezTo>
                  <a:cubicBezTo>
                    <a:pt x="0" y="1179"/>
                    <a:pt x="579" y="2561"/>
                    <a:pt x="1704" y="2561"/>
                  </a:cubicBezTo>
                  <a:cubicBezTo>
                    <a:pt x="2411" y="2561"/>
                    <a:pt x="2990" y="1982"/>
                    <a:pt x="2990" y="1275"/>
                  </a:cubicBezTo>
                  <a:cubicBezTo>
                    <a:pt x="2990" y="512"/>
                    <a:pt x="2354" y="1"/>
                    <a:pt x="16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1308" name="Google Shape;1308;p54"/>
            <p:cNvPicPr preferRelativeResize="0"/>
            <p:nvPr/>
          </p:nvPicPr>
          <p:blipFill rotWithShape="1">
            <a:blip r:embed="rId4">
              <a:alphaModFix/>
            </a:blip>
            <a:srcRect t="1262" r="980" b="5912"/>
            <a:stretch/>
          </p:blipFill>
          <p:spPr>
            <a:xfrm>
              <a:off x="7380944" y="1657608"/>
              <a:ext cx="801784" cy="133376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09" name="Google Shape;1309;p54"/>
          <p:cNvGrpSpPr/>
          <p:nvPr/>
        </p:nvGrpSpPr>
        <p:grpSpPr>
          <a:xfrm>
            <a:off x="4118060" y="1285699"/>
            <a:ext cx="1291916" cy="1963740"/>
            <a:chOff x="4118060" y="1285699"/>
            <a:chExt cx="1291916" cy="1963740"/>
          </a:xfrm>
        </p:grpSpPr>
        <p:sp>
          <p:nvSpPr>
            <p:cNvPr id="1310" name="Google Shape;1310;p54"/>
            <p:cNvSpPr/>
            <p:nvPr/>
          </p:nvSpPr>
          <p:spPr>
            <a:xfrm rot="5400000">
              <a:off x="3782600" y="1622064"/>
              <a:ext cx="1963739" cy="1291011"/>
            </a:xfrm>
            <a:custGeom>
              <a:avLst/>
              <a:gdLst/>
              <a:ahLst/>
              <a:cxnLst/>
              <a:rect l="l" t="t" r="r" b="b"/>
              <a:pathLst>
                <a:path w="69433" h="45647" extrusionOk="0">
                  <a:moveTo>
                    <a:pt x="3504" y="1"/>
                  </a:moveTo>
                  <a:cubicBezTo>
                    <a:pt x="1575" y="1"/>
                    <a:pt x="0" y="1576"/>
                    <a:pt x="0" y="3537"/>
                  </a:cubicBezTo>
                  <a:lnTo>
                    <a:pt x="0" y="42142"/>
                  </a:lnTo>
                  <a:cubicBezTo>
                    <a:pt x="0" y="44103"/>
                    <a:pt x="1575" y="45646"/>
                    <a:pt x="3504" y="45646"/>
                  </a:cubicBezTo>
                  <a:lnTo>
                    <a:pt x="65929" y="45646"/>
                  </a:lnTo>
                  <a:cubicBezTo>
                    <a:pt x="67857" y="45646"/>
                    <a:pt x="69432" y="44103"/>
                    <a:pt x="69432" y="42142"/>
                  </a:cubicBezTo>
                  <a:lnTo>
                    <a:pt x="69432" y="3537"/>
                  </a:lnTo>
                  <a:cubicBezTo>
                    <a:pt x="69432" y="1576"/>
                    <a:pt x="67857" y="1"/>
                    <a:pt x="659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11" name="Google Shape;1311;p54"/>
            <p:cNvSpPr/>
            <p:nvPr/>
          </p:nvSpPr>
          <p:spPr>
            <a:xfrm rot="5400000">
              <a:off x="4696633" y="3043617"/>
              <a:ext cx="134568" cy="115308"/>
            </a:xfrm>
            <a:custGeom>
              <a:avLst/>
              <a:gdLst/>
              <a:ahLst/>
              <a:cxnLst/>
              <a:rect l="l" t="t" r="r" b="b"/>
              <a:pathLst>
                <a:path w="4758" h="4077" extrusionOk="0">
                  <a:moveTo>
                    <a:pt x="2720" y="0"/>
                  </a:moveTo>
                  <a:cubicBezTo>
                    <a:pt x="2217" y="0"/>
                    <a:pt x="1704" y="187"/>
                    <a:pt x="1286" y="605"/>
                  </a:cubicBezTo>
                  <a:cubicBezTo>
                    <a:pt x="0" y="1859"/>
                    <a:pt x="932" y="4077"/>
                    <a:pt x="2732" y="4077"/>
                  </a:cubicBezTo>
                  <a:cubicBezTo>
                    <a:pt x="3857" y="4077"/>
                    <a:pt x="4758" y="3145"/>
                    <a:pt x="4758" y="2020"/>
                  </a:cubicBezTo>
                  <a:cubicBezTo>
                    <a:pt x="4758" y="805"/>
                    <a:pt x="3762" y="0"/>
                    <a:pt x="272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12" name="Google Shape;1312;p54"/>
            <p:cNvSpPr/>
            <p:nvPr/>
          </p:nvSpPr>
          <p:spPr>
            <a:xfrm rot="5400000">
              <a:off x="3900793" y="1502966"/>
              <a:ext cx="1726449" cy="1291916"/>
            </a:xfrm>
            <a:custGeom>
              <a:avLst/>
              <a:gdLst/>
              <a:ahLst/>
              <a:cxnLst/>
              <a:rect l="l" t="t" r="r" b="b"/>
              <a:pathLst>
                <a:path w="61043" h="45679" extrusionOk="0">
                  <a:moveTo>
                    <a:pt x="3504" y="1"/>
                  </a:moveTo>
                  <a:cubicBezTo>
                    <a:pt x="1575" y="1"/>
                    <a:pt x="0" y="1576"/>
                    <a:pt x="0" y="3505"/>
                  </a:cubicBezTo>
                  <a:lnTo>
                    <a:pt x="0" y="42142"/>
                  </a:lnTo>
                  <a:cubicBezTo>
                    <a:pt x="0" y="44103"/>
                    <a:pt x="1575" y="45678"/>
                    <a:pt x="3504" y="45678"/>
                  </a:cubicBezTo>
                  <a:lnTo>
                    <a:pt x="61043" y="45678"/>
                  </a:lnTo>
                  <a:lnTo>
                    <a:pt x="6104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13" name="Google Shape;1313;p54"/>
            <p:cNvSpPr/>
            <p:nvPr/>
          </p:nvSpPr>
          <p:spPr>
            <a:xfrm rot="5400000">
              <a:off x="3966689" y="1574353"/>
              <a:ext cx="1585545" cy="1170075"/>
            </a:xfrm>
            <a:custGeom>
              <a:avLst/>
              <a:gdLst/>
              <a:ahLst/>
              <a:cxnLst/>
              <a:rect l="l" t="t" r="r" b="b"/>
              <a:pathLst>
                <a:path w="56061" h="41371" extrusionOk="0">
                  <a:moveTo>
                    <a:pt x="0" y="0"/>
                  </a:moveTo>
                  <a:lnTo>
                    <a:pt x="0" y="41370"/>
                  </a:lnTo>
                  <a:lnTo>
                    <a:pt x="56060" y="41370"/>
                  </a:lnTo>
                  <a:lnTo>
                    <a:pt x="560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1314" name="Google Shape;1314;p54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176883" y="1366618"/>
              <a:ext cx="1167617" cy="1559866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8" name="Google Shape;1338;p56"/>
          <p:cNvSpPr txBox="1">
            <a:spLocks noGrp="1"/>
          </p:cNvSpPr>
          <p:nvPr>
            <p:ph type="title"/>
          </p:nvPr>
        </p:nvSpPr>
        <p:spPr>
          <a:xfrm>
            <a:off x="577385" y="332878"/>
            <a:ext cx="77154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THANKS!!</a:t>
            </a:r>
          </a:p>
        </p:txBody>
      </p:sp>
      <p:grpSp>
        <p:nvGrpSpPr>
          <p:cNvPr id="1339" name="Google Shape;1339;p56"/>
          <p:cNvGrpSpPr/>
          <p:nvPr/>
        </p:nvGrpSpPr>
        <p:grpSpPr>
          <a:xfrm>
            <a:off x="3876815" y="1013941"/>
            <a:ext cx="1697650" cy="1475447"/>
            <a:chOff x="4013730" y="1111738"/>
            <a:chExt cx="1697650" cy="1475447"/>
          </a:xfrm>
        </p:grpSpPr>
        <p:sp>
          <p:nvSpPr>
            <p:cNvPr id="1340" name="Google Shape;1340;p56"/>
            <p:cNvSpPr/>
            <p:nvPr/>
          </p:nvSpPr>
          <p:spPr>
            <a:xfrm>
              <a:off x="4866076" y="1897463"/>
              <a:ext cx="198884" cy="411874"/>
            </a:xfrm>
            <a:custGeom>
              <a:avLst/>
              <a:gdLst/>
              <a:ahLst/>
              <a:cxnLst/>
              <a:rect l="l" t="t" r="r" b="b"/>
              <a:pathLst>
                <a:path w="5287" h="10949" extrusionOk="0">
                  <a:moveTo>
                    <a:pt x="4242" y="1"/>
                  </a:moveTo>
                  <a:lnTo>
                    <a:pt x="4211" y="74"/>
                  </a:lnTo>
                  <a:lnTo>
                    <a:pt x="2717" y="6498"/>
                  </a:lnTo>
                  <a:lnTo>
                    <a:pt x="1" y="8421"/>
                  </a:lnTo>
                  <a:lnTo>
                    <a:pt x="2236" y="10949"/>
                  </a:lnTo>
                  <a:lnTo>
                    <a:pt x="4629" y="9643"/>
                  </a:lnTo>
                  <a:lnTo>
                    <a:pt x="5287" y="408"/>
                  </a:lnTo>
                  <a:lnTo>
                    <a:pt x="4242" y="1"/>
                  </a:lnTo>
                  <a:close/>
                </a:path>
              </a:pathLst>
            </a:custGeom>
            <a:solidFill>
              <a:srgbClr val="FFD4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41" name="Google Shape;1341;p56"/>
            <p:cNvSpPr/>
            <p:nvPr/>
          </p:nvSpPr>
          <p:spPr>
            <a:xfrm>
              <a:off x="4789449" y="2208714"/>
              <a:ext cx="167849" cy="165856"/>
            </a:xfrm>
            <a:custGeom>
              <a:avLst/>
              <a:gdLst/>
              <a:ahLst/>
              <a:cxnLst/>
              <a:rect l="l" t="t" r="r" b="b"/>
              <a:pathLst>
                <a:path w="4462" h="4409" extrusionOk="0">
                  <a:moveTo>
                    <a:pt x="2101" y="0"/>
                  </a:moveTo>
                  <a:lnTo>
                    <a:pt x="1" y="1630"/>
                  </a:lnTo>
                  <a:lnTo>
                    <a:pt x="1766" y="4409"/>
                  </a:lnTo>
                  <a:lnTo>
                    <a:pt x="4461" y="267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42" name="Google Shape;1342;p56"/>
            <p:cNvSpPr/>
            <p:nvPr/>
          </p:nvSpPr>
          <p:spPr>
            <a:xfrm>
              <a:off x="4250309" y="1643203"/>
              <a:ext cx="325391" cy="522056"/>
            </a:xfrm>
            <a:custGeom>
              <a:avLst/>
              <a:gdLst/>
              <a:ahLst/>
              <a:cxnLst/>
              <a:rect l="l" t="t" r="r" b="b"/>
              <a:pathLst>
                <a:path w="8650" h="13878" extrusionOk="0">
                  <a:moveTo>
                    <a:pt x="8190" y="1"/>
                  </a:moveTo>
                  <a:cubicBezTo>
                    <a:pt x="6841" y="1175"/>
                    <a:pt x="5123" y="1809"/>
                    <a:pt x="3355" y="1809"/>
                  </a:cubicBezTo>
                  <a:cubicBezTo>
                    <a:pt x="3125" y="1809"/>
                    <a:pt x="2895" y="1798"/>
                    <a:pt x="2664" y="1777"/>
                  </a:cubicBezTo>
                  <a:cubicBezTo>
                    <a:pt x="2340" y="2257"/>
                    <a:pt x="2058" y="2748"/>
                    <a:pt x="1797" y="3260"/>
                  </a:cubicBezTo>
                  <a:lnTo>
                    <a:pt x="1766" y="3250"/>
                  </a:lnTo>
                  <a:cubicBezTo>
                    <a:pt x="1672" y="2957"/>
                    <a:pt x="1484" y="2717"/>
                    <a:pt x="1233" y="2539"/>
                  </a:cubicBezTo>
                  <a:cubicBezTo>
                    <a:pt x="1107" y="2464"/>
                    <a:pt x="963" y="2424"/>
                    <a:pt x="820" y="2424"/>
                  </a:cubicBezTo>
                  <a:cubicBezTo>
                    <a:pt x="668" y="2424"/>
                    <a:pt x="516" y="2469"/>
                    <a:pt x="387" y="2560"/>
                  </a:cubicBezTo>
                  <a:cubicBezTo>
                    <a:pt x="199" y="2738"/>
                    <a:pt x="84" y="2978"/>
                    <a:pt x="74" y="3239"/>
                  </a:cubicBezTo>
                  <a:cubicBezTo>
                    <a:pt x="0" y="4127"/>
                    <a:pt x="439" y="4984"/>
                    <a:pt x="1212" y="5433"/>
                  </a:cubicBezTo>
                  <a:cubicBezTo>
                    <a:pt x="1076" y="5966"/>
                    <a:pt x="920" y="6509"/>
                    <a:pt x="763" y="7031"/>
                  </a:cubicBezTo>
                  <a:cubicBezTo>
                    <a:pt x="564" y="7700"/>
                    <a:pt x="345" y="8358"/>
                    <a:pt x="115" y="9027"/>
                  </a:cubicBezTo>
                  <a:cubicBezTo>
                    <a:pt x="241" y="9935"/>
                    <a:pt x="439" y="10834"/>
                    <a:pt x="690" y="11711"/>
                  </a:cubicBezTo>
                  <a:cubicBezTo>
                    <a:pt x="794" y="12129"/>
                    <a:pt x="961" y="12516"/>
                    <a:pt x="1181" y="12881"/>
                  </a:cubicBezTo>
                  <a:cubicBezTo>
                    <a:pt x="1400" y="13247"/>
                    <a:pt x="1724" y="13539"/>
                    <a:pt x="2111" y="13727"/>
                  </a:cubicBezTo>
                  <a:cubicBezTo>
                    <a:pt x="2354" y="13828"/>
                    <a:pt x="2614" y="13878"/>
                    <a:pt x="2876" y="13878"/>
                  </a:cubicBezTo>
                  <a:cubicBezTo>
                    <a:pt x="3186" y="13878"/>
                    <a:pt x="3498" y="13807"/>
                    <a:pt x="3782" y="13665"/>
                  </a:cubicBezTo>
                  <a:cubicBezTo>
                    <a:pt x="4294" y="13404"/>
                    <a:pt x="4712" y="12986"/>
                    <a:pt x="4983" y="12474"/>
                  </a:cubicBezTo>
                  <a:cubicBezTo>
                    <a:pt x="5213" y="12046"/>
                    <a:pt x="5370" y="11586"/>
                    <a:pt x="5453" y="11105"/>
                  </a:cubicBezTo>
                  <a:lnTo>
                    <a:pt x="5610" y="8974"/>
                  </a:lnTo>
                  <a:lnTo>
                    <a:pt x="5631" y="8713"/>
                  </a:lnTo>
                  <a:cubicBezTo>
                    <a:pt x="6279" y="8619"/>
                    <a:pt x="6885" y="8316"/>
                    <a:pt x="7355" y="7846"/>
                  </a:cubicBezTo>
                  <a:cubicBezTo>
                    <a:pt x="7940" y="7230"/>
                    <a:pt x="8201" y="6352"/>
                    <a:pt x="8357" y="5517"/>
                  </a:cubicBezTo>
                  <a:cubicBezTo>
                    <a:pt x="8650" y="3887"/>
                    <a:pt x="8640" y="2226"/>
                    <a:pt x="8326" y="607"/>
                  </a:cubicBezTo>
                  <a:cubicBezTo>
                    <a:pt x="8295" y="408"/>
                    <a:pt x="8253" y="210"/>
                    <a:pt x="8201" y="22"/>
                  </a:cubicBezTo>
                  <a:lnTo>
                    <a:pt x="8190" y="1"/>
                  </a:lnTo>
                  <a:close/>
                </a:path>
              </a:pathLst>
            </a:custGeom>
            <a:solidFill>
              <a:srgbClr val="F9A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43" name="Google Shape;1343;p56"/>
            <p:cNvSpPr/>
            <p:nvPr/>
          </p:nvSpPr>
          <p:spPr>
            <a:xfrm>
              <a:off x="4193318" y="1546977"/>
              <a:ext cx="422482" cy="360752"/>
            </a:xfrm>
            <a:custGeom>
              <a:avLst/>
              <a:gdLst/>
              <a:ahLst/>
              <a:cxnLst/>
              <a:rect l="l" t="t" r="r" b="b"/>
              <a:pathLst>
                <a:path w="11231" h="9590" extrusionOk="0">
                  <a:moveTo>
                    <a:pt x="3718" y="0"/>
                  </a:moveTo>
                  <a:cubicBezTo>
                    <a:pt x="3532" y="0"/>
                    <a:pt x="3350" y="33"/>
                    <a:pt x="3176" y="115"/>
                  </a:cubicBezTo>
                  <a:cubicBezTo>
                    <a:pt x="2811" y="282"/>
                    <a:pt x="2581" y="637"/>
                    <a:pt x="2362" y="971"/>
                  </a:cubicBezTo>
                  <a:cubicBezTo>
                    <a:pt x="2330" y="1013"/>
                    <a:pt x="2309" y="1055"/>
                    <a:pt x="2278" y="1096"/>
                  </a:cubicBezTo>
                  <a:lnTo>
                    <a:pt x="2006" y="1525"/>
                  </a:lnTo>
                  <a:cubicBezTo>
                    <a:pt x="1474" y="2319"/>
                    <a:pt x="1004" y="3144"/>
                    <a:pt x="586" y="4001"/>
                  </a:cubicBezTo>
                  <a:cubicBezTo>
                    <a:pt x="262" y="4680"/>
                    <a:pt x="1" y="5421"/>
                    <a:pt x="126" y="6153"/>
                  </a:cubicBezTo>
                  <a:cubicBezTo>
                    <a:pt x="126" y="6184"/>
                    <a:pt x="136" y="6205"/>
                    <a:pt x="136" y="6226"/>
                  </a:cubicBezTo>
                  <a:cubicBezTo>
                    <a:pt x="377" y="7531"/>
                    <a:pt x="1714" y="8378"/>
                    <a:pt x="2278" y="9589"/>
                  </a:cubicBezTo>
                  <a:cubicBezTo>
                    <a:pt x="2445" y="9057"/>
                    <a:pt x="2602" y="8524"/>
                    <a:pt x="2727" y="7991"/>
                  </a:cubicBezTo>
                  <a:cubicBezTo>
                    <a:pt x="1965" y="7542"/>
                    <a:pt x="1515" y="6685"/>
                    <a:pt x="1599" y="5797"/>
                  </a:cubicBezTo>
                  <a:cubicBezTo>
                    <a:pt x="1599" y="5536"/>
                    <a:pt x="1714" y="5296"/>
                    <a:pt x="1902" y="5118"/>
                  </a:cubicBezTo>
                  <a:cubicBezTo>
                    <a:pt x="2029" y="5028"/>
                    <a:pt x="2178" y="4984"/>
                    <a:pt x="2328" y="4984"/>
                  </a:cubicBezTo>
                  <a:cubicBezTo>
                    <a:pt x="2473" y="4984"/>
                    <a:pt x="2619" y="5026"/>
                    <a:pt x="2748" y="5108"/>
                  </a:cubicBezTo>
                  <a:cubicBezTo>
                    <a:pt x="2999" y="5275"/>
                    <a:pt x="3187" y="5515"/>
                    <a:pt x="3291" y="5808"/>
                  </a:cubicBezTo>
                  <a:lnTo>
                    <a:pt x="3312" y="5818"/>
                  </a:lnTo>
                  <a:cubicBezTo>
                    <a:pt x="3573" y="5306"/>
                    <a:pt x="3866" y="4815"/>
                    <a:pt x="4190" y="4335"/>
                  </a:cubicBezTo>
                  <a:cubicBezTo>
                    <a:pt x="4419" y="4356"/>
                    <a:pt x="4649" y="4367"/>
                    <a:pt x="4877" y="4367"/>
                  </a:cubicBezTo>
                  <a:cubicBezTo>
                    <a:pt x="6638" y="4367"/>
                    <a:pt x="8356" y="3733"/>
                    <a:pt x="9705" y="2559"/>
                  </a:cubicBezTo>
                  <a:lnTo>
                    <a:pt x="9726" y="2580"/>
                  </a:lnTo>
                  <a:cubicBezTo>
                    <a:pt x="9768" y="2768"/>
                    <a:pt x="9810" y="2966"/>
                    <a:pt x="9841" y="3154"/>
                  </a:cubicBezTo>
                  <a:cubicBezTo>
                    <a:pt x="10363" y="2799"/>
                    <a:pt x="10771" y="2329"/>
                    <a:pt x="11053" y="1765"/>
                  </a:cubicBezTo>
                  <a:cubicBezTo>
                    <a:pt x="11147" y="1567"/>
                    <a:pt x="11231" y="1337"/>
                    <a:pt x="11147" y="1128"/>
                  </a:cubicBezTo>
                  <a:cubicBezTo>
                    <a:pt x="11063" y="950"/>
                    <a:pt x="10886" y="825"/>
                    <a:pt x="10687" y="804"/>
                  </a:cubicBezTo>
                  <a:cubicBezTo>
                    <a:pt x="10605" y="795"/>
                    <a:pt x="10525" y="790"/>
                    <a:pt x="10445" y="790"/>
                  </a:cubicBezTo>
                  <a:cubicBezTo>
                    <a:pt x="10331" y="790"/>
                    <a:pt x="10219" y="800"/>
                    <a:pt x="10102" y="825"/>
                  </a:cubicBezTo>
                  <a:cubicBezTo>
                    <a:pt x="9634" y="881"/>
                    <a:pt x="9163" y="910"/>
                    <a:pt x="8692" y="910"/>
                  </a:cubicBezTo>
                  <a:cubicBezTo>
                    <a:pt x="7422" y="910"/>
                    <a:pt x="6154" y="704"/>
                    <a:pt x="4942" y="292"/>
                  </a:cubicBezTo>
                  <a:cubicBezTo>
                    <a:pt x="4547" y="156"/>
                    <a:pt x="4124" y="0"/>
                    <a:pt x="37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44" name="Google Shape;1344;p56"/>
            <p:cNvSpPr/>
            <p:nvPr/>
          </p:nvSpPr>
          <p:spPr>
            <a:xfrm>
              <a:off x="4047135" y="1556005"/>
              <a:ext cx="231874" cy="397354"/>
            </a:xfrm>
            <a:custGeom>
              <a:avLst/>
              <a:gdLst/>
              <a:ahLst/>
              <a:cxnLst/>
              <a:rect l="l" t="t" r="r" b="b"/>
              <a:pathLst>
                <a:path w="6164" h="10563" extrusionOk="0">
                  <a:moveTo>
                    <a:pt x="3810" y="1"/>
                  </a:moveTo>
                  <a:cubicBezTo>
                    <a:pt x="3601" y="1"/>
                    <a:pt x="3392" y="21"/>
                    <a:pt x="3187" y="63"/>
                  </a:cubicBezTo>
                  <a:cubicBezTo>
                    <a:pt x="2153" y="261"/>
                    <a:pt x="1233" y="1065"/>
                    <a:pt x="1014" y="2089"/>
                  </a:cubicBezTo>
                  <a:cubicBezTo>
                    <a:pt x="753" y="3228"/>
                    <a:pt x="1348" y="4429"/>
                    <a:pt x="1160" y="5578"/>
                  </a:cubicBezTo>
                  <a:cubicBezTo>
                    <a:pt x="1056" y="6205"/>
                    <a:pt x="732" y="6769"/>
                    <a:pt x="471" y="7344"/>
                  </a:cubicBezTo>
                  <a:cubicBezTo>
                    <a:pt x="210" y="7918"/>
                    <a:pt x="1" y="8555"/>
                    <a:pt x="147" y="9172"/>
                  </a:cubicBezTo>
                  <a:cubicBezTo>
                    <a:pt x="314" y="9924"/>
                    <a:pt x="1035" y="10509"/>
                    <a:pt x="1818" y="10561"/>
                  </a:cubicBezTo>
                  <a:cubicBezTo>
                    <a:pt x="1846" y="10562"/>
                    <a:pt x="1875" y="10563"/>
                    <a:pt x="1903" y="10563"/>
                  </a:cubicBezTo>
                  <a:cubicBezTo>
                    <a:pt x="2655" y="10563"/>
                    <a:pt x="3368" y="10160"/>
                    <a:pt x="3751" y="9496"/>
                  </a:cubicBezTo>
                  <a:cubicBezTo>
                    <a:pt x="4252" y="8639"/>
                    <a:pt x="4148" y="7553"/>
                    <a:pt x="3949" y="6581"/>
                  </a:cubicBezTo>
                  <a:cubicBezTo>
                    <a:pt x="3908" y="6393"/>
                    <a:pt x="3876" y="6205"/>
                    <a:pt x="3834" y="6017"/>
                  </a:cubicBezTo>
                  <a:cubicBezTo>
                    <a:pt x="3678" y="5213"/>
                    <a:pt x="3542" y="4398"/>
                    <a:pt x="3761" y="3614"/>
                  </a:cubicBezTo>
                  <a:cubicBezTo>
                    <a:pt x="4043" y="2570"/>
                    <a:pt x="4910" y="1776"/>
                    <a:pt x="5892" y="1285"/>
                  </a:cubicBezTo>
                  <a:lnTo>
                    <a:pt x="6164" y="856"/>
                  </a:lnTo>
                  <a:lnTo>
                    <a:pt x="6143" y="836"/>
                  </a:lnTo>
                  <a:cubicBezTo>
                    <a:pt x="5475" y="318"/>
                    <a:pt x="4641" y="1"/>
                    <a:pt x="381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45" name="Google Shape;1345;p56"/>
            <p:cNvSpPr/>
            <p:nvPr/>
          </p:nvSpPr>
          <p:spPr>
            <a:xfrm>
              <a:off x="4484104" y="1741273"/>
              <a:ext cx="48790" cy="113793"/>
            </a:xfrm>
            <a:custGeom>
              <a:avLst/>
              <a:gdLst/>
              <a:ahLst/>
              <a:cxnLst/>
              <a:rect l="l" t="t" r="r" b="b"/>
              <a:pathLst>
                <a:path w="1297" h="3025" extrusionOk="0">
                  <a:moveTo>
                    <a:pt x="937" y="0"/>
                  </a:moveTo>
                  <a:cubicBezTo>
                    <a:pt x="897" y="0"/>
                    <a:pt x="858" y="26"/>
                    <a:pt x="858" y="79"/>
                  </a:cubicBezTo>
                  <a:cubicBezTo>
                    <a:pt x="931" y="988"/>
                    <a:pt x="1014" y="1896"/>
                    <a:pt x="1119" y="2795"/>
                  </a:cubicBezTo>
                  <a:cubicBezTo>
                    <a:pt x="784" y="2847"/>
                    <a:pt x="450" y="2868"/>
                    <a:pt x="116" y="2868"/>
                  </a:cubicBezTo>
                  <a:cubicBezTo>
                    <a:pt x="1" y="2868"/>
                    <a:pt x="1" y="3025"/>
                    <a:pt x="116" y="3025"/>
                  </a:cubicBezTo>
                  <a:cubicBezTo>
                    <a:pt x="482" y="3025"/>
                    <a:pt x="858" y="3004"/>
                    <a:pt x="1234" y="2941"/>
                  </a:cubicBezTo>
                  <a:cubicBezTo>
                    <a:pt x="1265" y="2941"/>
                    <a:pt x="1296" y="2899"/>
                    <a:pt x="1296" y="2868"/>
                  </a:cubicBezTo>
                  <a:cubicBezTo>
                    <a:pt x="1181" y="1938"/>
                    <a:pt x="1098" y="1008"/>
                    <a:pt x="1025" y="79"/>
                  </a:cubicBezTo>
                  <a:cubicBezTo>
                    <a:pt x="1019" y="26"/>
                    <a:pt x="978" y="0"/>
                    <a:pt x="9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46" name="Google Shape;1346;p56"/>
            <p:cNvSpPr/>
            <p:nvPr/>
          </p:nvSpPr>
          <p:spPr>
            <a:xfrm>
              <a:off x="4268554" y="1753236"/>
              <a:ext cx="33592" cy="76364"/>
            </a:xfrm>
            <a:custGeom>
              <a:avLst/>
              <a:gdLst/>
              <a:ahLst/>
              <a:cxnLst/>
              <a:rect l="l" t="t" r="r" b="b"/>
              <a:pathLst>
                <a:path w="893" h="2030" extrusionOk="0">
                  <a:moveTo>
                    <a:pt x="376" y="1"/>
                  </a:moveTo>
                  <a:cubicBezTo>
                    <a:pt x="333" y="1"/>
                    <a:pt x="288" y="11"/>
                    <a:pt x="247" y="32"/>
                  </a:cubicBezTo>
                  <a:cubicBezTo>
                    <a:pt x="100" y="116"/>
                    <a:pt x="6" y="262"/>
                    <a:pt x="6" y="429"/>
                  </a:cubicBezTo>
                  <a:cubicBezTo>
                    <a:pt x="0" y="492"/>
                    <a:pt x="53" y="532"/>
                    <a:pt x="100" y="532"/>
                  </a:cubicBezTo>
                  <a:cubicBezTo>
                    <a:pt x="131" y="532"/>
                    <a:pt x="159" y="513"/>
                    <a:pt x="163" y="471"/>
                  </a:cubicBezTo>
                  <a:cubicBezTo>
                    <a:pt x="174" y="367"/>
                    <a:pt x="205" y="210"/>
                    <a:pt x="330" y="168"/>
                  </a:cubicBezTo>
                  <a:cubicBezTo>
                    <a:pt x="344" y="163"/>
                    <a:pt x="358" y="161"/>
                    <a:pt x="370" y="161"/>
                  </a:cubicBezTo>
                  <a:cubicBezTo>
                    <a:pt x="467" y="161"/>
                    <a:pt x="511" y="294"/>
                    <a:pt x="539" y="377"/>
                  </a:cubicBezTo>
                  <a:cubicBezTo>
                    <a:pt x="602" y="628"/>
                    <a:pt x="644" y="878"/>
                    <a:pt x="664" y="1140"/>
                  </a:cubicBezTo>
                  <a:cubicBezTo>
                    <a:pt x="445" y="1181"/>
                    <a:pt x="341" y="1453"/>
                    <a:pt x="351" y="1662"/>
                  </a:cubicBezTo>
                  <a:cubicBezTo>
                    <a:pt x="360" y="1832"/>
                    <a:pt x="500" y="2030"/>
                    <a:pt x="681" y="2030"/>
                  </a:cubicBezTo>
                  <a:cubicBezTo>
                    <a:pt x="723" y="2030"/>
                    <a:pt x="766" y="2019"/>
                    <a:pt x="811" y="1996"/>
                  </a:cubicBezTo>
                  <a:cubicBezTo>
                    <a:pt x="892" y="1960"/>
                    <a:pt x="840" y="1853"/>
                    <a:pt x="763" y="1853"/>
                  </a:cubicBezTo>
                  <a:cubicBezTo>
                    <a:pt x="752" y="1853"/>
                    <a:pt x="739" y="1855"/>
                    <a:pt x="727" y="1860"/>
                  </a:cubicBezTo>
                  <a:cubicBezTo>
                    <a:pt x="705" y="1873"/>
                    <a:pt x="685" y="1878"/>
                    <a:pt x="667" y="1878"/>
                  </a:cubicBezTo>
                  <a:cubicBezTo>
                    <a:pt x="564" y="1878"/>
                    <a:pt x="518" y="1699"/>
                    <a:pt x="518" y="1610"/>
                  </a:cubicBezTo>
                  <a:cubicBezTo>
                    <a:pt x="528" y="1468"/>
                    <a:pt x="588" y="1296"/>
                    <a:pt x="745" y="1296"/>
                  </a:cubicBezTo>
                  <a:cubicBezTo>
                    <a:pt x="749" y="1296"/>
                    <a:pt x="754" y="1296"/>
                    <a:pt x="758" y="1296"/>
                  </a:cubicBezTo>
                  <a:cubicBezTo>
                    <a:pt x="811" y="1296"/>
                    <a:pt x="842" y="1265"/>
                    <a:pt x="842" y="1213"/>
                  </a:cubicBezTo>
                  <a:cubicBezTo>
                    <a:pt x="832" y="1014"/>
                    <a:pt x="800" y="816"/>
                    <a:pt x="758" y="617"/>
                  </a:cubicBezTo>
                  <a:cubicBezTo>
                    <a:pt x="748" y="450"/>
                    <a:pt x="685" y="273"/>
                    <a:pt x="602" y="126"/>
                  </a:cubicBezTo>
                  <a:cubicBezTo>
                    <a:pt x="546" y="43"/>
                    <a:pt x="463" y="1"/>
                    <a:pt x="3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47" name="Google Shape;1347;p56"/>
            <p:cNvSpPr/>
            <p:nvPr/>
          </p:nvSpPr>
          <p:spPr>
            <a:xfrm>
              <a:off x="4443627" y="1749324"/>
              <a:ext cx="28740" cy="35022"/>
            </a:xfrm>
            <a:custGeom>
              <a:avLst/>
              <a:gdLst/>
              <a:ahLst/>
              <a:cxnLst/>
              <a:rect l="l" t="t" r="r" b="b"/>
              <a:pathLst>
                <a:path w="764" h="931" extrusionOk="0">
                  <a:moveTo>
                    <a:pt x="388" y="0"/>
                  </a:moveTo>
                  <a:cubicBezTo>
                    <a:pt x="179" y="0"/>
                    <a:pt x="1" y="209"/>
                    <a:pt x="1" y="471"/>
                  </a:cubicBezTo>
                  <a:cubicBezTo>
                    <a:pt x="1" y="721"/>
                    <a:pt x="168" y="930"/>
                    <a:pt x="377" y="930"/>
                  </a:cubicBezTo>
                  <a:cubicBezTo>
                    <a:pt x="382" y="930"/>
                    <a:pt x="387" y="931"/>
                    <a:pt x="392" y="931"/>
                  </a:cubicBezTo>
                  <a:cubicBezTo>
                    <a:pt x="594" y="931"/>
                    <a:pt x="764" y="725"/>
                    <a:pt x="764" y="471"/>
                  </a:cubicBezTo>
                  <a:cubicBezTo>
                    <a:pt x="764" y="209"/>
                    <a:pt x="596" y="0"/>
                    <a:pt x="3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48" name="Google Shape;1348;p56"/>
            <p:cNvSpPr/>
            <p:nvPr/>
          </p:nvSpPr>
          <p:spPr>
            <a:xfrm>
              <a:off x="4430913" y="1724872"/>
              <a:ext cx="47360" cy="19185"/>
            </a:xfrm>
            <a:custGeom>
              <a:avLst/>
              <a:gdLst/>
              <a:ahLst/>
              <a:cxnLst/>
              <a:rect l="l" t="t" r="r" b="b"/>
              <a:pathLst>
                <a:path w="1259" h="510" extrusionOk="0">
                  <a:moveTo>
                    <a:pt x="947" y="1"/>
                  </a:moveTo>
                  <a:cubicBezTo>
                    <a:pt x="699" y="1"/>
                    <a:pt x="454" y="35"/>
                    <a:pt x="224" y="118"/>
                  </a:cubicBezTo>
                  <a:cubicBezTo>
                    <a:pt x="0" y="196"/>
                    <a:pt x="67" y="509"/>
                    <a:pt x="280" y="509"/>
                  </a:cubicBezTo>
                  <a:cubicBezTo>
                    <a:pt x="295" y="509"/>
                    <a:pt x="312" y="508"/>
                    <a:pt x="329" y="504"/>
                  </a:cubicBezTo>
                  <a:cubicBezTo>
                    <a:pt x="454" y="462"/>
                    <a:pt x="579" y="442"/>
                    <a:pt x="705" y="421"/>
                  </a:cubicBezTo>
                  <a:lnTo>
                    <a:pt x="767" y="421"/>
                  </a:lnTo>
                  <a:lnTo>
                    <a:pt x="861" y="410"/>
                  </a:lnTo>
                  <a:lnTo>
                    <a:pt x="1049" y="410"/>
                  </a:lnTo>
                  <a:cubicBezTo>
                    <a:pt x="1164" y="410"/>
                    <a:pt x="1258" y="316"/>
                    <a:pt x="1258" y="212"/>
                  </a:cubicBezTo>
                  <a:cubicBezTo>
                    <a:pt x="1258" y="97"/>
                    <a:pt x="1164" y="3"/>
                    <a:pt x="1049" y="3"/>
                  </a:cubicBezTo>
                  <a:cubicBezTo>
                    <a:pt x="1015" y="2"/>
                    <a:pt x="981" y="1"/>
                    <a:pt x="94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49" name="Google Shape;1349;p56"/>
            <p:cNvSpPr/>
            <p:nvPr/>
          </p:nvSpPr>
          <p:spPr>
            <a:xfrm>
              <a:off x="4538763" y="1749324"/>
              <a:ext cx="28702" cy="35022"/>
            </a:xfrm>
            <a:custGeom>
              <a:avLst/>
              <a:gdLst/>
              <a:ahLst/>
              <a:cxnLst/>
              <a:rect l="l" t="t" r="r" b="b"/>
              <a:pathLst>
                <a:path w="763" h="931" extrusionOk="0">
                  <a:moveTo>
                    <a:pt x="391" y="0"/>
                  </a:moveTo>
                  <a:cubicBezTo>
                    <a:pt x="386" y="0"/>
                    <a:pt x="381" y="0"/>
                    <a:pt x="376" y="0"/>
                  </a:cubicBezTo>
                  <a:cubicBezTo>
                    <a:pt x="167" y="0"/>
                    <a:pt x="0" y="209"/>
                    <a:pt x="0" y="460"/>
                  </a:cubicBezTo>
                  <a:cubicBezTo>
                    <a:pt x="0" y="721"/>
                    <a:pt x="178" y="930"/>
                    <a:pt x="387" y="930"/>
                  </a:cubicBezTo>
                  <a:cubicBezTo>
                    <a:pt x="595" y="930"/>
                    <a:pt x="763" y="721"/>
                    <a:pt x="763" y="460"/>
                  </a:cubicBezTo>
                  <a:cubicBezTo>
                    <a:pt x="763" y="205"/>
                    <a:pt x="593" y="0"/>
                    <a:pt x="39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50" name="Google Shape;1350;p56"/>
            <p:cNvSpPr/>
            <p:nvPr/>
          </p:nvSpPr>
          <p:spPr>
            <a:xfrm>
              <a:off x="4532443" y="1724872"/>
              <a:ext cx="48865" cy="19486"/>
            </a:xfrm>
            <a:custGeom>
              <a:avLst/>
              <a:gdLst/>
              <a:ahLst/>
              <a:cxnLst/>
              <a:rect l="l" t="t" r="r" b="b"/>
              <a:pathLst>
                <a:path w="1299" h="518" extrusionOk="0">
                  <a:moveTo>
                    <a:pt x="312" y="1"/>
                  </a:moveTo>
                  <a:cubicBezTo>
                    <a:pt x="278" y="1"/>
                    <a:pt x="244" y="2"/>
                    <a:pt x="210" y="3"/>
                  </a:cubicBezTo>
                  <a:cubicBezTo>
                    <a:pt x="95" y="3"/>
                    <a:pt x="1" y="97"/>
                    <a:pt x="11" y="212"/>
                  </a:cubicBezTo>
                  <a:cubicBezTo>
                    <a:pt x="11" y="316"/>
                    <a:pt x="95" y="410"/>
                    <a:pt x="210" y="410"/>
                  </a:cubicBezTo>
                  <a:lnTo>
                    <a:pt x="408" y="410"/>
                  </a:lnTo>
                  <a:lnTo>
                    <a:pt x="502" y="421"/>
                  </a:lnTo>
                  <a:lnTo>
                    <a:pt x="555" y="421"/>
                  </a:lnTo>
                  <a:cubicBezTo>
                    <a:pt x="680" y="442"/>
                    <a:pt x="805" y="462"/>
                    <a:pt x="931" y="504"/>
                  </a:cubicBezTo>
                  <a:cubicBezTo>
                    <a:pt x="957" y="513"/>
                    <a:pt x="983" y="518"/>
                    <a:pt x="1006" y="518"/>
                  </a:cubicBezTo>
                  <a:cubicBezTo>
                    <a:pt x="1223" y="518"/>
                    <a:pt x="1299" y="165"/>
                    <a:pt x="1035" y="118"/>
                  </a:cubicBezTo>
                  <a:cubicBezTo>
                    <a:pt x="806" y="35"/>
                    <a:pt x="560" y="1"/>
                    <a:pt x="31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51" name="Google Shape;1351;p56"/>
            <p:cNvSpPr/>
            <p:nvPr/>
          </p:nvSpPr>
          <p:spPr>
            <a:xfrm>
              <a:off x="4636193" y="2112412"/>
              <a:ext cx="484589" cy="474770"/>
            </a:xfrm>
            <a:custGeom>
              <a:avLst/>
              <a:gdLst/>
              <a:ahLst/>
              <a:cxnLst/>
              <a:rect l="l" t="t" r="r" b="b"/>
              <a:pathLst>
                <a:path w="12882" h="12621" extrusionOk="0">
                  <a:moveTo>
                    <a:pt x="2644" y="1"/>
                  </a:moveTo>
                  <a:lnTo>
                    <a:pt x="1" y="2717"/>
                  </a:lnTo>
                  <a:cubicBezTo>
                    <a:pt x="1" y="2717"/>
                    <a:pt x="105" y="3229"/>
                    <a:pt x="210" y="3897"/>
                  </a:cubicBezTo>
                  <a:lnTo>
                    <a:pt x="8212" y="12620"/>
                  </a:lnTo>
                  <a:lnTo>
                    <a:pt x="12881" y="12620"/>
                  </a:lnTo>
                  <a:lnTo>
                    <a:pt x="2644" y="1"/>
                  </a:lnTo>
                  <a:close/>
                </a:path>
              </a:pathLst>
            </a:custGeom>
            <a:solidFill>
              <a:srgbClr val="F9A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52" name="Google Shape;1352;p56"/>
            <p:cNvSpPr/>
            <p:nvPr/>
          </p:nvSpPr>
          <p:spPr>
            <a:xfrm>
              <a:off x="4013730" y="2296326"/>
              <a:ext cx="170595" cy="290859"/>
            </a:xfrm>
            <a:custGeom>
              <a:avLst/>
              <a:gdLst/>
              <a:ahLst/>
              <a:cxnLst/>
              <a:rect l="l" t="t" r="r" b="b"/>
              <a:pathLst>
                <a:path w="4535" h="7732" extrusionOk="0">
                  <a:moveTo>
                    <a:pt x="523" y="1"/>
                  </a:moveTo>
                  <a:lnTo>
                    <a:pt x="1" y="7731"/>
                  </a:lnTo>
                  <a:lnTo>
                    <a:pt x="3667" y="7731"/>
                  </a:lnTo>
                  <a:lnTo>
                    <a:pt x="4534" y="231"/>
                  </a:lnTo>
                  <a:lnTo>
                    <a:pt x="523" y="1"/>
                  </a:lnTo>
                  <a:close/>
                </a:path>
              </a:pathLst>
            </a:custGeom>
            <a:solidFill>
              <a:srgbClr val="F9A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53" name="Google Shape;1353;p56"/>
            <p:cNvSpPr/>
            <p:nvPr/>
          </p:nvSpPr>
          <p:spPr>
            <a:xfrm>
              <a:off x="4333520" y="1930792"/>
              <a:ext cx="129404" cy="43110"/>
            </a:xfrm>
            <a:custGeom>
              <a:avLst/>
              <a:gdLst/>
              <a:ahLst/>
              <a:cxnLst/>
              <a:rect l="l" t="t" r="r" b="b"/>
              <a:pathLst>
                <a:path w="3440" h="1146" extrusionOk="0">
                  <a:moveTo>
                    <a:pt x="122" y="0"/>
                  </a:moveTo>
                  <a:cubicBezTo>
                    <a:pt x="55" y="0"/>
                    <a:pt x="1" y="82"/>
                    <a:pt x="66" y="138"/>
                  </a:cubicBezTo>
                  <a:cubicBezTo>
                    <a:pt x="855" y="791"/>
                    <a:pt x="1848" y="1145"/>
                    <a:pt x="2862" y="1145"/>
                  </a:cubicBezTo>
                  <a:cubicBezTo>
                    <a:pt x="3016" y="1145"/>
                    <a:pt x="3171" y="1137"/>
                    <a:pt x="3325" y="1120"/>
                  </a:cubicBezTo>
                  <a:cubicBezTo>
                    <a:pt x="3426" y="1110"/>
                    <a:pt x="3439" y="963"/>
                    <a:pt x="3345" y="963"/>
                  </a:cubicBezTo>
                  <a:cubicBezTo>
                    <a:pt x="3342" y="963"/>
                    <a:pt x="3339" y="963"/>
                    <a:pt x="3335" y="964"/>
                  </a:cubicBezTo>
                  <a:cubicBezTo>
                    <a:pt x="3188" y="979"/>
                    <a:pt x="3041" y="986"/>
                    <a:pt x="2895" y="986"/>
                  </a:cubicBezTo>
                  <a:cubicBezTo>
                    <a:pt x="1907" y="986"/>
                    <a:pt x="945" y="651"/>
                    <a:pt x="181" y="24"/>
                  </a:cubicBezTo>
                  <a:cubicBezTo>
                    <a:pt x="162" y="7"/>
                    <a:pt x="141" y="0"/>
                    <a:pt x="1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54" name="Google Shape;1354;p56"/>
            <p:cNvSpPr/>
            <p:nvPr/>
          </p:nvSpPr>
          <p:spPr>
            <a:xfrm>
              <a:off x="4260391" y="1744095"/>
              <a:ext cx="313768" cy="221793"/>
            </a:xfrm>
            <a:custGeom>
              <a:avLst/>
              <a:gdLst/>
              <a:ahLst/>
              <a:cxnLst/>
              <a:rect l="l" t="t" r="r" b="b"/>
              <a:pathLst>
                <a:path w="8341" h="5896" extrusionOk="0">
                  <a:moveTo>
                    <a:pt x="1524" y="1"/>
                  </a:moveTo>
                  <a:cubicBezTo>
                    <a:pt x="1462" y="1"/>
                    <a:pt x="1401" y="62"/>
                    <a:pt x="1446" y="129"/>
                  </a:cubicBezTo>
                  <a:lnTo>
                    <a:pt x="3054" y="2438"/>
                  </a:lnTo>
                  <a:lnTo>
                    <a:pt x="2919" y="4590"/>
                  </a:lnTo>
                  <a:cubicBezTo>
                    <a:pt x="1916" y="4736"/>
                    <a:pt x="1101" y="4934"/>
                    <a:pt x="108" y="5112"/>
                  </a:cubicBezTo>
                  <a:cubicBezTo>
                    <a:pt x="0" y="5132"/>
                    <a:pt x="40" y="5281"/>
                    <a:pt x="132" y="5281"/>
                  </a:cubicBezTo>
                  <a:cubicBezTo>
                    <a:pt x="138" y="5281"/>
                    <a:pt x="144" y="5280"/>
                    <a:pt x="150" y="5279"/>
                  </a:cubicBezTo>
                  <a:cubicBezTo>
                    <a:pt x="1143" y="5091"/>
                    <a:pt x="1957" y="4903"/>
                    <a:pt x="2960" y="4757"/>
                  </a:cubicBezTo>
                  <a:cubicBezTo>
                    <a:pt x="3817" y="5498"/>
                    <a:pt x="4914" y="5895"/>
                    <a:pt x="6052" y="5895"/>
                  </a:cubicBezTo>
                  <a:cubicBezTo>
                    <a:pt x="7954" y="5864"/>
                    <a:pt x="8006" y="4694"/>
                    <a:pt x="8006" y="4694"/>
                  </a:cubicBezTo>
                  <a:lnTo>
                    <a:pt x="8340" y="2970"/>
                  </a:lnTo>
                  <a:cubicBezTo>
                    <a:pt x="8340" y="2970"/>
                    <a:pt x="7943" y="2093"/>
                    <a:pt x="6512" y="2051"/>
                  </a:cubicBezTo>
                  <a:cubicBezTo>
                    <a:pt x="6415" y="2049"/>
                    <a:pt x="6315" y="2048"/>
                    <a:pt x="6213" y="2048"/>
                  </a:cubicBezTo>
                  <a:cubicBezTo>
                    <a:pt x="4981" y="2048"/>
                    <a:pt x="3475" y="2211"/>
                    <a:pt x="3127" y="2250"/>
                  </a:cubicBezTo>
                  <a:lnTo>
                    <a:pt x="1592" y="35"/>
                  </a:lnTo>
                  <a:cubicBezTo>
                    <a:pt x="1574" y="11"/>
                    <a:pt x="1549" y="1"/>
                    <a:pt x="15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55" name="Google Shape;1355;p56"/>
            <p:cNvSpPr/>
            <p:nvPr/>
          </p:nvSpPr>
          <p:spPr>
            <a:xfrm>
              <a:off x="4415075" y="1852773"/>
              <a:ext cx="146445" cy="20276"/>
            </a:xfrm>
            <a:custGeom>
              <a:avLst/>
              <a:gdLst/>
              <a:ahLst/>
              <a:cxnLst/>
              <a:rect l="l" t="t" r="r" b="b"/>
              <a:pathLst>
                <a:path w="3893" h="539" extrusionOk="0">
                  <a:moveTo>
                    <a:pt x="1982" y="0"/>
                  </a:moveTo>
                  <a:cubicBezTo>
                    <a:pt x="1353" y="0"/>
                    <a:pt x="713" y="97"/>
                    <a:pt x="91" y="196"/>
                  </a:cubicBezTo>
                  <a:cubicBezTo>
                    <a:pt x="0" y="217"/>
                    <a:pt x="37" y="364"/>
                    <a:pt x="134" y="364"/>
                  </a:cubicBezTo>
                  <a:cubicBezTo>
                    <a:pt x="137" y="364"/>
                    <a:pt x="140" y="364"/>
                    <a:pt x="144" y="363"/>
                  </a:cubicBezTo>
                  <a:cubicBezTo>
                    <a:pt x="746" y="262"/>
                    <a:pt x="1375" y="161"/>
                    <a:pt x="1996" y="161"/>
                  </a:cubicBezTo>
                  <a:cubicBezTo>
                    <a:pt x="2592" y="161"/>
                    <a:pt x="3179" y="254"/>
                    <a:pt x="3727" y="531"/>
                  </a:cubicBezTo>
                  <a:cubicBezTo>
                    <a:pt x="3739" y="536"/>
                    <a:pt x="3751" y="538"/>
                    <a:pt x="3763" y="538"/>
                  </a:cubicBezTo>
                  <a:cubicBezTo>
                    <a:pt x="3840" y="538"/>
                    <a:pt x="3892" y="430"/>
                    <a:pt x="3810" y="384"/>
                  </a:cubicBezTo>
                  <a:cubicBezTo>
                    <a:pt x="3231" y="97"/>
                    <a:pt x="2612" y="0"/>
                    <a:pt x="19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56" name="Google Shape;1356;p56"/>
            <p:cNvSpPr/>
            <p:nvPr/>
          </p:nvSpPr>
          <p:spPr>
            <a:xfrm>
              <a:off x="4418950" y="1899908"/>
              <a:ext cx="126921" cy="26483"/>
            </a:xfrm>
            <a:custGeom>
              <a:avLst/>
              <a:gdLst/>
              <a:ahLst/>
              <a:cxnLst/>
              <a:rect l="l" t="t" r="r" b="b"/>
              <a:pathLst>
                <a:path w="3374" h="704" extrusionOk="0">
                  <a:moveTo>
                    <a:pt x="127" y="1"/>
                  </a:moveTo>
                  <a:cubicBezTo>
                    <a:pt x="45" y="1"/>
                    <a:pt x="1" y="108"/>
                    <a:pt x="82" y="145"/>
                  </a:cubicBezTo>
                  <a:cubicBezTo>
                    <a:pt x="939" y="520"/>
                    <a:pt x="1865" y="704"/>
                    <a:pt x="2794" y="704"/>
                  </a:cubicBezTo>
                  <a:cubicBezTo>
                    <a:pt x="2952" y="704"/>
                    <a:pt x="3111" y="699"/>
                    <a:pt x="3269" y="688"/>
                  </a:cubicBezTo>
                  <a:cubicBezTo>
                    <a:pt x="3373" y="688"/>
                    <a:pt x="3373" y="531"/>
                    <a:pt x="3269" y="531"/>
                  </a:cubicBezTo>
                  <a:cubicBezTo>
                    <a:pt x="3113" y="542"/>
                    <a:pt x="2957" y="547"/>
                    <a:pt x="2801" y="547"/>
                  </a:cubicBezTo>
                  <a:cubicBezTo>
                    <a:pt x="1893" y="547"/>
                    <a:pt x="995" y="366"/>
                    <a:pt x="166" y="9"/>
                  </a:cubicBezTo>
                  <a:cubicBezTo>
                    <a:pt x="152" y="3"/>
                    <a:pt x="139" y="1"/>
                    <a:pt x="1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57" name="Google Shape;1357;p56"/>
            <p:cNvSpPr/>
            <p:nvPr/>
          </p:nvSpPr>
          <p:spPr>
            <a:xfrm>
              <a:off x="4021592" y="1977288"/>
              <a:ext cx="721127" cy="609479"/>
            </a:xfrm>
            <a:custGeom>
              <a:avLst/>
              <a:gdLst/>
              <a:ahLst/>
              <a:cxnLst/>
              <a:rect l="l" t="t" r="r" b="b"/>
              <a:pathLst>
                <a:path w="19170" h="16202" extrusionOk="0">
                  <a:moveTo>
                    <a:pt x="12939" y="1"/>
                  </a:moveTo>
                  <a:cubicBezTo>
                    <a:pt x="12303" y="1"/>
                    <a:pt x="11866" y="62"/>
                    <a:pt x="11690" y="93"/>
                  </a:cubicBezTo>
                  <a:lnTo>
                    <a:pt x="11523" y="2224"/>
                  </a:lnTo>
                  <a:cubicBezTo>
                    <a:pt x="11450" y="2705"/>
                    <a:pt x="11293" y="3165"/>
                    <a:pt x="11063" y="3593"/>
                  </a:cubicBezTo>
                  <a:cubicBezTo>
                    <a:pt x="10792" y="4105"/>
                    <a:pt x="10374" y="4523"/>
                    <a:pt x="9862" y="4784"/>
                  </a:cubicBezTo>
                  <a:cubicBezTo>
                    <a:pt x="9578" y="4926"/>
                    <a:pt x="9270" y="4997"/>
                    <a:pt x="8960" y="4997"/>
                  </a:cubicBezTo>
                  <a:cubicBezTo>
                    <a:pt x="8700" y="4997"/>
                    <a:pt x="8439" y="4947"/>
                    <a:pt x="8191" y="4846"/>
                  </a:cubicBezTo>
                  <a:cubicBezTo>
                    <a:pt x="7804" y="4658"/>
                    <a:pt x="7491" y="4366"/>
                    <a:pt x="7261" y="4000"/>
                  </a:cubicBezTo>
                  <a:cubicBezTo>
                    <a:pt x="7052" y="3635"/>
                    <a:pt x="6885" y="3248"/>
                    <a:pt x="6770" y="2830"/>
                  </a:cubicBezTo>
                  <a:cubicBezTo>
                    <a:pt x="6519" y="1953"/>
                    <a:pt x="6331" y="1054"/>
                    <a:pt x="6195" y="146"/>
                  </a:cubicBezTo>
                  <a:cubicBezTo>
                    <a:pt x="6185" y="125"/>
                    <a:pt x="6185" y="114"/>
                    <a:pt x="6185" y="114"/>
                  </a:cubicBezTo>
                  <a:cubicBezTo>
                    <a:pt x="6185" y="114"/>
                    <a:pt x="1442" y="1556"/>
                    <a:pt x="1139" y="2392"/>
                  </a:cubicBezTo>
                  <a:cubicBezTo>
                    <a:pt x="826" y="3217"/>
                    <a:pt x="1" y="8461"/>
                    <a:pt x="1" y="8461"/>
                  </a:cubicBezTo>
                  <a:lnTo>
                    <a:pt x="314" y="8482"/>
                  </a:lnTo>
                  <a:lnTo>
                    <a:pt x="4325" y="8701"/>
                  </a:lnTo>
                  <a:lnTo>
                    <a:pt x="4660" y="14050"/>
                  </a:lnTo>
                  <a:lnTo>
                    <a:pt x="4169" y="16202"/>
                  </a:lnTo>
                  <a:lnTo>
                    <a:pt x="16475" y="16202"/>
                  </a:lnTo>
                  <a:lnTo>
                    <a:pt x="15754" y="11052"/>
                  </a:lnTo>
                  <a:cubicBezTo>
                    <a:pt x="15754" y="11052"/>
                    <a:pt x="16777" y="9547"/>
                    <a:pt x="16673" y="8471"/>
                  </a:cubicBezTo>
                  <a:cubicBezTo>
                    <a:pt x="16642" y="8137"/>
                    <a:pt x="16600" y="7792"/>
                    <a:pt x="16548" y="7479"/>
                  </a:cubicBezTo>
                  <a:cubicBezTo>
                    <a:pt x="16443" y="6821"/>
                    <a:pt x="16339" y="6309"/>
                    <a:pt x="16339" y="6309"/>
                  </a:cubicBezTo>
                  <a:lnTo>
                    <a:pt x="18982" y="3593"/>
                  </a:lnTo>
                  <a:lnTo>
                    <a:pt x="19170" y="3394"/>
                  </a:lnTo>
                  <a:cubicBezTo>
                    <a:pt x="19170" y="3394"/>
                    <a:pt x="17759" y="814"/>
                    <a:pt x="15451" y="292"/>
                  </a:cubicBezTo>
                  <a:cubicBezTo>
                    <a:pt x="14448" y="65"/>
                    <a:pt x="13590" y="1"/>
                    <a:pt x="129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58" name="Google Shape;1358;p56"/>
            <p:cNvSpPr/>
            <p:nvPr/>
          </p:nvSpPr>
          <p:spPr>
            <a:xfrm>
              <a:off x="4171913" y="2213228"/>
              <a:ext cx="15536" cy="89643"/>
            </a:xfrm>
            <a:custGeom>
              <a:avLst/>
              <a:gdLst/>
              <a:ahLst/>
              <a:cxnLst/>
              <a:rect l="l" t="t" r="r" b="b"/>
              <a:pathLst>
                <a:path w="413" h="2383" extrusionOk="0">
                  <a:moveTo>
                    <a:pt x="81" y="0"/>
                  </a:moveTo>
                  <a:cubicBezTo>
                    <a:pt x="40" y="0"/>
                    <a:pt x="0" y="27"/>
                    <a:pt x="6" y="79"/>
                  </a:cubicBezTo>
                  <a:cubicBezTo>
                    <a:pt x="89" y="820"/>
                    <a:pt x="162" y="1562"/>
                    <a:pt x="246" y="2304"/>
                  </a:cubicBezTo>
                  <a:cubicBezTo>
                    <a:pt x="251" y="2356"/>
                    <a:pt x="295" y="2382"/>
                    <a:pt x="336" y="2382"/>
                  </a:cubicBezTo>
                  <a:cubicBezTo>
                    <a:pt x="376" y="2382"/>
                    <a:pt x="413" y="2356"/>
                    <a:pt x="403" y="2304"/>
                  </a:cubicBezTo>
                  <a:cubicBezTo>
                    <a:pt x="329" y="1562"/>
                    <a:pt x="246" y="820"/>
                    <a:pt x="173" y="79"/>
                  </a:cubicBezTo>
                  <a:cubicBezTo>
                    <a:pt x="167" y="27"/>
                    <a:pt x="123" y="0"/>
                    <a:pt x="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59" name="Google Shape;1359;p56"/>
            <p:cNvSpPr/>
            <p:nvPr/>
          </p:nvSpPr>
          <p:spPr>
            <a:xfrm>
              <a:off x="4575403" y="2084274"/>
              <a:ext cx="60038" cy="129931"/>
            </a:xfrm>
            <a:custGeom>
              <a:avLst/>
              <a:gdLst/>
              <a:ahLst/>
              <a:cxnLst/>
              <a:rect l="l" t="t" r="r" b="b"/>
              <a:pathLst>
                <a:path w="1596" h="3454" extrusionOk="0">
                  <a:moveTo>
                    <a:pt x="103" y="1"/>
                  </a:moveTo>
                  <a:cubicBezTo>
                    <a:pt x="53" y="1"/>
                    <a:pt x="1" y="59"/>
                    <a:pt x="29" y="122"/>
                  </a:cubicBezTo>
                  <a:lnTo>
                    <a:pt x="1439" y="3413"/>
                  </a:lnTo>
                  <a:cubicBezTo>
                    <a:pt x="1451" y="3441"/>
                    <a:pt x="1478" y="3454"/>
                    <a:pt x="1505" y="3454"/>
                  </a:cubicBezTo>
                  <a:cubicBezTo>
                    <a:pt x="1549" y="3454"/>
                    <a:pt x="1596" y="3422"/>
                    <a:pt x="1596" y="3371"/>
                  </a:cubicBezTo>
                  <a:lnTo>
                    <a:pt x="1491" y="1094"/>
                  </a:lnTo>
                  <a:cubicBezTo>
                    <a:pt x="1491" y="1041"/>
                    <a:pt x="1450" y="1015"/>
                    <a:pt x="1408" y="1015"/>
                  </a:cubicBezTo>
                  <a:cubicBezTo>
                    <a:pt x="1366" y="1015"/>
                    <a:pt x="1324" y="1041"/>
                    <a:pt x="1324" y="1094"/>
                  </a:cubicBezTo>
                  <a:cubicBezTo>
                    <a:pt x="1356" y="1700"/>
                    <a:pt x="1387" y="2316"/>
                    <a:pt x="1408" y="2932"/>
                  </a:cubicBezTo>
                  <a:lnTo>
                    <a:pt x="165" y="49"/>
                  </a:lnTo>
                  <a:cubicBezTo>
                    <a:pt x="151" y="15"/>
                    <a:pt x="127" y="1"/>
                    <a:pt x="1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60" name="Google Shape;1360;p56"/>
            <p:cNvSpPr/>
            <p:nvPr/>
          </p:nvSpPr>
          <p:spPr>
            <a:xfrm>
              <a:off x="4359852" y="2370922"/>
              <a:ext cx="166909" cy="48602"/>
            </a:xfrm>
            <a:custGeom>
              <a:avLst/>
              <a:gdLst/>
              <a:ahLst/>
              <a:cxnLst/>
              <a:rect l="l" t="t" r="r" b="b"/>
              <a:pathLst>
                <a:path w="4437" h="1292" extrusionOk="0">
                  <a:moveTo>
                    <a:pt x="4315" y="1"/>
                  </a:moveTo>
                  <a:cubicBezTo>
                    <a:pt x="4309" y="1"/>
                    <a:pt x="4303" y="1"/>
                    <a:pt x="4296" y="3"/>
                  </a:cubicBezTo>
                  <a:cubicBezTo>
                    <a:pt x="2876" y="337"/>
                    <a:pt x="1476" y="713"/>
                    <a:pt x="86" y="1131"/>
                  </a:cubicBezTo>
                  <a:cubicBezTo>
                    <a:pt x="1" y="1159"/>
                    <a:pt x="28" y="1292"/>
                    <a:pt x="104" y="1292"/>
                  </a:cubicBezTo>
                  <a:cubicBezTo>
                    <a:pt x="112" y="1292"/>
                    <a:pt x="120" y="1290"/>
                    <a:pt x="128" y="1288"/>
                  </a:cubicBezTo>
                  <a:cubicBezTo>
                    <a:pt x="1528" y="870"/>
                    <a:pt x="2928" y="494"/>
                    <a:pt x="4338" y="159"/>
                  </a:cubicBezTo>
                  <a:cubicBezTo>
                    <a:pt x="4436" y="140"/>
                    <a:pt x="4405" y="1"/>
                    <a:pt x="43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61" name="Google Shape;1361;p56"/>
            <p:cNvSpPr/>
            <p:nvPr/>
          </p:nvSpPr>
          <p:spPr>
            <a:xfrm>
              <a:off x="4391226" y="2411023"/>
              <a:ext cx="81668" cy="19411"/>
            </a:xfrm>
            <a:custGeom>
              <a:avLst/>
              <a:gdLst/>
              <a:ahLst/>
              <a:cxnLst/>
              <a:rect l="l" t="t" r="r" b="b"/>
              <a:pathLst>
                <a:path w="2171" h="516" extrusionOk="0">
                  <a:moveTo>
                    <a:pt x="2050" y="0"/>
                  </a:moveTo>
                  <a:cubicBezTo>
                    <a:pt x="2044" y="0"/>
                    <a:pt x="2038" y="1"/>
                    <a:pt x="2031" y="2"/>
                  </a:cubicBezTo>
                  <a:lnTo>
                    <a:pt x="99" y="357"/>
                  </a:lnTo>
                  <a:cubicBezTo>
                    <a:pt x="1" y="377"/>
                    <a:pt x="31" y="516"/>
                    <a:pt x="122" y="516"/>
                  </a:cubicBezTo>
                  <a:cubicBezTo>
                    <a:pt x="128" y="516"/>
                    <a:pt x="134" y="515"/>
                    <a:pt x="140" y="514"/>
                  </a:cubicBezTo>
                  <a:lnTo>
                    <a:pt x="2073" y="159"/>
                  </a:lnTo>
                  <a:cubicBezTo>
                    <a:pt x="2171" y="139"/>
                    <a:pt x="2140" y="0"/>
                    <a:pt x="20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62" name="Google Shape;1362;p56"/>
            <p:cNvSpPr/>
            <p:nvPr/>
          </p:nvSpPr>
          <p:spPr>
            <a:xfrm>
              <a:off x="4649548" y="2260551"/>
              <a:ext cx="111273" cy="136852"/>
            </a:xfrm>
            <a:custGeom>
              <a:avLst/>
              <a:gdLst/>
              <a:ahLst/>
              <a:cxnLst/>
              <a:rect l="l" t="t" r="r" b="b"/>
              <a:pathLst>
                <a:path w="2958" h="3638" extrusionOk="0">
                  <a:moveTo>
                    <a:pt x="373" y="1"/>
                  </a:moveTo>
                  <a:cubicBezTo>
                    <a:pt x="367" y="1"/>
                    <a:pt x="362" y="1"/>
                    <a:pt x="356" y="1"/>
                  </a:cubicBezTo>
                  <a:cubicBezTo>
                    <a:pt x="210" y="12"/>
                    <a:pt x="95" y="116"/>
                    <a:pt x="43" y="252"/>
                  </a:cubicBezTo>
                  <a:cubicBezTo>
                    <a:pt x="1" y="388"/>
                    <a:pt x="1" y="534"/>
                    <a:pt x="32" y="680"/>
                  </a:cubicBezTo>
                  <a:cubicBezTo>
                    <a:pt x="126" y="1182"/>
                    <a:pt x="429" y="1610"/>
                    <a:pt x="722" y="2038"/>
                  </a:cubicBezTo>
                  <a:cubicBezTo>
                    <a:pt x="972" y="2425"/>
                    <a:pt x="1265" y="2790"/>
                    <a:pt x="1589" y="3135"/>
                  </a:cubicBezTo>
                  <a:cubicBezTo>
                    <a:pt x="1819" y="3375"/>
                    <a:pt x="2122" y="3542"/>
                    <a:pt x="2445" y="3626"/>
                  </a:cubicBezTo>
                  <a:cubicBezTo>
                    <a:pt x="2479" y="3634"/>
                    <a:pt x="2514" y="3638"/>
                    <a:pt x="2549" y="3638"/>
                  </a:cubicBezTo>
                  <a:cubicBezTo>
                    <a:pt x="2652" y="3638"/>
                    <a:pt x="2756" y="3603"/>
                    <a:pt x="2842" y="3532"/>
                  </a:cubicBezTo>
                  <a:cubicBezTo>
                    <a:pt x="2926" y="3428"/>
                    <a:pt x="2957" y="3281"/>
                    <a:pt x="2926" y="3146"/>
                  </a:cubicBezTo>
                  <a:cubicBezTo>
                    <a:pt x="2915" y="3010"/>
                    <a:pt x="2895" y="2863"/>
                    <a:pt x="2863" y="2728"/>
                  </a:cubicBezTo>
                  <a:cubicBezTo>
                    <a:pt x="2853" y="2696"/>
                    <a:pt x="2675" y="2164"/>
                    <a:pt x="2424" y="2132"/>
                  </a:cubicBezTo>
                  <a:cubicBezTo>
                    <a:pt x="2366" y="2109"/>
                    <a:pt x="2304" y="2097"/>
                    <a:pt x="2242" y="2097"/>
                  </a:cubicBezTo>
                  <a:cubicBezTo>
                    <a:pt x="2139" y="2097"/>
                    <a:pt x="2035" y="2130"/>
                    <a:pt x="1944" y="2195"/>
                  </a:cubicBezTo>
                  <a:cubicBezTo>
                    <a:pt x="2038" y="1756"/>
                    <a:pt x="2111" y="1286"/>
                    <a:pt x="1933" y="879"/>
                  </a:cubicBezTo>
                  <a:cubicBezTo>
                    <a:pt x="1892" y="753"/>
                    <a:pt x="1798" y="649"/>
                    <a:pt x="1683" y="576"/>
                  </a:cubicBezTo>
                  <a:cubicBezTo>
                    <a:pt x="1636" y="552"/>
                    <a:pt x="1586" y="540"/>
                    <a:pt x="1537" y="540"/>
                  </a:cubicBezTo>
                  <a:cubicBezTo>
                    <a:pt x="1455" y="540"/>
                    <a:pt x="1376" y="573"/>
                    <a:pt x="1317" y="638"/>
                  </a:cubicBezTo>
                  <a:cubicBezTo>
                    <a:pt x="1328" y="503"/>
                    <a:pt x="1307" y="367"/>
                    <a:pt x="1265" y="231"/>
                  </a:cubicBezTo>
                  <a:cubicBezTo>
                    <a:pt x="1213" y="106"/>
                    <a:pt x="1087" y="12"/>
                    <a:pt x="952" y="12"/>
                  </a:cubicBezTo>
                  <a:cubicBezTo>
                    <a:pt x="805" y="22"/>
                    <a:pt x="701" y="147"/>
                    <a:pt x="617" y="262"/>
                  </a:cubicBezTo>
                  <a:cubicBezTo>
                    <a:pt x="627" y="122"/>
                    <a:pt x="512" y="1"/>
                    <a:pt x="3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63" name="Google Shape;1363;p56"/>
            <p:cNvSpPr/>
            <p:nvPr/>
          </p:nvSpPr>
          <p:spPr>
            <a:xfrm>
              <a:off x="4710489" y="2343085"/>
              <a:ext cx="13392" cy="36790"/>
            </a:xfrm>
            <a:custGeom>
              <a:avLst/>
              <a:gdLst/>
              <a:ahLst/>
              <a:cxnLst/>
              <a:rect l="l" t="t" r="r" b="b"/>
              <a:pathLst>
                <a:path w="356" h="978" extrusionOk="0">
                  <a:moveTo>
                    <a:pt x="270" y="1"/>
                  </a:moveTo>
                  <a:cubicBezTo>
                    <a:pt x="240" y="1"/>
                    <a:pt x="212" y="15"/>
                    <a:pt x="199" y="43"/>
                  </a:cubicBezTo>
                  <a:cubicBezTo>
                    <a:pt x="73" y="314"/>
                    <a:pt x="0" y="607"/>
                    <a:pt x="0" y="899"/>
                  </a:cubicBezTo>
                  <a:cubicBezTo>
                    <a:pt x="5" y="952"/>
                    <a:pt x="42" y="978"/>
                    <a:pt x="80" y="978"/>
                  </a:cubicBezTo>
                  <a:cubicBezTo>
                    <a:pt x="118" y="978"/>
                    <a:pt x="157" y="952"/>
                    <a:pt x="167" y="899"/>
                  </a:cubicBezTo>
                  <a:cubicBezTo>
                    <a:pt x="167" y="628"/>
                    <a:pt x="230" y="367"/>
                    <a:pt x="345" y="116"/>
                  </a:cubicBezTo>
                  <a:cubicBezTo>
                    <a:pt x="355" y="84"/>
                    <a:pt x="345" y="32"/>
                    <a:pt x="313" y="11"/>
                  </a:cubicBezTo>
                  <a:cubicBezTo>
                    <a:pt x="300" y="4"/>
                    <a:pt x="284" y="1"/>
                    <a:pt x="270" y="1"/>
                  </a:cubicBezTo>
                  <a:close/>
                </a:path>
              </a:pathLst>
            </a:custGeom>
            <a:solidFill>
              <a:srgbClr val="312E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64" name="Google Shape;1364;p56"/>
            <p:cNvSpPr/>
            <p:nvPr/>
          </p:nvSpPr>
          <p:spPr>
            <a:xfrm>
              <a:off x="4682576" y="2282219"/>
              <a:ext cx="19072" cy="67222"/>
            </a:xfrm>
            <a:custGeom>
              <a:avLst/>
              <a:gdLst/>
              <a:ahLst/>
              <a:cxnLst/>
              <a:rect l="l" t="t" r="r" b="b"/>
              <a:pathLst>
                <a:path w="507" h="1787" extrusionOk="0">
                  <a:moveTo>
                    <a:pt x="395" y="0"/>
                  </a:moveTo>
                  <a:cubicBezTo>
                    <a:pt x="371" y="0"/>
                    <a:pt x="348" y="12"/>
                    <a:pt x="335" y="42"/>
                  </a:cubicBezTo>
                  <a:cubicBezTo>
                    <a:pt x="84" y="564"/>
                    <a:pt x="0" y="1159"/>
                    <a:pt x="84" y="1734"/>
                  </a:cubicBezTo>
                  <a:cubicBezTo>
                    <a:pt x="88" y="1770"/>
                    <a:pt x="115" y="1786"/>
                    <a:pt x="146" y="1786"/>
                  </a:cubicBezTo>
                  <a:cubicBezTo>
                    <a:pt x="195" y="1786"/>
                    <a:pt x="253" y="1746"/>
                    <a:pt x="241" y="1682"/>
                  </a:cubicBezTo>
                  <a:cubicBezTo>
                    <a:pt x="168" y="1149"/>
                    <a:pt x="251" y="616"/>
                    <a:pt x="470" y="125"/>
                  </a:cubicBezTo>
                  <a:cubicBezTo>
                    <a:pt x="507" y="60"/>
                    <a:pt x="448" y="0"/>
                    <a:pt x="395" y="0"/>
                  </a:cubicBezTo>
                  <a:close/>
                </a:path>
              </a:pathLst>
            </a:custGeom>
            <a:solidFill>
              <a:srgbClr val="312E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65" name="Google Shape;1365;p56"/>
            <p:cNvSpPr/>
            <p:nvPr/>
          </p:nvSpPr>
          <p:spPr>
            <a:xfrm>
              <a:off x="4660570" y="2269918"/>
              <a:ext cx="13806" cy="45893"/>
            </a:xfrm>
            <a:custGeom>
              <a:avLst/>
              <a:gdLst/>
              <a:ahLst/>
              <a:cxnLst/>
              <a:rect l="l" t="t" r="r" b="b"/>
              <a:pathLst>
                <a:path w="367" h="1220" extrusionOk="0">
                  <a:moveTo>
                    <a:pt x="276" y="1"/>
                  </a:moveTo>
                  <a:cubicBezTo>
                    <a:pt x="241" y="1"/>
                    <a:pt x="208" y="29"/>
                    <a:pt x="199" y="66"/>
                  </a:cubicBezTo>
                  <a:cubicBezTo>
                    <a:pt x="63" y="410"/>
                    <a:pt x="0" y="776"/>
                    <a:pt x="21" y="1142"/>
                  </a:cubicBezTo>
                  <a:cubicBezTo>
                    <a:pt x="21" y="1194"/>
                    <a:pt x="63" y="1220"/>
                    <a:pt x="105" y="1220"/>
                  </a:cubicBezTo>
                  <a:cubicBezTo>
                    <a:pt x="147" y="1220"/>
                    <a:pt x="188" y="1194"/>
                    <a:pt x="188" y="1142"/>
                  </a:cubicBezTo>
                  <a:cubicBezTo>
                    <a:pt x="168" y="786"/>
                    <a:pt x="220" y="431"/>
                    <a:pt x="356" y="107"/>
                  </a:cubicBezTo>
                  <a:cubicBezTo>
                    <a:pt x="366" y="66"/>
                    <a:pt x="335" y="13"/>
                    <a:pt x="293" y="3"/>
                  </a:cubicBezTo>
                  <a:cubicBezTo>
                    <a:pt x="287" y="2"/>
                    <a:pt x="282" y="1"/>
                    <a:pt x="276" y="1"/>
                  </a:cubicBezTo>
                  <a:close/>
                </a:path>
              </a:pathLst>
            </a:custGeom>
            <a:solidFill>
              <a:srgbClr val="312E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66" name="Google Shape;1366;p56"/>
            <p:cNvSpPr/>
            <p:nvPr/>
          </p:nvSpPr>
          <p:spPr>
            <a:xfrm>
              <a:off x="5007933" y="1547353"/>
              <a:ext cx="703447" cy="1039823"/>
            </a:xfrm>
            <a:custGeom>
              <a:avLst/>
              <a:gdLst/>
              <a:ahLst/>
              <a:cxnLst/>
              <a:rect l="l" t="t" r="r" b="b"/>
              <a:pathLst>
                <a:path w="18700" h="27642" extrusionOk="0">
                  <a:moveTo>
                    <a:pt x="12840" y="0"/>
                  </a:moveTo>
                  <a:lnTo>
                    <a:pt x="11879" y="533"/>
                  </a:lnTo>
                  <a:lnTo>
                    <a:pt x="6593" y="3458"/>
                  </a:lnTo>
                  <a:lnTo>
                    <a:pt x="6593" y="1849"/>
                  </a:lnTo>
                  <a:cubicBezTo>
                    <a:pt x="6593" y="1849"/>
                    <a:pt x="3657" y="2612"/>
                    <a:pt x="2989" y="3322"/>
                  </a:cubicBezTo>
                  <a:cubicBezTo>
                    <a:pt x="2320" y="4043"/>
                    <a:pt x="1" y="9120"/>
                    <a:pt x="1" y="9120"/>
                  </a:cubicBezTo>
                  <a:lnTo>
                    <a:pt x="471" y="9308"/>
                  </a:lnTo>
                  <a:lnTo>
                    <a:pt x="1516" y="9715"/>
                  </a:lnTo>
                  <a:lnTo>
                    <a:pt x="858" y="18950"/>
                  </a:lnTo>
                  <a:lnTo>
                    <a:pt x="241" y="27641"/>
                  </a:lnTo>
                  <a:lnTo>
                    <a:pt x="17520" y="27641"/>
                  </a:lnTo>
                  <a:lnTo>
                    <a:pt x="16579" y="11836"/>
                  </a:lnTo>
                  <a:lnTo>
                    <a:pt x="17885" y="11679"/>
                  </a:lnTo>
                  <a:lnTo>
                    <a:pt x="18700" y="11575"/>
                  </a:lnTo>
                  <a:cubicBezTo>
                    <a:pt x="18700" y="11575"/>
                    <a:pt x="18125" y="6529"/>
                    <a:pt x="17478" y="4388"/>
                  </a:cubicBezTo>
                  <a:cubicBezTo>
                    <a:pt x="16830" y="2246"/>
                    <a:pt x="13717" y="1076"/>
                    <a:pt x="13717" y="1076"/>
                  </a:cubicBezTo>
                  <a:cubicBezTo>
                    <a:pt x="13477" y="679"/>
                    <a:pt x="13184" y="324"/>
                    <a:pt x="1284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67" name="Google Shape;1367;p56"/>
            <p:cNvSpPr/>
            <p:nvPr/>
          </p:nvSpPr>
          <p:spPr>
            <a:xfrm>
              <a:off x="5420488" y="1867782"/>
              <a:ext cx="263285" cy="152351"/>
            </a:xfrm>
            <a:custGeom>
              <a:avLst/>
              <a:gdLst/>
              <a:ahLst/>
              <a:cxnLst/>
              <a:rect l="l" t="t" r="r" b="b"/>
              <a:pathLst>
                <a:path w="6999" h="4050" extrusionOk="0">
                  <a:moveTo>
                    <a:pt x="102" y="1"/>
                  </a:moveTo>
                  <a:cubicBezTo>
                    <a:pt x="54" y="1"/>
                    <a:pt x="0" y="43"/>
                    <a:pt x="13" y="100"/>
                  </a:cubicBezTo>
                  <a:lnTo>
                    <a:pt x="609" y="3945"/>
                  </a:lnTo>
                  <a:cubicBezTo>
                    <a:pt x="609" y="3965"/>
                    <a:pt x="609" y="3997"/>
                    <a:pt x="629" y="4018"/>
                  </a:cubicBezTo>
                  <a:cubicBezTo>
                    <a:pt x="640" y="4028"/>
                    <a:pt x="640" y="4028"/>
                    <a:pt x="650" y="4028"/>
                  </a:cubicBezTo>
                  <a:cubicBezTo>
                    <a:pt x="661" y="4039"/>
                    <a:pt x="682" y="4049"/>
                    <a:pt x="703" y="4049"/>
                  </a:cubicBezTo>
                  <a:lnTo>
                    <a:pt x="5529" y="3380"/>
                  </a:lnTo>
                  <a:lnTo>
                    <a:pt x="6897" y="3192"/>
                  </a:lnTo>
                  <a:cubicBezTo>
                    <a:pt x="6998" y="3192"/>
                    <a:pt x="6963" y="3046"/>
                    <a:pt x="6865" y="3046"/>
                  </a:cubicBezTo>
                  <a:cubicBezTo>
                    <a:pt x="6862" y="3046"/>
                    <a:pt x="6859" y="3046"/>
                    <a:pt x="6855" y="3046"/>
                  </a:cubicBezTo>
                  <a:lnTo>
                    <a:pt x="2029" y="3704"/>
                  </a:lnTo>
                  <a:lnTo>
                    <a:pt x="765" y="3882"/>
                  </a:lnTo>
                  <a:cubicBezTo>
                    <a:pt x="567" y="2607"/>
                    <a:pt x="368" y="1333"/>
                    <a:pt x="170" y="59"/>
                  </a:cubicBezTo>
                  <a:cubicBezTo>
                    <a:pt x="162" y="18"/>
                    <a:pt x="133" y="1"/>
                    <a:pt x="1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68" name="Google Shape;1368;p56"/>
            <p:cNvSpPr/>
            <p:nvPr/>
          </p:nvSpPr>
          <p:spPr>
            <a:xfrm>
              <a:off x="5060147" y="1737549"/>
              <a:ext cx="63686" cy="175862"/>
            </a:xfrm>
            <a:custGeom>
              <a:avLst/>
              <a:gdLst/>
              <a:ahLst/>
              <a:cxnLst/>
              <a:rect l="l" t="t" r="r" b="b"/>
              <a:pathLst>
                <a:path w="1693" h="4675" extrusionOk="0">
                  <a:moveTo>
                    <a:pt x="1585" y="1"/>
                  </a:moveTo>
                  <a:cubicBezTo>
                    <a:pt x="1562" y="1"/>
                    <a:pt x="1540" y="13"/>
                    <a:pt x="1528" y="42"/>
                  </a:cubicBezTo>
                  <a:cubicBezTo>
                    <a:pt x="880" y="1504"/>
                    <a:pt x="378" y="3019"/>
                    <a:pt x="13" y="4576"/>
                  </a:cubicBezTo>
                  <a:cubicBezTo>
                    <a:pt x="0" y="4633"/>
                    <a:pt x="54" y="4675"/>
                    <a:pt x="102" y="4675"/>
                  </a:cubicBezTo>
                  <a:cubicBezTo>
                    <a:pt x="133" y="4675"/>
                    <a:pt x="161" y="4658"/>
                    <a:pt x="169" y="4617"/>
                  </a:cubicBezTo>
                  <a:cubicBezTo>
                    <a:pt x="535" y="3082"/>
                    <a:pt x="1026" y="1577"/>
                    <a:pt x="1663" y="125"/>
                  </a:cubicBezTo>
                  <a:cubicBezTo>
                    <a:pt x="1692" y="61"/>
                    <a:pt x="1636" y="1"/>
                    <a:pt x="15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69" name="Google Shape;1369;p56"/>
            <p:cNvSpPr/>
            <p:nvPr/>
          </p:nvSpPr>
          <p:spPr>
            <a:xfrm>
              <a:off x="5053940" y="1825349"/>
              <a:ext cx="12414" cy="76439"/>
            </a:xfrm>
            <a:custGeom>
              <a:avLst/>
              <a:gdLst/>
              <a:ahLst/>
              <a:cxnLst/>
              <a:rect l="l" t="t" r="r" b="b"/>
              <a:pathLst>
                <a:path w="330" h="2032" extrusionOk="0">
                  <a:moveTo>
                    <a:pt x="254" y="1"/>
                  </a:moveTo>
                  <a:cubicBezTo>
                    <a:pt x="214" y="1"/>
                    <a:pt x="173" y="27"/>
                    <a:pt x="167" y="79"/>
                  </a:cubicBezTo>
                  <a:cubicBezTo>
                    <a:pt x="84" y="696"/>
                    <a:pt x="32" y="1322"/>
                    <a:pt x="0" y="1949"/>
                  </a:cubicBezTo>
                  <a:cubicBezTo>
                    <a:pt x="0" y="2005"/>
                    <a:pt x="40" y="2031"/>
                    <a:pt x="81" y="2031"/>
                  </a:cubicBezTo>
                  <a:cubicBezTo>
                    <a:pt x="124" y="2031"/>
                    <a:pt x="167" y="2003"/>
                    <a:pt x="167" y="1949"/>
                  </a:cubicBezTo>
                  <a:cubicBezTo>
                    <a:pt x="199" y="1322"/>
                    <a:pt x="251" y="696"/>
                    <a:pt x="324" y="79"/>
                  </a:cubicBezTo>
                  <a:cubicBezTo>
                    <a:pt x="329" y="27"/>
                    <a:pt x="293" y="1"/>
                    <a:pt x="2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70" name="Google Shape;1370;p56"/>
            <p:cNvSpPr/>
            <p:nvPr/>
          </p:nvSpPr>
          <p:spPr>
            <a:xfrm>
              <a:off x="5401454" y="1588695"/>
              <a:ext cx="129141" cy="61542"/>
            </a:xfrm>
            <a:custGeom>
              <a:avLst/>
              <a:gdLst/>
              <a:ahLst/>
              <a:cxnLst/>
              <a:rect l="l" t="t" r="r" b="b"/>
              <a:pathLst>
                <a:path w="3433" h="1636" extrusionOk="0">
                  <a:moveTo>
                    <a:pt x="3310" y="1"/>
                  </a:moveTo>
                  <a:cubicBezTo>
                    <a:pt x="3300" y="1"/>
                    <a:pt x="3289" y="3"/>
                    <a:pt x="3277" y="8"/>
                  </a:cubicBezTo>
                  <a:cubicBezTo>
                    <a:pt x="2232" y="541"/>
                    <a:pt x="1167" y="1032"/>
                    <a:pt x="91" y="1492"/>
                  </a:cubicBezTo>
                  <a:cubicBezTo>
                    <a:pt x="0" y="1528"/>
                    <a:pt x="51" y="1635"/>
                    <a:pt x="128" y="1635"/>
                  </a:cubicBezTo>
                  <a:cubicBezTo>
                    <a:pt x="140" y="1635"/>
                    <a:pt x="152" y="1633"/>
                    <a:pt x="164" y="1628"/>
                  </a:cubicBezTo>
                  <a:cubicBezTo>
                    <a:pt x="1250" y="1168"/>
                    <a:pt x="2305" y="677"/>
                    <a:pt x="3350" y="155"/>
                  </a:cubicBezTo>
                  <a:cubicBezTo>
                    <a:pt x="3433" y="118"/>
                    <a:pt x="3386" y="1"/>
                    <a:pt x="33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71" name="Google Shape;1371;p56"/>
            <p:cNvSpPr/>
            <p:nvPr/>
          </p:nvSpPr>
          <p:spPr>
            <a:xfrm>
              <a:off x="5146668" y="1986693"/>
              <a:ext cx="534093" cy="318131"/>
            </a:xfrm>
            <a:custGeom>
              <a:avLst/>
              <a:gdLst/>
              <a:ahLst/>
              <a:cxnLst/>
              <a:rect l="l" t="t" r="r" b="b"/>
              <a:pathLst>
                <a:path w="14198" h="8457" extrusionOk="0">
                  <a:moveTo>
                    <a:pt x="14197" y="0"/>
                  </a:moveTo>
                  <a:lnTo>
                    <a:pt x="8650" y="679"/>
                  </a:lnTo>
                  <a:lnTo>
                    <a:pt x="8650" y="710"/>
                  </a:lnTo>
                  <a:lnTo>
                    <a:pt x="8577" y="3855"/>
                  </a:lnTo>
                  <a:lnTo>
                    <a:pt x="711" y="2758"/>
                  </a:lnTo>
                  <a:lnTo>
                    <a:pt x="1" y="6372"/>
                  </a:lnTo>
                  <a:cubicBezTo>
                    <a:pt x="1" y="6372"/>
                    <a:pt x="7285" y="8456"/>
                    <a:pt x="11126" y="8456"/>
                  </a:cubicBezTo>
                  <a:cubicBezTo>
                    <a:pt x="12217" y="8456"/>
                    <a:pt x="13031" y="8288"/>
                    <a:pt x="13320" y="7856"/>
                  </a:cubicBezTo>
                  <a:cubicBezTo>
                    <a:pt x="14145" y="6634"/>
                    <a:pt x="14197" y="836"/>
                    <a:pt x="14197" y="0"/>
                  </a:cubicBezTo>
                  <a:close/>
                </a:path>
              </a:pathLst>
            </a:custGeom>
            <a:solidFill>
              <a:srgbClr val="FFD4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72" name="Google Shape;1372;p56"/>
            <p:cNvSpPr/>
            <p:nvPr/>
          </p:nvSpPr>
          <p:spPr>
            <a:xfrm>
              <a:off x="5136060" y="1274397"/>
              <a:ext cx="322645" cy="403034"/>
            </a:xfrm>
            <a:custGeom>
              <a:avLst/>
              <a:gdLst/>
              <a:ahLst/>
              <a:cxnLst/>
              <a:rect l="l" t="t" r="r" b="b"/>
              <a:pathLst>
                <a:path w="8577" h="10714" extrusionOk="0">
                  <a:moveTo>
                    <a:pt x="2320" y="0"/>
                  </a:moveTo>
                  <a:cubicBezTo>
                    <a:pt x="1564" y="0"/>
                    <a:pt x="811" y="69"/>
                    <a:pt x="74" y="226"/>
                  </a:cubicBezTo>
                  <a:cubicBezTo>
                    <a:pt x="42" y="529"/>
                    <a:pt x="21" y="842"/>
                    <a:pt x="21" y="1145"/>
                  </a:cubicBezTo>
                  <a:cubicBezTo>
                    <a:pt x="1" y="2618"/>
                    <a:pt x="230" y="6305"/>
                    <a:pt x="1223" y="7465"/>
                  </a:cubicBezTo>
                  <a:cubicBezTo>
                    <a:pt x="1612" y="7925"/>
                    <a:pt x="2242" y="8086"/>
                    <a:pt x="2864" y="8086"/>
                  </a:cubicBezTo>
                  <a:cubicBezTo>
                    <a:pt x="2976" y="8086"/>
                    <a:pt x="3087" y="8080"/>
                    <a:pt x="3197" y="8071"/>
                  </a:cubicBezTo>
                  <a:lnTo>
                    <a:pt x="3197" y="9116"/>
                  </a:lnTo>
                  <a:lnTo>
                    <a:pt x="3197" y="10714"/>
                  </a:lnTo>
                  <a:lnTo>
                    <a:pt x="8493" y="7789"/>
                  </a:lnTo>
                  <a:cubicBezTo>
                    <a:pt x="8243" y="7089"/>
                    <a:pt x="8013" y="6379"/>
                    <a:pt x="7793" y="5668"/>
                  </a:cubicBezTo>
                  <a:cubicBezTo>
                    <a:pt x="7637" y="5156"/>
                    <a:pt x="7501" y="4644"/>
                    <a:pt x="7365" y="4122"/>
                  </a:cubicBezTo>
                  <a:cubicBezTo>
                    <a:pt x="8138" y="3673"/>
                    <a:pt x="8577" y="2827"/>
                    <a:pt x="8504" y="1939"/>
                  </a:cubicBezTo>
                  <a:cubicBezTo>
                    <a:pt x="8493" y="1678"/>
                    <a:pt x="8389" y="1427"/>
                    <a:pt x="8190" y="1249"/>
                  </a:cubicBezTo>
                  <a:cubicBezTo>
                    <a:pt x="8138" y="1208"/>
                    <a:pt x="8065" y="1166"/>
                    <a:pt x="8002" y="1145"/>
                  </a:cubicBezTo>
                  <a:cubicBezTo>
                    <a:pt x="7929" y="1124"/>
                    <a:pt x="7854" y="1114"/>
                    <a:pt x="7778" y="1114"/>
                  </a:cubicBezTo>
                  <a:cubicBezTo>
                    <a:pt x="7628" y="1114"/>
                    <a:pt x="7477" y="1155"/>
                    <a:pt x="7344" y="1239"/>
                  </a:cubicBezTo>
                  <a:cubicBezTo>
                    <a:pt x="7094" y="1406"/>
                    <a:pt x="6906" y="1646"/>
                    <a:pt x="6812" y="1939"/>
                  </a:cubicBezTo>
                  <a:lnTo>
                    <a:pt x="6780" y="1949"/>
                  </a:lnTo>
                  <a:cubicBezTo>
                    <a:pt x="6519" y="1427"/>
                    <a:pt x="6227" y="926"/>
                    <a:pt x="5892" y="445"/>
                  </a:cubicBezTo>
                  <a:cubicBezTo>
                    <a:pt x="5610" y="372"/>
                    <a:pt x="5318" y="320"/>
                    <a:pt x="5025" y="257"/>
                  </a:cubicBezTo>
                  <a:cubicBezTo>
                    <a:pt x="4132" y="98"/>
                    <a:pt x="3224" y="0"/>
                    <a:pt x="2320" y="0"/>
                  </a:cubicBezTo>
                  <a:close/>
                </a:path>
              </a:pathLst>
            </a:custGeom>
            <a:solidFill>
              <a:srgbClr val="FFD4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73" name="Google Shape;1373;p56"/>
            <p:cNvSpPr/>
            <p:nvPr/>
          </p:nvSpPr>
          <p:spPr>
            <a:xfrm>
              <a:off x="5138430" y="1111738"/>
              <a:ext cx="364288" cy="223034"/>
            </a:xfrm>
            <a:custGeom>
              <a:avLst/>
              <a:gdLst/>
              <a:ahLst/>
              <a:cxnLst/>
              <a:rect l="l" t="t" r="r" b="b"/>
              <a:pathLst>
                <a:path w="9684" h="5929" extrusionOk="0">
                  <a:moveTo>
                    <a:pt x="2948" y="0"/>
                  </a:moveTo>
                  <a:cubicBezTo>
                    <a:pt x="2690" y="0"/>
                    <a:pt x="2436" y="35"/>
                    <a:pt x="2194" y="131"/>
                  </a:cubicBezTo>
                  <a:cubicBezTo>
                    <a:pt x="1692" y="340"/>
                    <a:pt x="1327" y="779"/>
                    <a:pt x="1045" y="1238"/>
                  </a:cubicBezTo>
                  <a:cubicBezTo>
                    <a:pt x="439" y="2231"/>
                    <a:pt x="126" y="3380"/>
                    <a:pt x="0" y="4539"/>
                  </a:cubicBezTo>
                  <a:cubicBezTo>
                    <a:pt x="737" y="4383"/>
                    <a:pt x="1487" y="4315"/>
                    <a:pt x="2239" y="4315"/>
                  </a:cubicBezTo>
                  <a:cubicBezTo>
                    <a:pt x="3150" y="4315"/>
                    <a:pt x="4064" y="4415"/>
                    <a:pt x="4962" y="4581"/>
                  </a:cubicBezTo>
                  <a:cubicBezTo>
                    <a:pt x="5255" y="4633"/>
                    <a:pt x="5547" y="4696"/>
                    <a:pt x="5829" y="4769"/>
                  </a:cubicBezTo>
                  <a:cubicBezTo>
                    <a:pt x="6550" y="4936"/>
                    <a:pt x="7260" y="5145"/>
                    <a:pt x="7971" y="5364"/>
                  </a:cubicBezTo>
                  <a:cubicBezTo>
                    <a:pt x="8524" y="5542"/>
                    <a:pt x="9068" y="5730"/>
                    <a:pt x="9621" y="5929"/>
                  </a:cubicBezTo>
                  <a:cubicBezTo>
                    <a:pt x="9663" y="5396"/>
                    <a:pt x="9684" y="4873"/>
                    <a:pt x="9653" y="4341"/>
                  </a:cubicBezTo>
                  <a:cubicBezTo>
                    <a:pt x="9642" y="3766"/>
                    <a:pt x="9621" y="3171"/>
                    <a:pt x="9339" y="2669"/>
                  </a:cubicBezTo>
                  <a:cubicBezTo>
                    <a:pt x="9047" y="2147"/>
                    <a:pt x="8504" y="1813"/>
                    <a:pt x="7971" y="1531"/>
                  </a:cubicBezTo>
                  <a:cubicBezTo>
                    <a:pt x="6655" y="841"/>
                    <a:pt x="5244" y="350"/>
                    <a:pt x="3782" y="89"/>
                  </a:cubicBezTo>
                  <a:cubicBezTo>
                    <a:pt x="3506" y="40"/>
                    <a:pt x="3225" y="0"/>
                    <a:pt x="29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74" name="Google Shape;1374;p56"/>
            <p:cNvSpPr/>
            <p:nvPr/>
          </p:nvSpPr>
          <p:spPr>
            <a:xfrm>
              <a:off x="5357704" y="1291137"/>
              <a:ext cx="142683" cy="196514"/>
            </a:xfrm>
            <a:custGeom>
              <a:avLst/>
              <a:gdLst/>
              <a:ahLst/>
              <a:cxnLst/>
              <a:rect l="l" t="t" r="r" b="b"/>
              <a:pathLst>
                <a:path w="3793" h="5224" extrusionOk="0">
                  <a:moveTo>
                    <a:pt x="0" y="0"/>
                  </a:moveTo>
                  <a:lnTo>
                    <a:pt x="0" y="0"/>
                  </a:lnTo>
                  <a:cubicBezTo>
                    <a:pt x="324" y="481"/>
                    <a:pt x="627" y="982"/>
                    <a:pt x="888" y="1504"/>
                  </a:cubicBezTo>
                  <a:lnTo>
                    <a:pt x="909" y="1494"/>
                  </a:lnTo>
                  <a:cubicBezTo>
                    <a:pt x="1014" y="1201"/>
                    <a:pt x="1202" y="961"/>
                    <a:pt x="1452" y="794"/>
                  </a:cubicBezTo>
                  <a:cubicBezTo>
                    <a:pt x="1578" y="710"/>
                    <a:pt x="1726" y="669"/>
                    <a:pt x="1876" y="669"/>
                  </a:cubicBezTo>
                  <a:cubicBezTo>
                    <a:pt x="1951" y="669"/>
                    <a:pt x="2027" y="679"/>
                    <a:pt x="2100" y="700"/>
                  </a:cubicBezTo>
                  <a:cubicBezTo>
                    <a:pt x="2173" y="721"/>
                    <a:pt x="2236" y="763"/>
                    <a:pt x="2298" y="804"/>
                  </a:cubicBezTo>
                  <a:cubicBezTo>
                    <a:pt x="2486" y="982"/>
                    <a:pt x="2601" y="1233"/>
                    <a:pt x="2612" y="1494"/>
                  </a:cubicBezTo>
                  <a:cubicBezTo>
                    <a:pt x="2685" y="2382"/>
                    <a:pt x="2236" y="3228"/>
                    <a:pt x="1473" y="3677"/>
                  </a:cubicBezTo>
                  <a:cubicBezTo>
                    <a:pt x="1609" y="4199"/>
                    <a:pt x="1745" y="4711"/>
                    <a:pt x="1901" y="5223"/>
                  </a:cubicBezTo>
                  <a:cubicBezTo>
                    <a:pt x="2037" y="4199"/>
                    <a:pt x="2967" y="3468"/>
                    <a:pt x="3427" y="2528"/>
                  </a:cubicBezTo>
                  <a:cubicBezTo>
                    <a:pt x="3625" y="2100"/>
                    <a:pt x="3751" y="1630"/>
                    <a:pt x="3792" y="1160"/>
                  </a:cubicBezTo>
                  <a:cubicBezTo>
                    <a:pt x="3239" y="961"/>
                    <a:pt x="2695" y="773"/>
                    <a:pt x="2131" y="595"/>
                  </a:cubicBezTo>
                  <a:cubicBezTo>
                    <a:pt x="1431" y="376"/>
                    <a:pt x="721" y="16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75" name="Google Shape;1375;p56"/>
            <p:cNvSpPr/>
            <p:nvPr/>
          </p:nvSpPr>
          <p:spPr>
            <a:xfrm>
              <a:off x="5187521" y="1342787"/>
              <a:ext cx="54545" cy="132865"/>
            </a:xfrm>
            <a:custGeom>
              <a:avLst/>
              <a:gdLst/>
              <a:ahLst/>
              <a:cxnLst/>
              <a:rect l="l" t="t" r="r" b="b"/>
              <a:pathLst>
                <a:path w="1450" h="3532" extrusionOk="0">
                  <a:moveTo>
                    <a:pt x="120" y="1"/>
                  </a:moveTo>
                  <a:cubicBezTo>
                    <a:pt x="79" y="1"/>
                    <a:pt x="38" y="27"/>
                    <a:pt x="32" y="79"/>
                  </a:cubicBezTo>
                  <a:cubicBezTo>
                    <a:pt x="1" y="1207"/>
                    <a:pt x="11" y="2325"/>
                    <a:pt x="85" y="3453"/>
                  </a:cubicBezTo>
                  <a:cubicBezTo>
                    <a:pt x="85" y="3496"/>
                    <a:pt x="120" y="3532"/>
                    <a:pt x="161" y="3532"/>
                  </a:cubicBezTo>
                  <a:cubicBezTo>
                    <a:pt x="170" y="3532"/>
                    <a:pt x="180" y="3530"/>
                    <a:pt x="189" y="3526"/>
                  </a:cubicBezTo>
                  <a:lnTo>
                    <a:pt x="1380" y="3171"/>
                  </a:lnTo>
                  <a:cubicBezTo>
                    <a:pt x="1450" y="3131"/>
                    <a:pt x="1424" y="3024"/>
                    <a:pt x="1349" y="3024"/>
                  </a:cubicBezTo>
                  <a:cubicBezTo>
                    <a:pt x="1345" y="3024"/>
                    <a:pt x="1342" y="3024"/>
                    <a:pt x="1338" y="3025"/>
                  </a:cubicBezTo>
                  <a:lnTo>
                    <a:pt x="241" y="3349"/>
                  </a:lnTo>
                  <a:cubicBezTo>
                    <a:pt x="179" y="2262"/>
                    <a:pt x="158" y="1176"/>
                    <a:pt x="199" y="79"/>
                  </a:cubicBezTo>
                  <a:cubicBezTo>
                    <a:pt x="199" y="27"/>
                    <a:pt x="160" y="1"/>
                    <a:pt x="1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76" name="Google Shape;1376;p56"/>
            <p:cNvSpPr/>
            <p:nvPr/>
          </p:nvSpPr>
          <p:spPr>
            <a:xfrm>
              <a:off x="5252788" y="1515980"/>
              <a:ext cx="113304" cy="65266"/>
            </a:xfrm>
            <a:custGeom>
              <a:avLst/>
              <a:gdLst/>
              <a:ahLst/>
              <a:cxnLst/>
              <a:rect l="l" t="t" r="r" b="b"/>
              <a:pathLst>
                <a:path w="3012" h="1735" extrusionOk="0">
                  <a:moveTo>
                    <a:pt x="2899" y="1"/>
                  </a:moveTo>
                  <a:cubicBezTo>
                    <a:pt x="2880" y="1"/>
                    <a:pt x="2859" y="9"/>
                    <a:pt x="2841" y="30"/>
                  </a:cubicBezTo>
                  <a:cubicBezTo>
                    <a:pt x="2162" y="876"/>
                    <a:pt x="1181" y="1429"/>
                    <a:pt x="105" y="1576"/>
                  </a:cubicBezTo>
                  <a:cubicBezTo>
                    <a:pt x="6" y="1586"/>
                    <a:pt x="0" y="1734"/>
                    <a:pt x="87" y="1734"/>
                  </a:cubicBezTo>
                  <a:cubicBezTo>
                    <a:pt x="93" y="1734"/>
                    <a:pt x="98" y="1734"/>
                    <a:pt x="105" y="1732"/>
                  </a:cubicBezTo>
                  <a:cubicBezTo>
                    <a:pt x="1222" y="1597"/>
                    <a:pt x="2246" y="1022"/>
                    <a:pt x="2956" y="145"/>
                  </a:cubicBezTo>
                  <a:cubicBezTo>
                    <a:pt x="3012" y="82"/>
                    <a:pt x="2960" y="1"/>
                    <a:pt x="28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77" name="Google Shape;1377;p56"/>
            <p:cNvSpPr/>
            <p:nvPr/>
          </p:nvSpPr>
          <p:spPr>
            <a:xfrm>
              <a:off x="5410745" y="1329207"/>
              <a:ext cx="31486" cy="77266"/>
            </a:xfrm>
            <a:custGeom>
              <a:avLst/>
              <a:gdLst/>
              <a:ahLst/>
              <a:cxnLst/>
              <a:rect l="l" t="t" r="r" b="b"/>
              <a:pathLst>
                <a:path w="837" h="2054" extrusionOk="0">
                  <a:moveTo>
                    <a:pt x="550" y="0"/>
                  </a:moveTo>
                  <a:cubicBezTo>
                    <a:pt x="414" y="0"/>
                    <a:pt x="289" y="82"/>
                    <a:pt x="220" y="200"/>
                  </a:cubicBezTo>
                  <a:cubicBezTo>
                    <a:pt x="1" y="503"/>
                    <a:pt x="21" y="910"/>
                    <a:pt x="42" y="1265"/>
                  </a:cubicBezTo>
                  <a:cubicBezTo>
                    <a:pt x="42" y="1318"/>
                    <a:pt x="84" y="1347"/>
                    <a:pt x="125" y="1347"/>
                  </a:cubicBezTo>
                  <a:cubicBezTo>
                    <a:pt x="158" y="1347"/>
                    <a:pt x="190" y="1328"/>
                    <a:pt x="199" y="1286"/>
                  </a:cubicBezTo>
                  <a:cubicBezTo>
                    <a:pt x="225" y="1217"/>
                    <a:pt x="287" y="1176"/>
                    <a:pt x="355" y="1176"/>
                  </a:cubicBezTo>
                  <a:cubicBezTo>
                    <a:pt x="369" y="1176"/>
                    <a:pt x="383" y="1178"/>
                    <a:pt x="397" y="1182"/>
                  </a:cubicBezTo>
                  <a:cubicBezTo>
                    <a:pt x="481" y="1213"/>
                    <a:pt x="544" y="1297"/>
                    <a:pt x="554" y="1391"/>
                  </a:cubicBezTo>
                  <a:cubicBezTo>
                    <a:pt x="575" y="1621"/>
                    <a:pt x="366" y="1788"/>
                    <a:pt x="199" y="1903"/>
                  </a:cubicBezTo>
                  <a:cubicBezTo>
                    <a:pt x="121" y="1946"/>
                    <a:pt x="172" y="2054"/>
                    <a:pt x="240" y="2054"/>
                  </a:cubicBezTo>
                  <a:cubicBezTo>
                    <a:pt x="254" y="2054"/>
                    <a:pt x="268" y="2049"/>
                    <a:pt x="283" y="2038"/>
                  </a:cubicBezTo>
                  <a:cubicBezTo>
                    <a:pt x="544" y="1871"/>
                    <a:pt x="836" y="1568"/>
                    <a:pt x="669" y="1224"/>
                  </a:cubicBezTo>
                  <a:cubicBezTo>
                    <a:pt x="606" y="1098"/>
                    <a:pt x="481" y="1015"/>
                    <a:pt x="335" y="1015"/>
                  </a:cubicBezTo>
                  <a:cubicBezTo>
                    <a:pt x="283" y="1015"/>
                    <a:pt x="241" y="1036"/>
                    <a:pt x="199" y="1056"/>
                  </a:cubicBezTo>
                  <a:cubicBezTo>
                    <a:pt x="189" y="868"/>
                    <a:pt x="199" y="691"/>
                    <a:pt x="251" y="513"/>
                  </a:cubicBezTo>
                  <a:cubicBezTo>
                    <a:pt x="272" y="398"/>
                    <a:pt x="335" y="294"/>
                    <a:pt x="418" y="221"/>
                  </a:cubicBezTo>
                  <a:cubicBezTo>
                    <a:pt x="451" y="189"/>
                    <a:pt x="513" y="162"/>
                    <a:pt x="567" y="162"/>
                  </a:cubicBezTo>
                  <a:cubicBezTo>
                    <a:pt x="619" y="162"/>
                    <a:pt x="664" y="186"/>
                    <a:pt x="669" y="252"/>
                  </a:cubicBezTo>
                  <a:cubicBezTo>
                    <a:pt x="674" y="304"/>
                    <a:pt x="716" y="330"/>
                    <a:pt x="755" y="330"/>
                  </a:cubicBezTo>
                  <a:cubicBezTo>
                    <a:pt x="794" y="330"/>
                    <a:pt x="831" y="304"/>
                    <a:pt x="826" y="252"/>
                  </a:cubicBezTo>
                  <a:cubicBezTo>
                    <a:pt x="815" y="116"/>
                    <a:pt x="711" y="12"/>
                    <a:pt x="575" y="1"/>
                  </a:cubicBezTo>
                  <a:cubicBezTo>
                    <a:pt x="567" y="1"/>
                    <a:pt x="559" y="0"/>
                    <a:pt x="5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78" name="Google Shape;1378;p56"/>
            <p:cNvSpPr/>
            <p:nvPr/>
          </p:nvSpPr>
          <p:spPr>
            <a:xfrm>
              <a:off x="5239396" y="1344969"/>
              <a:ext cx="28740" cy="34984"/>
            </a:xfrm>
            <a:custGeom>
              <a:avLst/>
              <a:gdLst/>
              <a:ahLst/>
              <a:cxnLst/>
              <a:rect l="l" t="t" r="r" b="b"/>
              <a:pathLst>
                <a:path w="764" h="930" extrusionOk="0">
                  <a:moveTo>
                    <a:pt x="377" y="0"/>
                  </a:moveTo>
                  <a:cubicBezTo>
                    <a:pt x="168" y="0"/>
                    <a:pt x="1" y="209"/>
                    <a:pt x="1" y="460"/>
                  </a:cubicBezTo>
                  <a:cubicBezTo>
                    <a:pt x="1" y="721"/>
                    <a:pt x="168" y="930"/>
                    <a:pt x="377" y="930"/>
                  </a:cubicBezTo>
                  <a:cubicBezTo>
                    <a:pt x="586" y="930"/>
                    <a:pt x="753" y="721"/>
                    <a:pt x="753" y="460"/>
                  </a:cubicBezTo>
                  <a:cubicBezTo>
                    <a:pt x="763" y="209"/>
                    <a:pt x="586" y="0"/>
                    <a:pt x="3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79" name="Google Shape;1379;p56"/>
            <p:cNvSpPr/>
            <p:nvPr/>
          </p:nvSpPr>
          <p:spPr>
            <a:xfrm>
              <a:off x="5233114" y="1320517"/>
              <a:ext cx="47774" cy="19561"/>
            </a:xfrm>
            <a:custGeom>
              <a:avLst/>
              <a:gdLst/>
              <a:ahLst/>
              <a:cxnLst/>
              <a:rect l="l" t="t" r="r" b="b"/>
              <a:pathLst>
                <a:path w="1270" h="520" extrusionOk="0">
                  <a:moveTo>
                    <a:pt x="295" y="1"/>
                  </a:moveTo>
                  <a:cubicBezTo>
                    <a:pt x="267" y="1"/>
                    <a:pt x="238" y="1"/>
                    <a:pt x="210" y="3"/>
                  </a:cubicBezTo>
                  <a:cubicBezTo>
                    <a:pt x="95" y="3"/>
                    <a:pt x="1" y="97"/>
                    <a:pt x="11" y="211"/>
                  </a:cubicBezTo>
                  <a:cubicBezTo>
                    <a:pt x="1" y="326"/>
                    <a:pt x="95" y="410"/>
                    <a:pt x="210" y="410"/>
                  </a:cubicBezTo>
                  <a:lnTo>
                    <a:pt x="408" y="410"/>
                  </a:lnTo>
                  <a:lnTo>
                    <a:pt x="502" y="420"/>
                  </a:lnTo>
                  <a:lnTo>
                    <a:pt x="554" y="420"/>
                  </a:lnTo>
                  <a:cubicBezTo>
                    <a:pt x="680" y="441"/>
                    <a:pt x="805" y="473"/>
                    <a:pt x="930" y="514"/>
                  </a:cubicBezTo>
                  <a:cubicBezTo>
                    <a:pt x="947" y="518"/>
                    <a:pt x="963" y="519"/>
                    <a:pt x="978" y="519"/>
                  </a:cubicBezTo>
                  <a:cubicBezTo>
                    <a:pt x="1193" y="519"/>
                    <a:pt x="1269" y="195"/>
                    <a:pt x="1035" y="117"/>
                  </a:cubicBezTo>
                  <a:cubicBezTo>
                    <a:pt x="800" y="42"/>
                    <a:pt x="549" y="1"/>
                    <a:pt x="29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80" name="Google Shape;1380;p56"/>
            <p:cNvSpPr/>
            <p:nvPr/>
          </p:nvSpPr>
          <p:spPr>
            <a:xfrm>
              <a:off x="5143508" y="1344179"/>
              <a:ext cx="28740" cy="35022"/>
            </a:xfrm>
            <a:custGeom>
              <a:avLst/>
              <a:gdLst/>
              <a:ahLst/>
              <a:cxnLst/>
              <a:rect l="l" t="t" r="r" b="b"/>
              <a:pathLst>
                <a:path w="764" h="931" extrusionOk="0">
                  <a:moveTo>
                    <a:pt x="387" y="0"/>
                  </a:moveTo>
                  <a:cubicBezTo>
                    <a:pt x="179" y="0"/>
                    <a:pt x="11" y="209"/>
                    <a:pt x="11" y="470"/>
                  </a:cubicBezTo>
                  <a:cubicBezTo>
                    <a:pt x="1" y="721"/>
                    <a:pt x="179" y="930"/>
                    <a:pt x="387" y="930"/>
                  </a:cubicBezTo>
                  <a:cubicBezTo>
                    <a:pt x="393" y="930"/>
                    <a:pt x="398" y="930"/>
                    <a:pt x="402" y="930"/>
                  </a:cubicBezTo>
                  <a:cubicBezTo>
                    <a:pt x="604" y="930"/>
                    <a:pt x="764" y="725"/>
                    <a:pt x="764" y="470"/>
                  </a:cubicBezTo>
                  <a:cubicBezTo>
                    <a:pt x="764" y="209"/>
                    <a:pt x="596" y="0"/>
                    <a:pt x="3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81" name="Google Shape;1381;p56"/>
            <p:cNvSpPr/>
            <p:nvPr/>
          </p:nvSpPr>
          <p:spPr>
            <a:xfrm>
              <a:off x="5130154" y="1319765"/>
              <a:ext cx="51122" cy="19561"/>
            </a:xfrm>
            <a:custGeom>
              <a:avLst/>
              <a:gdLst/>
              <a:ahLst/>
              <a:cxnLst/>
              <a:rect l="l" t="t" r="r" b="b"/>
              <a:pathLst>
                <a:path w="1359" h="520" extrusionOk="0">
                  <a:moveTo>
                    <a:pt x="1002" y="0"/>
                  </a:moveTo>
                  <a:cubicBezTo>
                    <a:pt x="750" y="0"/>
                    <a:pt x="506" y="41"/>
                    <a:pt x="262" y="117"/>
                  </a:cubicBezTo>
                  <a:cubicBezTo>
                    <a:pt x="0" y="163"/>
                    <a:pt x="65" y="519"/>
                    <a:pt x="283" y="519"/>
                  </a:cubicBezTo>
                  <a:cubicBezTo>
                    <a:pt x="309" y="519"/>
                    <a:pt x="337" y="514"/>
                    <a:pt x="366" y="503"/>
                  </a:cubicBezTo>
                  <a:cubicBezTo>
                    <a:pt x="492" y="472"/>
                    <a:pt x="617" y="440"/>
                    <a:pt x="742" y="419"/>
                  </a:cubicBezTo>
                  <a:lnTo>
                    <a:pt x="1087" y="419"/>
                  </a:lnTo>
                  <a:cubicBezTo>
                    <a:pt x="1359" y="419"/>
                    <a:pt x="1359" y="12"/>
                    <a:pt x="1087" y="12"/>
                  </a:cubicBezTo>
                  <a:lnTo>
                    <a:pt x="1087" y="2"/>
                  </a:lnTo>
                  <a:cubicBezTo>
                    <a:pt x="1059" y="1"/>
                    <a:pt x="1030" y="0"/>
                    <a:pt x="100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82" name="Google Shape;1382;p56"/>
            <p:cNvSpPr/>
            <p:nvPr/>
          </p:nvSpPr>
          <p:spPr>
            <a:xfrm>
              <a:off x="5398783" y="1156315"/>
              <a:ext cx="26558" cy="142119"/>
            </a:xfrm>
            <a:custGeom>
              <a:avLst/>
              <a:gdLst/>
              <a:ahLst/>
              <a:cxnLst/>
              <a:rect l="l" t="t" r="r" b="b"/>
              <a:pathLst>
                <a:path w="706" h="3778" extrusionOk="0">
                  <a:moveTo>
                    <a:pt x="99" y="0"/>
                  </a:moveTo>
                  <a:cubicBezTo>
                    <a:pt x="48" y="0"/>
                    <a:pt x="1" y="38"/>
                    <a:pt x="26" y="95"/>
                  </a:cubicBezTo>
                  <a:cubicBezTo>
                    <a:pt x="423" y="1244"/>
                    <a:pt x="538" y="2466"/>
                    <a:pt x="371" y="3678"/>
                  </a:cubicBezTo>
                  <a:cubicBezTo>
                    <a:pt x="364" y="3736"/>
                    <a:pt x="420" y="3777"/>
                    <a:pt x="467" y="3777"/>
                  </a:cubicBezTo>
                  <a:cubicBezTo>
                    <a:pt x="497" y="3777"/>
                    <a:pt x="523" y="3760"/>
                    <a:pt x="527" y="3720"/>
                  </a:cubicBezTo>
                  <a:cubicBezTo>
                    <a:pt x="705" y="2487"/>
                    <a:pt x="590" y="1234"/>
                    <a:pt x="183" y="53"/>
                  </a:cubicBezTo>
                  <a:cubicBezTo>
                    <a:pt x="166" y="16"/>
                    <a:pt x="132" y="0"/>
                    <a:pt x="99" y="0"/>
                  </a:cubicBezTo>
                  <a:close/>
                </a:path>
              </a:pathLst>
            </a:custGeom>
            <a:solidFill>
              <a:srgbClr val="C7F2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83" name="Google Shape;1383;p56"/>
            <p:cNvSpPr/>
            <p:nvPr/>
          </p:nvSpPr>
          <p:spPr>
            <a:xfrm>
              <a:off x="4768646" y="1976461"/>
              <a:ext cx="200426" cy="175298"/>
            </a:xfrm>
            <a:custGeom>
              <a:avLst/>
              <a:gdLst/>
              <a:ahLst/>
              <a:cxnLst/>
              <a:rect l="l" t="t" r="r" b="b"/>
              <a:pathLst>
                <a:path w="5328" h="4660" extrusionOk="0">
                  <a:moveTo>
                    <a:pt x="4409" y="0"/>
                  </a:moveTo>
                  <a:lnTo>
                    <a:pt x="0" y="3500"/>
                  </a:lnTo>
                  <a:lnTo>
                    <a:pt x="930" y="4660"/>
                  </a:lnTo>
                  <a:lnTo>
                    <a:pt x="5328" y="1160"/>
                  </a:lnTo>
                  <a:lnTo>
                    <a:pt x="440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84" name="Google Shape;1384;p56"/>
            <p:cNvSpPr/>
            <p:nvPr/>
          </p:nvSpPr>
          <p:spPr>
            <a:xfrm>
              <a:off x="4783166" y="2119484"/>
              <a:ext cx="36978" cy="40138"/>
            </a:xfrm>
            <a:custGeom>
              <a:avLst/>
              <a:gdLst/>
              <a:ahLst/>
              <a:cxnLst/>
              <a:rect l="l" t="t" r="r" b="b"/>
              <a:pathLst>
                <a:path w="983" h="1067" extrusionOk="0">
                  <a:moveTo>
                    <a:pt x="356" y="1"/>
                  </a:moveTo>
                  <a:lnTo>
                    <a:pt x="1" y="273"/>
                  </a:lnTo>
                  <a:lnTo>
                    <a:pt x="627" y="1066"/>
                  </a:lnTo>
                  <a:lnTo>
                    <a:pt x="983" y="784"/>
                  </a:lnTo>
                  <a:lnTo>
                    <a:pt x="356" y="1"/>
                  </a:lnTo>
                  <a:close/>
                </a:path>
              </a:pathLst>
            </a:custGeom>
            <a:solidFill>
              <a:srgbClr val="C7F2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85" name="Google Shape;1385;p56"/>
            <p:cNvSpPr/>
            <p:nvPr/>
          </p:nvSpPr>
          <p:spPr>
            <a:xfrm>
              <a:off x="4718727" y="2142694"/>
              <a:ext cx="79411" cy="64853"/>
            </a:xfrm>
            <a:custGeom>
              <a:avLst/>
              <a:gdLst/>
              <a:ahLst/>
              <a:cxnLst/>
              <a:rect l="l" t="t" r="r" b="b"/>
              <a:pathLst>
                <a:path w="2111" h="1724" extrusionOk="0">
                  <a:moveTo>
                    <a:pt x="1996" y="0"/>
                  </a:moveTo>
                  <a:lnTo>
                    <a:pt x="0" y="1578"/>
                  </a:lnTo>
                  <a:lnTo>
                    <a:pt x="115" y="1724"/>
                  </a:lnTo>
                  <a:lnTo>
                    <a:pt x="2111" y="147"/>
                  </a:lnTo>
                  <a:lnTo>
                    <a:pt x="199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86" name="Google Shape;1386;p56"/>
            <p:cNvSpPr/>
            <p:nvPr/>
          </p:nvSpPr>
          <p:spPr>
            <a:xfrm>
              <a:off x="4798891" y="1989439"/>
              <a:ext cx="187862" cy="163109"/>
            </a:xfrm>
            <a:custGeom>
              <a:avLst/>
              <a:gdLst/>
              <a:ahLst/>
              <a:cxnLst/>
              <a:rect l="l" t="t" r="r" b="b"/>
              <a:pathLst>
                <a:path w="4994" h="4336" extrusionOk="0">
                  <a:moveTo>
                    <a:pt x="4190" y="0"/>
                  </a:moveTo>
                  <a:lnTo>
                    <a:pt x="1" y="3322"/>
                  </a:lnTo>
                  <a:lnTo>
                    <a:pt x="805" y="4335"/>
                  </a:lnTo>
                  <a:lnTo>
                    <a:pt x="4994" y="1013"/>
                  </a:lnTo>
                  <a:lnTo>
                    <a:pt x="419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87" name="Google Shape;1387;p56"/>
            <p:cNvSpPr/>
            <p:nvPr/>
          </p:nvSpPr>
          <p:spPr>
            <a:xfrm>
              <a:off x="4827029" y="2066443"/>
              <a:ext cx="101266" cy="79260"/>
            </a:xfrm>
            <a:custGeom>
              <a:avLst/>
              <a:gdLst/>
              <a:ahLst/>
              <a:cxnLst/>
              <a:rect l="l" t="t" r="r" b="b"/>
              <a:pathLst>
                <a:path w="2692" h="2107" extrusionOk="0">
                  <a:moveTo>
                    <a:pt x="2574" y="1"/>
                  </a:moveTo>
                  <a:cubicBezTo>
                    <a:pt x="2557" y="1"/>
                    <a:pt x="2539" y="7"/>
                    <a:pt x="2522" y="22"/>
                  </a:cubicBezTo>
                  <a:lnTo>
                    <a:pt x="78" y="1954"/>
                  </a:lnTo>
                  <a:cubicBezTo>
                    <a:pt x="1" y="2006"/>
                    <a:pt x="57" y="2106"/>
                    <a:pt x="126" y="2106"/>
                  </a:cubicBezTo>
                  <a:cubicBezTo>
                    <a:pt x="141" y="2106"/>
                    <a:pt x="157" y="2101"/>
                    <a:pt x="172" y="2090"/>
                  </a:cubicBezTo>
                  <a:lnTo>
                    <a:pt x="2616" y="147"/>
                  </a:lnTo>
                  <a:cubicBezTo>
                    <a:pt x="2691" y="97"/>
                    <a:pt x="2640" y="1"/>
                    <a:pt x="25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88" name="Google Shape;1388;p56"/>
            <p:cNvSpPr/>
            <p:nvPr/>
          </p:nvSpPr>
          <p:spPr>
            <a:xfrm>
              <a:off x="4807919" y="2099321"/>
              <a:ext cx="17342" cy="18959"/>
            </a:xfrm>
            <a:custGeom>
              <a:avLst/>
              <a:gdLst/>
              <a:ahLst/>
              <a:cxnLst/>
              <a:rect l="l" t="t" r="r" b="b"/>
              <a:pathLst>
                <a:path w="461" h="504" extrusionOk="0">
                  <a:moveTo>
                    <a:pt x="97" y="1"/>
                  </a:moveTo>
                  <a:cubicBezTo>
                    <a:pt x="79" y="1"/>
                    <a:pt x="60" y="6"/>
                    <a:pt x="43" y="15"/>
                  </a:cubicBezTo>
                  <a:cubicBezTo>
                    <a:pt x="11" y="46"/>
                    <a:pt x="1" y="98"/>
                    <a:pt x="32" y="130"/>
                  </a:cubicBezTo>
                  <a:lnTo>
                    <a:pt x="304" y="474"/>
                  </a:lnTo>
                  <a:cubicBezTo>
                    <a:pt x="322" y="492"/>
                    <a:pt x="344" y="504"/>
                    <a:pt x="367" y="504"/>
                  </a:cubicBezTo>
                  <a:cubicBezTo>
                    <a:pt x="384" y="504"/>
                    <a:pt x="401" y="498"/>
                    <a:pt x="419" y="485"/>
                  </a:cubicBezTo>
                  <a:cubicBezTo>
                    <a:pt x="450" y="453"/>
                    <a:pt x="460" y="401"/>
                    <a:pt x="429" y="370"/>
                  </a:cubicBezTo>
                  <a:lnTo>
                    <a:pt x="157" y="36"/>
                  </a:lnTo>
                  <a:cubicBezTo>
                    <a:pt x="145" y="11"/>
                    <a:pt x="122" y="1"/>
                    <a:pt x="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89" name="Google Shape;1389;p56"/>
            <p:cNvSpPr/>
            <p:nvPr/>
          </p:nvSpPr>
          <p:spPr>
            <a:xfrm>
              <a:off x="4824433" y="2086568"/>
              <a:ext cx="13542" cy="13542"/>
            </a:xfrm>
            <a:custGeom>
              <a:avLst/>
              <a:gdLst/>
              <a:ahLst/>
              <a:cxnLst/>
              <a:rect l="l" t="t" r="r" b="b"/>
              <a:pathLst>
                <a:path w="360" h="360" extrusionOk="0">
                  <a:moveTo>
                    <a:pt x="90" y="0"/>
                  </a:moveTo>
                  <a:cubicBezTo>
                    <a:pt x="72" y="0"/>
                    <a:pt x="55" y="6"/>
                    <a:pt x="42" y="19"/>
                  </a:cubicBezTo>
                  <a:cubicBezTo>
                    <a:pt x="1" y="51"/>
                    <a:pt x="1" y="103"/>
                    <a:pt x="21" y="134"/>
                  </a:cubicBezTo>
                  <a:lnTo>
                    <a:pt x="178" y="322"/>
                  </a:lnTo>
                  <a:cubicBezTo>
                    <a:pt x="196" y="349"/>
                    <a:pt x="219" y="359"/>
                    <a:pt x="242" y="359"/>
                  </a:cubicBezTo>
                  <a:cubicBezTo>
                    <a:pt x="301" y="359"/>
                    <a:pt x="359" y="288"/>
                    <a:pt x="314" y="228"/>
                  </a:cubicBezTo>
                  <a:lnTo>
                    <a:pt x="157" y="30"/>
                  </a:lnTo>
                  <a:cubicBezTo>
                    <a:pt x="139" y="12"/>
                    <a:pt x="114" y="0"/>
                    <a:pt x="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90" name="Google Shape;1390;p56"/>
            <p:cNvSpPr/>
            <p:nvPr/>
          </p:nvSpPr>
          <p:spPr>
            <a:xfrm>
              <a:off x="4840947" y="2073214"/>
              <a:ext cx="17304" cy="18922"/>
            </a:xfrm>
            <a:custGeom>
              <a:avLst/>
              <a:gdLst/>
              <a:ahLst/>
              <a:cxnLst/>
              <a:rect l="l" t="t" r="r" b="b"/>
              <a:pathLst>
                <a:path w="460" h="503" extrusionOk="0">
                  <a:moveTo>
                    <a:pt x="97" y="0"/>
                  </a:moveTo>
                  <a:cubicBezTo>
                    <a:pt x="79" y="0"/>
                    <a:pt x="60" y="6"/>
                    <a:pt x="42" y="19"/>
                  </a:cubicBezTo>
                  <a:cubicBezTo>
                    <a:pt x="11" y="40"/>
                    <a:pt x="0" y="92"/>
                    <a:pt x="32" y="134"/>
                  </a:cubicBezTo>
                  <a:lnTo>
                    <a:pt x="303" y="468"/>
                  </a:lnTo>
                  <a:cubicBezTo>
                    <a:pt x="322" y="493"/>
                    <a:pt x="347" y="503"/>
                    <a:pt x="371" y="503"/>
                  </a:cubicBezTo>
                  <a:cubicBezTo>
                    <a:pt x="389" y="503"/>
                    <a:pt x="405" y="498"/>
                    <a:pt x="418" y="489"/>
                  </a:cubicBezTo>
                  <a:cubicBezTo>
                    <a:pt x="449" y="458"/>
                    <a:pt x="460" y="406"/>
                    <a:pt x="429" y="374"/>
                  </a:cubicBezTo>
                  <a:lnTo>
                    <a:pt x="157" y="30"/>
                  </a:lnTo>
                  <a:cubicBezTo>
                    <a:pt x="145" y="11"/>
                    <a:pt x="122" y="0"/>
                    <a:pt x="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91" name="Google Shape;1391;p56"/>
            <p:cNvSpPr/>
            <p:nvPr/>
          </p:nvSpPr>
          <p:spPr>
            <a:xfrm>
              <a:off x="4857048" y="2060424"/>
              <a:ext cx="12602" cy="13467"/>
            </a:xfrm>
            <a:custGeom>
              <a:avLst/>
              <a:gdLst/>
              <a:ahLst/>
              <a:cxnLst/>
              <a:rect l="l" t="t" r="r" b="b"/>
              <a:pathLst>
                <a:path w="335" h="358" extrusionOk="0">
                  <a:moveTo>
                    <a:pt x="94" y="1"/>
                  </a:moveTo>
                  <a:cubicBezTo>
                    <a:pt x="77" y="1"/>
                    <a:pt x="60" y="6"/>
                    <a:pt x="42" y="14"/>
                  </a:cubicBezTo>
                  <a:cubicBezTo>
                    <a:pt x="11" y="46"/>
                    <a:pt x="1" y="98"/>
                    <a:pt x="32" y="129"/>
                  </a:cubicBezTo>
                  <a:lnTo>
                    <a:pt x="189" y="328"/>
                  </a:lnTo>
                  <a:cubicBezTo>
                    <a:pt x="201" y="346"/>
                    <a:pt x="223" y="357"/>
                    <a:pt x="249" y="357"/>
                  </a:cubicBezTo>
                  <a:cubicBezTo>
                    <a:pt x="267" y="357"/>
                    <a:pt x="286" y="351"/>
                    <a:pt x="304" y="338"/>
                  </a:cubicBezTo>
                  <a:cubicBezTo>
                    <a:pt x="335" y="307"/>
                    <a:pt x="335" y="255"/>
                    <a:pt x="314" y="223"/>
                  </a:cubicBezTo>
                  <a:lnTo>
                    <a:pt x="157" y="35"/>
                  </a:lnTo>
                  <a:cubicBezTo>
                    <a:pt x="139" y="11"/>
                    <a:pt x="117" y="1"/>
                    <a:pt x="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92" name="Google Shape;1392;p56"/>
            <p:cNvSpPr/>
            <p:nvPr/>
          </p:nvSpPr>
          <p:spPr>
            <a:xfrm>
              <a:off x="4870402" y="2049251"/>
              <a:ext cx="16928" cy="18922"/>
            </a:xfrm>
            <a:custGeom>
              <a:avLst/>
              <a:gdLst/>
              <a:ahLst/>
              <a:cxnLst/>
              <a:rect l="l" t="t" r="r" b="b"/>
              <a:pathLst>
                <a:path w="450" h="503" extrusionOk="0">
                  <a:moveTo>
                    <a:pt x="90" y="0"/>
                  </a:moveTo>
                  <a:cubicBezTo>
                    <a:pt x="72" y="0"/>
                    <a:pt x="56" y="6"/>
                    <a:pt x="43" y="19"/>
                  </a:cubicBezTo>
                  <a:cubicBezTo>
                    <a:pt x="1" y="40"/>
                    <a:pt x="1" y="92"/>
                    <a:pt x="22" y="134"/>
                  </a:cubicBezTo>
                  <a:lnTo>
                    <a:pt x="293" y="468"/>
                  </a:lnTo>
                  <a:cubicBezTo>
                    <a:pt x="312" y="493"/>
                    <a:pt x="337" y="503"/>
                    <a:pt x="361" y="503"/>
                  </a:cubicBezTo>
                  <a:cubicBezTo>
                    <a:pt x="379" y="503"/>
                    <a:pt x="395" y="498"/>
                    <a:pt x="408" y="489"/>
                  </a:cubicBezTo>
                  <a:cubicBezTo>
                    <a:pt x="450" y="458"/>
                    <a:pt x="450" y="405"/>
                    <a:pt x="429" y="374"/>
                  </a:cubicBezTo>
                  <a:lnTo>
                    <a:pt x="157" y="29"/>
                  </a:lnTo>
                  <a:cubicBezTo>
                    <a:pt x="139" y="11"/>
                    <a:pt x="114" y="0"/>
                    <a:pt x="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93" name="Google Shape;1393;p56"/>
            <p:cNvSpPr/>
            <p:nvPr/>
          </p:nvSpPr>
          <p:spPr>
            <a:xfrm>
              <a:off x="4886540" y="2036461"/>
              <a:ext cx="13467" cy="13505"/>
            </a:xfrm>
            <a:custGeom>
              <a:avLst/>
              <a:gdLst/>
              <a:ahLst/>
              <a:cxnLst/>
              <a:rect l="l" t="t" r="r" b="b"/>
              <a:pathLst>
                <a:path w="358" h="359" extrusionOk="0">
                  <a:moveTo>
                    <a:pt x="89" y="0"/>
                  </a:moveTo>
                  <a:cubicBezTo>
                    <a:pt x="71" y="0"/>
                    <a:pt x="55" y="6"/>
                    <a:pt x="42" y="14"/>
                  </a:cubicBezTo>
                  <a:cubicBezTo>
                    <a:pt x="0" y="46"/>
                    <a:pt x="0" y="98"/>
                    <a:pt x="21" y="129"/>
                  </a:cubicBezTo>
                  <a:lnTo>
                    <a:pt x="178" y="328"/>
                  </a:lnTo>
                  <a:cubicBezTo>
                    <a:pt x="194" y="349"/>
                    <a:pt x="215" y="358"/>
                    <a:pt x="236" y="358"/>
                  </a:cubicBezTo>
                  <a:cubicBezTo>
                    <a:pt x="297" y="358"/>
                    <a:pt x="357" y="285"/>
                    <a:pt x="303" y="223"/>
                  </a:cubicBezTo>
                  <a:lnTo>
                    <a:pt x="157" y="35"/>
                  </a:lnTo>
                  <a:cubicBezTo>
                    <a:pt x="138" y="11"/>
                    <a:pt x="113" y="0"/>
                    <a:pt x="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94" name="Google Shape;1394;p56"/>
            <p:cNvSpPr/>
            <p:nvPr/>
          </p:nvSpPr>
          <p:spPr>
            <a:xfrm>
              <a:off x="4903431" y="2022919"/>
              <a:ext cx="17868" cy="19185"/>
            </a:xfrm>
            <a:custGeom>
              <a:avLst/>
              <a:gdLst/>
              <a:ahLst/>
              <a:cxnLst/>
              <a:rect l="l" t="t" r="r" b="b"/>
              <a:pathLst>
                <a:path w="475" h="510" extrusionOk="0">
                  <a:moveTo>
                    <a:pt x="86" y="1"/>
                  </a:moveTo>
                  <a:cubicBezTo>
                    <a:pt x="70" y="1"/>
                    <a:pt x="54" y="7"/>
                    <a:pt x="42" y="19"/>
                  </a:cubicBezTo>
                  <a:cubicBezTo>
                    <a:pt x="0" y="50"/>
                    <a:pt x="0" y="103"/>
                    <a:pt x="21" y="134"/>
                  </a:cubicBezTo>
                  <a:lnTo>
                    <a:pt x="293" y="479"/>
                  </a:lnTo>
                  <a:cubicBezTo>
                    <a:pt x="312" y="500"/>
                    <a:pt x="334" y="509"/>
                    <a:pt x="356" y="509"/>
                  </a:cubicBezTo>
                  <a:cubicBezTo>
                    <a:pt x="418" y="509"/>
                    <a:pt x="475" y="436"/>
                    <a:pt x="429" y="374"/>
                  </a:cubicBezTo>
                  <a:lnTo>
                    <a:pt x="157" y="40"/>
                  </a:lnTo>
                  <a:cubicBezTo>
                    <a:pt x="138" y="15"/>
                    <a:pt x="111" y="1"/>
                    <a:pt x="86" y="1"/>
                  </a:cubicBezTo>
                  <a:close/>
                </a:path>
              </a:pathLst>
            </a:custGeom>
            <a:solidFill>
              <a:srgbClr val="312E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95" name="Google Shape;1395;p56"/>
            <p:cNvSpPr/>
            <p:nvPr/>
          </p:nvSpPr>
          <p:spPr>
            <a:xfrm>
              <a:off x="4919531" y="2010317"/>
              <a:ext cx="13429" cy="13542"/>
            </a:xfrm>
            <a:custGeom>
              <a:avLst/>
              <a:gdLst/>
              <a:ahLst/>
              <a:cxnLst/>
              <a:rect l="l" t="t" r="r" b="b"/>
              <a:pathLst>
                <a:path w="357" h="360" extrusionOk="0">
                  <a:moveTo>
                    <a:pt x="90" y="1"/>
                  </a:moveTo>
                  <a:cubicBezTo>
                    <a:pt x="72" y="1"/>
                    <a:pt x="55" y="7"/>
                    <a:pt x="42" y="20"/>
                  </a:cubicBezTo>
                  <a:cubicBezTo>
                    <a:pt x="1" y="51"/>
                    <a:pt x="1" y="93"/>
                    <a:pt x="21" y="135"/>
                  </a:cubicBezTo>
                  <a:lnTo>
                    <a:pt x="178" y="323"/>
                  </a:lnTo>
                  <a:cubicBezTo>
                    <a:pt x="196" y="349"/>
                    <a:pt x="219" y="360"/>
                    <a:pt x="242" y="360"/>
                  </a:cubicBezTo>
                  <a:cubicBezTo>
                    <a:pt x="301" y="360"/>
                    <a:pt x="356" y="289"/>
                    <a:pt x="303" y="229"/>
                  </a:cubicBezTo>
                  <a:lnTo>
                    <a:pt x="157" y="30"/>
                  </a:lnTo>
                  <a:cubicBezTo>
                    <a:pt x="139" y="12"/>
                    <a:pt x="114" y="1"/>
                    <a:pt x="90" y="1"/>
                  </a:cubicBezTo>
                  <a:close/>
                </a:path>
              </a:pathLst>
            </a:custGeom>
            <a:solidFill>
              <a:srgbClr val="312E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96" name="Google Shape;1396;p56"/>
            <p:cNvSpPr/>
            <p:nvPr/>
          </p:nvSpPr>
          <p:spPr>
            <a:xfrm>
              <a:off x="4887706" y="1951783"/>
              <a:ext cx="290821" cy="283674"/>
            </a:xfrm>
            <a:custGeom>
              <a:avLst/>
              <a:gdLst/>
              <a:ahLst/>
              <a:cxnLst/>
              <a:rect l="l" t="t" r="r" b="b"/>
              <a:pathLst>
                <a:path w="7731" h="7541" extrusionOk="0">
                  <a:moveTo>
                    <a:pt x="1794" y="1"/>
                  </a:moveTo>
                  <a:cubicBezTo>
                    <a:pt x="1737" y="1"/>
                    <a:pt x="1698" y="23"/>
                    <a:pt x="1682" y="71"/>
                  </a:cubicBezTo>
                  <a:cubicBezTo>
                    <a:pt x="1557" y="510"/>
                    <a:pt x="2790" y="2255"/>
                    <a:pt x="2790" y="2255"/>
                  </a:cubicBezTo>
                  <a:lnTo>
                    <a:pt x="1390" y="1513"/>
                  </a:lnTo>
                  <a:cubicBezTo>
                    <a:pt x="1390" y="1513"/>
                    <a:pt x="1058" y="82"/>
                    <a:pt x="621" y="82"/>
                  </a:cubicBezTo>
                  <a:cubicBezTo>
                    <a:pt x="620" y="82"/>
                    <a:pt x="618" y="82"/>
                    <a:pt x="617" y="82"/>
                  </a:cubicBezTo>
                  <a:cubicBezTo>
                    <a:pt x="188" y="82"/>
                    <a:pt x="0" y="1398"/>
                    <a:pt x="147" y="1920"/>
                  </a:cubicBezTo>
                  <a:cubicBezTo>
                    <a:pt x="293" y="2453"/>
                    <a:pt x="941" y="2955"/>
                    <a:pt x="941" y="2955"/>
                  </a:cubicBezTo>
                  <a:cubicBezTo>
                    <a:pt x="941" y="2955"/>
                    <a:pt x="1066" y="4605"/>
                    <a:pt x="1317" y="5159"/>
                  </a:cubicBezTo>
                  <a:cubicBezTo>
                    <a:pt x="1567" y="5702"/>
                    <a:pt x="3845" y="6141"/>
                    <a:pt x="3845" y="6141"/>
                  </a:cubicBezTo>
                  <a:lnTo>
                    <a:pt x="6905" y="7541"/>
                  </a:lnTo>
                  <a:lnTo>
                    <a:pt x="7731" y="3592"/>
                  </a:lnTo>
                  <a:lnTo>
                    <a:pt x="5422" y="3205"/>
                  </a:lnTo>
                  <a:cubicBezTo>
                    <a:pt x="5244" y="2109"/>
                    <a:pt x="3751" y="1304"/>
                    <a:pt x="3751" y="1304"/>
                  </a:cubicBezTo>
                  <a:cubicBezTo>
                    <a:pt x="3751" y="1304"/>
                    <a:pt x="2234" y="1"/>
                    <a:pt x="17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97" name="Google Shape;1397;p56"/>
            <p:cNvSpPr/>
            <p:nvPr/>
          </p:nvSpPr>
          <p:spPr>
            <a:xfrm>
              <a:off x="5136850" y="1343088"/>
              <a:ext cx="313768" cy="221567"/>
            </a:xfrm>
            <a:custGeom>
              <a:avLst/>
              <a:gdLst/>
              <a:ahLst/>
              <a:cxnLst/>
              <a:rect l="l" t="t" r="r" b="b"/>
              <a:pathLst>
                <a:path w="8341" h="5890" extrusionOk="0">
                  <a:moveTo>
                    <a:pt x="6821" y="1"/>
                  </a:moveTo>
                  <a:cubicBezTo>
                    <a:pt x="6794" y="1"/>
                    <a:pt x="6767" y="12"/>
                    <a:pt x="6749" y="40"/>
                  </a:cubicBezTo>
                  <a:lnTo>
                    <a:pt x="5203" y="2254"/>
                  </a:lnTo>
                  <a:cubicBezTo>
                    <a:pt x="4872" y="2217"/>
                    <a:pt x="3409" y="2050"/>
                    <a:pt x="2190" y="2050"/>
                  </a:cubicBezTo>
                  <a:cubicBezTo>
                    <a:pt x="2063" y="2050"/>
                    <a:pt x="1938" y="2052"/>
                    <a:pt x="1818" y="2056"/>
                  </a:cubicBezTo>
                  <a:cubicBezTo>
                    <a:pt x="387" y="2087"/>
                    <a:pt x="0" y="2975"/>
                    <a:pt x="0" y="2975"/>
                  </a:cubicBezTo>
                  <a:lnTo>
                    <a:pt x="324" y="4699"/>
                  </a:lnTo>
                  <a:cubicBezTo>
                    <a:pt x="324" y="4699"/>
                    <a:pt x="387" y="5858"/>
                    <a:pt x="2288" y="5890"/>
                  </a:cubicBezTo>
                  <a:cubicBezTo>
                    <a:pt x="2303" y="5890"/>
                    <a:pt x="2317" y="5890"/>
                    <a:pt x="2332" y="5890"/>
                  </a:cubicBezTo>
                  <a:cubicBezTo>
                    <a:pt x="3455" y="5890"/>
                    <a:pt x="4535" y="5494"/>
                    <a:pt x="5380" y="4761"/>
                  </a:cubicBezTo>
                  <a:cubicBezTo>
                    <a:pt x="6383" y="4908"/>
                    <a:pt x="7198" y="5096"/>
                    <a:pt x="8190" y="5284"/>
                  </a:cubicBezTo>
                  <a:cubicBezTo>
                    <a:pt x="8196" y="5285"/>
                    <a:pt x="8202" y="5286"/>
                    <a:pt x="8208" y="5286"/>
                  </a:cubicBezTo>
                  <a:cubicBezTo>
                    <a:pt x="8300" y="5286"/>
                    <a:pt x="8340" y="5136"/>
                    <a:pt x="8232" y="5117"/>
                  </a:cubicBezTo>
                  <a:cubicBezTo>
                    <a:pt x="7240" y="4939"/>
                    <a:pt x="6425" y="4741"/>
                    <a:pt x="5422" y="4594"/>
                  </a:cubicBezTo>
                  <a:lnTo>
                    <a:pt x="5297" y="2432"/>
                  </a:lnTo>
                  <a:lnTo>
                    <a:pt x="6895" y="123"/>
                  </a:lnTo>
                  <a:cubicBezTo>
                    <a:pt x="6946" y="65"/>
                    <a:pt x="6884" y="1"/>
                    <a:pt x="6821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98" name="Google Shape;1398;p56"/>
            <p:cNvSpPr/>
            <p:nvPr/>
          </p:nvSpPr>
          <p:spPr>
            <a:xfrm>
              <a:off x="5149564" y="1451803"/>
              <a:ext cx="146219" cy="20163"/>
            </a:xfrm>
            <a:custGeom>
              <a:avLst/>
              <a:gdLst/>
              <a:ahLst/>
              <a:cxnLst/>
              <a:rect l="l" t="t" r="r" b="b"/>
              <a:pathLst>
                <a:path w="3887" h="536" extrusionOk="0">
                  <a:moveTo>
                    <a:pt x="1895" y="0"/>
                  </a:moveTo>
                  <a:cubicBezTo>
                    <a:pt x="1271" y="0"/>
                    <a:pt x="656" y="98"/>
                    <a:pt x="80" y="388"/>
                  </a:cubicBezTo>
                  <a:cubicBezTo>
                    <a:pt x="0" y="424"/>
                    <a:pt x="41" y="535"/>
                    <a:pt x="113" y="535"/>
                  </a:cubicBezTo>
                  <a:cubicBezTo>
                    <a:pt x="126" y="535"/>
                    <a:pt x="139" y="532"/>
                    <a:pt x="153" y="524"/>
                  </a:cubicBezTo>
                  <a:cubicBezTo>
                    <a:pt x="706" y="253"/>
                    <a:pt x="1296" y="162"/>
                    <a:pt x="1892" y="162"/>
                  </a:cubicBezTo>
                  <a:cubicBezTo>
                    <a:pt x="2515" y="162"/>
                    <a:pt x="3144" y="261"/>
                    <a:pt x="3747" y="357"/>
                  </a:cubicBezTo>
                  <a:cubicBezTo>
                    <a:pt x="3753" y="358"/>
                    <a:pt x="3760" y="359"/>
                    <a:pt x="3766" y="359"/>
                  </a:cubicBezTo>
                  <a:cubicBezTo>
                    <a:pt x="3856" y="359"/>
                    <a:pt x="3887" y="220"/>
                    <a:pt x="3789" y="200"/>
                  </a:cubicBezTo>
                  <a:cubicBezTo>
                    <a:pt x="3168" y="100"/>
                    <a:pt x="2527" y="0"/>
                    <a:pt x="189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99" name="Google Shape;1399;p56"/>
            <p:cNvSpPr/>
            <p:nvPr/>
          </p:nvSpPr>
          <p:spPr>
            <a:xfrm>
              <a:off x="5164762" y="1499089"/>
              <a:ext cx="127260" cy="26596"/>
            </a:xfrm>
            <a:custGeom>
              <a:avLst/>
              <a:gdLst/>
              <a:ahLst/>
              <a:cxnLst/>
              <a:rect l="l" t="t" r="r" b="b"/>
              <a:pathLst>
                <a:path w="3383" h="707" extrusionOk="0">
                  <a:moveTo>
                    <a:pt x="3254" y="1"/>
                  </a:moveTo>
                  <a:cubicBezTo>
                    <a:pt x="3242" y="1"/>
                    <a:pt x="3230" y="3"/>
                    <a:pt x="3218" y="9"/>
                  </a:cubicBezTo>
                  <a:cubicBezTo>
                    <a:pt x="2379" y="365"/>
                    <a:pt x="1480" y="547"/>
                    <a:pt x="578" y="547"/>
                  </a:cubicBezTo>
                  <a:cubicBezTo>
                    <a:pt x="424" y="547"/>
                    <a:pt x="269" y="542"/>
                    <a:pt x="115" y="531"/>
                  </a:cubicBezTo>
                  <a:cubicBezTo>
                    <a:pt x="112" y="531"/>
                    <a:pt x="108" y="530"/>
                    <a:pt x="105" y="530"/>
                  </a:cubicBezTo>
                  <a:cubicBezTo>
                    <a:pt x="0" y="530"/>
                    <a:pt x="4" y="688"/>
                    <a:pt x="115" y="688"/>
                  </a:cubicBezTo>
                  <a:cubicBezTo>
                    <a:pt x="283" y="701"/>
                    <a:pt x="452" y="707"/>
                    <a:pt x="620" y="707"/>
                  </a:cubicBezTo>
                  <a:cubicBezTo>
                    <a:pt x="1539" y="707"/>
                    <a:pt x="2453" y="515"/>
                    <a:pt x="3301" y="144"/>
                  </a:cubicBezTo>
                  <a:cubicBezTo>
                    <a:pt x="3383" y="108"/>
                    <a:pt x="3330" y="1"/>
                    <a:pt x="32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400" name="Google Shape;1400;p56"/>
          <p:cNvGrpSpPr/>
          <p:nvPr/>
        </p:nvGrpSpPr>
        <p:grpSpPr>
          <a:xfrm>
            <a:off x="319610" y="1407153"/>
            <a:ext cx="3155667" cy="3112348"/>
            <a:chOff x="456525" y="1504950"/>
            <a:chExt cx="3155667" cy="3112348"/>
          </a:xfrm>
        </p:grpSpPr>
        <p:sp>
          <p:nvSpPr>
            <p:cNvPr id="1401" name="Google Shape;1401;p56"/>
            <p:cNvSpPr/>
            <p:nvPr/>
          </p:nvSpPr>
          <p:spPr>
            <a:xfrm>
              <a:off x="3527756" y="2988688"/>
              <a:ext cx="77563" cy="41127"/>
            </a:xfrm>
            <a:custGeom>
              <a:avLst/>
              <a:gdLst/>
              <a:ahLst/>
              <a:cxnLst/>
              <a:rect l="l" t="t" r="r" b="b"/>
              <a:pathLst>
                <a:path w="711" h="377" extrusionOk="0">
                  <a:moveTo>
                    <a:pt x="711" y="324"/>
                  </a:moveTo>
                  <a:lnTo>
                    <a:pt x="690" y="376"/>
                  </a:lnTo>
                  <a:lnTo>
                    <a:pt x="1" y="188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02" name="Google Shape;1402;p56"/>
            <p:cNvSpPr/>
            <p:nvPr/>
          </p:nvSpPr>
          <p:spPr>
            <a:xfrm>
              <a:off x="3520883" y="2979525"/>
              <a:ext cx="22909" cy="38836"/>
            </a:xfrm>
            <a:custGeom>
              <a:avLst/>
              <a:gdLst/>
              <a:ahLst/>
              <a:cxnLst/>
              <a:rect l="l" t="t" r="r" b="b"/>
              <a:pathLst>
                <a:path w="210" h="356" extrusionOk="0">
                  <a:moveTo>
                    <a:pt x="168" y="210"/>
                  </a:moveTo>
                  <a:cubicBezTo>
                    <a:pt x="137" y="293"/>
                    <a:pt x="74" y="356"/>
                    <a:pt x="43" y="345"/>
                  </a:cubicBezTo>
                  <a:cubicBezTo>
                    <a:pt x="1" y="335"/>
                    <a:pt x="1" y="241"/>
                    <a:pt x="43" y="157"/>
                  </a:cubicBezTo>
                  <a:cubicBezTo>
                    <a:pt x="84" y="63"/>
                    <a:pt x="137" y="1"/>
                    <a:pt x="168" y="11"/>
                  </a:cubicBezTo>
                  <a:cubicBezTo>
                    <a:pt x="210" y="22"/>
                    <a:pt x="199" y="116"/>
                    <a:pt x="168" y="21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03" name="Google Shape;1403;p56"/>
            <p:cNvSpPr/>
            <p:nvPr/>
          </p:nvSpPr>
          <p:spPr>
            <a:xfrm>
              <a:off x="3597247" y="3014870"/>
              <a:ext cx="13854" cy="24000"/>
            </a:xfrm>
            <a:custGeom>
              <a:avLst/>
              <a:gdLst/>
              <a:ahLst/>
              <a:cxnLst/>
              <a:rect l="l" t="t" r="r" b="b"/>
              <a:pathLst>
                <a:path w="127" h="220" extrusionOk="0">
                  <a:moveTo>
                    <a:pt x="105" y="126"/>
                  </a:moveTo>
                  <a:cubicBezTo>
                    <a:pt x="84" y="178"/>
                    <a:pt x="53" y="220"/>
                    <a:pt x="32" y="209"/>
                  </a:cubicBezTo>
                  <a:cubicBezTo>
                    <a:pt x="1" y="199"/>
                    <a:pt x="1" y="147"/>
                    <a:pt x="32" y="95"/>
                  </a:cubicBezTo>
                  <a:cubicBezTo>
                    <a:pt x="53" y="42"/>
                    <a:pt x="84" y="1"/>
                    <a:pt x="105" y="11"/>
                  </a:cubicBezTo>
                  <a:cubicBezTo>
                    <a:pt x="126" y="21"/>
                    <a:pt x="126" y="74"/>
                    <a:pt x="105" y="12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04" name="Google Shape;1404;p56"/>
            <p:cNvSpPr/>
            <p:nvPr/>
          </p:nvSpPr>
          <p:spPr>
            <a:xfrm>
              <a:off x="3549465" y="2824507"/>
              <a:ext cx="20618" cy="19527"/>
            </a:xfrm>
            <a:custGeom>
              <a:avLst/>
              <a:gdLst/>
              <a:ahLst/>
              <a:cxnLst/>
              <a:rect l="l" t="t" r="r" b="b"/>
              <a:pathLst>
                <a:path w="189" h="179" extrusionOk="0">
                  <a:moveTo>
                    <a:pt x="125" y="53"/>
                  </a:moveTo>
                  <a:cubicBezTo>
                    <a:pt x="167" y="95"/>
                    <a:pt x="188" y="147"/>
                    <a:pt x="178" y="158"/>
                  </a:cubicBezTo>
                  <a:cubicBezTo>
                    <a:pt x="157" y="179"/>
                    <a:pt x="105" y="158"/>
                    <a:pt x="63" y="116"/>
                  </a:cubicBezTo>
                  <a:cubicBezTo>
                    <a:pt x="21" y="74"/>
                    <a:pt x="0" y="32"/>
                    <a:pt x="21" y="11"/>
                  </a:cubicBezTo>
                  <a:cubicBezTo>
                    <a:pt x="31" y="1"/>
                    <a:pt x="84" y="11"/>
                    <a:pt x="125" y="5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05" name="Google Shape;1405;p56"/>
            <p:cNvSpPr/>
            <p:nvPr/>
          </p:nvSpPr>
          <p:spPr>
            <a:xfrm>
              <a:off x="3527756" y="2898689"/>
              <a:ext cx="78763" cy="39927"/>
            </a:xfrm>
            <a:custGeom>
              <a:avLst/>
              <a:gdLst/>
              <a:ahLst/>
              <a:cxnLst/>
              <a:rect l="l" t="t" r="r" b="b"/>
              <a:pathLst>
                <a:path w="722" h="366" extrusionOk="0">
                  <a:moveTo>
                    <a:pt x="700" y="0"/>
                  </a:moveTo>
                  <a:lnTo>
                    <a:pt x="721" y="52"/>
                  </a:lnTo>
                  <a:lnTo>
                    <a:pt x="74" y="366"/>
                  </a:lnTo>
                  <a:lnTo>
                    <a:pt x="1" y="18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06" name="Google Shape;1406;p56"/>
            <p:cNvSpPr/>
            <p:nvPr/>
          </p:nvSpPr>
          <p:spPr>
            <a:xfrm>
              <a:off x="3522083" y="2908943"/>
              <a:ext cx="21709" cy="39927"/>
            </a:xfrm>
            <a:custGeom>
              <a:avLst/>
              <a:gdLst/>
              <a:ahLst/>
              <a:cxnLst/>
              <a:rect l="l" t="t" r="r" b="b"/>
              <a:pathLst>
                <a:path w="199" h="366" extrusionOk="0">
                  <a:moveTo>
                    <a:pt x="157" y="157"/>
                  </a:moveTo>
                  <a:cubicBezTo>
                    <a:pt x="199" y="251"/>
                    <a:pt x="188" y="334"/>
                    <a:pt x="157" y="355"/>
                  </a:cubicBezTo>
                  <a:cubicBezTo>
                    <a:pt x="126" y="366"/>
                    <a:pt x="63" y="303"/>
                    <a:pt x="32" y="209"/>
                  </a:cubicBezTo>
                  <a:cubicBezTo>
                    <a:pt x="0" y="115"/>
                    <a:pt x="0" y="31"/>
                    <a:pt x="32" y="21"/>
                  </a:cubicBezTo>
                  <a:cubicBezTo>
                    <a:pt x="63" y="0"/>
                    <a:pt x="126" y="63"/>
                    <a:pt x="157" y="15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07" name="Google Shape;1407;p56"/>
            <p:cNvSpPr/>
            <p:nvPr/>
          </p:nvSpPr>
          <p:spPr>
            <a:xfrm>
              <a:off x="3598447" y="2889525"/>
              <a:ext cx="13745" cy="24000"/>
            </a:xfrm>
            <a:custGeom>
              <a:avLst/>
              <a:gdLst/>
              <a:ahLst/>
              <a:cxnLst/>
              <a:rect l="l" t="t" r="r" b="b"/>
              <a:pathLst>
                <a:path w="126" h="220" extrusionOk="0">
                  <a:moveTo>
                    <a:pt x="105" y="94"/>
                  </a:moveTo>
                  <a:cubicBezTo>
                    <a:pt x="126" y="157"/>
                    <a:pt x="126" y="199"/>
                    <a:pt x="105" y="209"/>
                  </a:cubicBezTo>
                  <a:cubicBezTo>
                    <a:pt x="84" y="220"/>
                    <a:pt x="42" y="178"/>
                    <a:pt x="21" y="126"/>
                  </a:cubicBezTo>
                  <a:cubicBezTo>
                    <a:pt x="0" y="74"/>
                    <a:pt x="0" y="21"/>
                    <a:pt x="21" y="11"/>
                  </a:cubicBezTo>
                  <a:cubicBezTo>
                    <a:pt x="42" y="0"/>
                    <a:pt x="84" y="42"/>
                    <a:pt x="105" y="9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08" name="Google Shape;1408;p56"/>
            <p:cNvSpPr/>
            <p:nvPr/>
          </p:nvSpPr>
          <p:spPr>
            <a:xfrm>
              <a:off x="3534629" y="2872398"/>
              <a:ext cx="18327" cy="21818"/>
            </a:xfrm>
            <a:custGeom>
              <a:avLst/>
              <a:gdLst/>
              <a:ahLst/>
              <a:cxnLst/>
              <a:rect l="l" t="t" r="r" b="b"/>
              <a:pathLst>
                <a:path w="168" h="200" extrusionOk="0">
                  <a:moveTo>
                    <a:pt x="126" y="74"/>
                  </a:moveTo>
                  <a:cubicBezTo>
                    <a:pt x="157" y="126"/>
                    <a:pt x="167" y="178"/>
                    <a:pt x="146" y="189"/>
                  </a:cubicBezTo>
                  <a:cubicBezTo>
                    <a:pt x="136" y="199"/>
                    <a:pt x="84" y="178"/>
                    <a:pt x="52" y="126"/>
                  </a:cubicBezTo>
                  <a:cubicBezTo>
                    <a:pt x="11" y="84"/>
                    <a:pt x="0" y="32"/>
                    <a:pt x="21" y="22"/>
                  </a:cubicBezTo>
                  <a:cubicBezTo>
                    <a:pt x="42" y="1"/>
                    <a:pt x="84" y="32"/>
                    <a:pt x="126" y="7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09" name="Google Shape;1409;p56"/>
            <p:cNvSpPr/>
            <p:nvPr/>
          </p:nvSpPr>
          <p:spPr>
            <a:xfrm>
              <a:off x="3538010" y="3024034"/>
              <a:ext cx="17236" cy="22909"/>
            </a:xfrm>
            <a:custGeom>
              <a:avLst/>
              <a:gdLst/>
              <a:ahLst/>
              <a:cxnLst/>
              <a:rect l="l" t="t" r="r" b="b"/>
              <a:pathLst>
                <a:path w="158" h="210" extrusionOk="0">
                  <a:moveTo>
                    <a:pt x="115" y="125"/>
                  </a:moveTo>
                  <a:cubicBezTo>
                    <a:pt x="84" y="178"/>
                    <a:pt x="32" y="209"/>
                    <a:pt x="21" y="188"/>
                  </a:cubicBezTo>
                  <a:cubicBezTo>
                    <a:pt x="1" y="178"/>
                    <a:pt x="11" y="125"/>
                    <a:pt x="42" y="73"/>
                  </a:cubicBezTo>
                  <a:cubicBezTo>
                    <a:pt x="74" y="21"/>
                    <a:pt x="115" y="0"/>
                    <a:pt x="136" y="11"/>
                  </a:cubicBezTo>
                  <a:cubicBezTo>
                    <a:pt x="157" y="21"/>
                    <a:pt x="147" y="73"/>
                    <a:pt x="115" y="125"/>
                  </a:cubicBezTo>
                  <a:close/>
                </a:path>
              </a:pathLst>
            </a:custGeom>
            <a:solidFill>
              <a:schemeClr val="accent5"/>
            </a:solidFill>
            <a:ln w="775" cap="flat" cmpd="sng">
              <a:solidFill>
                <a:srgbClr val="C0F7FA"/>
              </a:solidFill>
              <a:prstDash val="solid"/>
              <a:miter lim="1044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10" name="Google Shape;1410;p56"/>
            <p:cNvSpPr/>
            <p:nvPr/>
          </p:nvSpPr>
          <p:spPr>
            <a:xfrm>
              <a:off x="3519792" y="2956725"/>
              <a:ext cx="22909" cy="29782"/>
            </a:xfrm>
            <a:custGeom>
              <a:avLst/>
              <a:gdLst/>
              <a:ahLst/>
              <a:cxnLst/>
              <a:rect l="l" t="t" r="r" b="b"/>
              <a:pathLst>
                <a:path w="210" h="273" extrusionOk="0">
                  <a:moveTo>
                    <a:pt x="11" y="157"/>
                  </a:moveTo>
                  <a:cubicBezTo>
                    <a:pt x="0" y="95"/>
                    <a:pt x="32" y="32"/>
                    <a:pt x="94" y="11"/>
                  </a:cubicBezTo>
                  <a:cubicBezTo>
                    <a:pt x="147" y="1"/>
                    <a:pt x="188" y="53"/>
                    <a:pt x="199" y="126"/>
                  </a:cubicBezTo>
                  <a:cubicBezTo>
                    <a:pt x="209" y="189"/>
                    <a:pt x="168" y="251"/>
                    <a:pt x="105" y="272"/>
                  </a:cubicBezTo>
                  <a:cubicBezTo>
                    <a:pt x="63" y="272"/>
                    <a:pt x="11" y="220"/>
                    <a:pt x="11" y="15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11" name="Google Shape;1411;p56"/>
            <p:cNvSpPr/>
            <p:nvPr/>
          </p:nvSpPr>
          <p:spPr>
            <a:xfrm>
              <a:off x="1279287" y="4438282"/>
              <a:ext cx="1920311" cy="179017"/>
            </a:xfrm>
            <a:custGeom>
              <a:avLst/>
              <a:gdLst/>
              <a:ahLst/>
              <a:cxnLst/>
              <a:rect l="l" t="t" r="r" b="b"/>
              <a:pathLst>
                <a:path w="17603" h="1641" extrusionOk="0">
                  <a:moveTo>
                    <a:pt x="8807" y="1640"/>
                  </a:moveTo>
                  <a:cubicBezTo>
                    <a:pt x="13654" y="1640"/>
                    <a:pt x="17603" y="1274"/>
                    <a:pt x="17603" y="815"/>
                  </a:cubicBezTo>
                  <a:cubicBezTo>
                    <a:pt x="17603" y="366"/>
                    <a:pt x="13654" y="0"/>
                    <a:pt x="8807" y="0"/>
                  </a:cubicBezTo>
                  <a:cubicBezTo>
                    <a:pt x="3950" y="0"/>
                    <a:pt x="1" y="366"/>
                    <a:pt x="1" y="815"/>
                  </a:cubicBezTo>
                  <a:cubicBezTo>
                    <a:pt x="1" y="1274"/>
                    <a:pt x="3960" y="1640"/>
                    <a:pt x="8807" y="164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12" name="Google Shape;1412;p56"/>
            <p:cNvSpPr/>
            <p:nvPr/>
          </p:nvSpPr>
          <p:spPr>
            <a:xfrm>
              <a:off x="1935686" y="3100397"/>
              <a:ext cx="317016" cy="169853"/>
            </a:xfrm>
            <a:custGeom>
              <a:avLst/>
              <a:gdLst/>
              <a:ahLst/>
              <a:cxnLst/>
              <a:rect l="l" t="t" r="r" b="b"/>
              <a:pathLst>
                <a:path w="2906" h="1557" extrusionOk="0">
                  <a:moveTo>
                    <a:pt x="2790" y="1557"/>
                  </a:moveTo>
                  <a:cubicBezTo>
                    <a:pt x="2216" y="1463"/>
                    <a:pt x="1119" y="1327"/>
                    <a:pt x="388" y="825"/>
                  </a:cubicBezTo>
                  <a:cubicBezTo>
                    <a:pt x="1" y="564"/>
                    <a:pt x="492" y="0"/>
                    <a:pt x="878" y="198"/>
                  </a:cubicBezTo>
                  <a:cubicBezTo>
                    <a:pt x="1756" y="637"/>
                    <a:pt x="2487" y="961"/>
                    <a:pt x="2905" y="1222"/>
                  </a:cubicBezTo>
                  <a:close/>
                </a:path>
              </a:pathLst>
            </a:custGeom>
            <a:solidFill>
              <a:srgbClr val="FFCD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13" name="Google Shape;1413;p56"/>
            <p:cNvSpPr/>
            <p:nvPr/>
          </p:nvSpPr>
          <p:spPr>
            <a:xfrm>
              <a:off x="1516341" y="2388146"/>
              <a:ext cx="435487" cy="708867"/>
            </a:xfrm>
            <a:custGeom>
              <a:avLst/>
              <a:gdLst/>
              <a:ahLst/>
              <a:cxnLst/>
              <a:rect l="l" t="t" r="r" b="b"/>
              <a:pathLst>
                <a:path w="3992" h="6498" extrusionOk="0">
                  <a:moveTo>
                    <a:pt x="3741" y="3541"/>
                  </a:moveTo>
                  <a:cubicBezTo>
                    <a:pt x="3479" y="4920"/>
                    <a:pt x="2717" y="6498"/>
                    <a:pt x="1787" y="6498"/>
                  </a:cubicBezTo>
                  <a:cubicBezTo>
                    <a:pt x="857" y="6498"/>
                    <a:pt x="1" y="5223"/>
                    <a:pt x="95" y="3583"/>
                  </a:cubicBezTo>
                  <a:cubicBezTo>
                    <a:pt x="178" y="2225"/>
                    <a:pt x="732" y="721"/>
                    <a:pt x="1609" y="690"/>
                  </a:cubicBezTo>
                  <a:cubicBezTo>
                    <a:pt x="3250" y="0"/>
                    <a:pt x="3991" y="2162"/>
                    <a:pt x="3741" y="354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14" name="Google Shape;1414;p56"/>
            <p:cNvSpPr/>
            <p:nvPr/>
          </p:nvSpPr>
          <p:spPr>
            <a:xfrm>
              <a:off x="1781868" y="2820035"/>
              <a:ext cx="273598" cy="369270"/>
            </a:xfrm>
            <a:custGeom>
              <a:avLst/>
              <a:gdLst/>
              <a:ahLst/>
              <a:cxnLst/>
              <a:rect l="l" t="t" r="r" b="b"/>
              <a:pathLst>
                <a:path w="2508" h="3385" extrusionOk="0">
                  <a:moveTo>
                    <a:pt x="1463" y="669"/>
                  </a:moveTo>
                  <a:cubicBezTo>
                    <a:pt x="1683" y="1066"/>
                    <a:pt x="2278" y="2560"/>
                    <a:pt x="2508" y="3071"/>
                  </a:cubicBezTo>
                  <a:cubicBezTo>
                    <a:pt x="2268" y="3009"/>
                    <a:pt x="1881" y="3249"/>
                    <a:pt x="1787" y="3385"/>
                  </a:cubicBezTo>
                  <a:cubicBezTo>
                    <a:pt x="1547" y="3176"/>
                    <a:pt x="648" y="1463"/>
                    <a:pt x="523" y="1191"/>
                  </a:cubicBezTo>
                  <a:cubicBezTo>
                    <a:pt x="1" y="32"/>
                    <a:pt x="1098" y="0"/>
                    <a:pt x="1463" y="66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15" name="Google Shape;1415;p56"/>
            <p:cNvSpPr/>
            <p:nvPr/>
          </p:nvSpPr>
          <p:spPr>
            <a:xfrm>
              <a:off x="1894668" y="2976143"/>
              <a:ext cx="51381" cy="139090"/>
            </a:xfrm>
            <a:custGeom>
              <a:avLst/>
              <a:gdLst/>
              <a:ahLst/>
              <a:cxnLst/>
              <a:rect l="l" t="t" r="r" b="b"/>
              <a:pathLst>
                <a:path w="471" h="1275" extrusionOk="0">
                  <a:moveTo>
                    <a:pt x="304" y="1275"/>
                  </a:moveTo>
                  <a:cubicBezTo>
                    <a:pt x="210" y="1108"/>
                    <a:pt x="116" y="930"/>
                    <a:pt x="22" y="763"/>
                  </a:cubicBezTo>
                  <a:cubicBezTo>
                    <a:pt x="1" y="460"/>
                    <a:pt x="32" y="147"/>
                    <a:pt x="168" y="0"/>
                  </a:cubicBezTo>
                  <a:cubicBezTo>
                    <a:pt x="471" y="366"/>
                    <a:pt x="471" y="888"/>
                    <a:pt x="304" y="12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16" name="Google Shape;1416;p56"/>
            <p:cNvSpPr/>
            <p:nvPr/>
          </p:nvSpPr>
          <p:spPr>
            <a:xfrm>
              <a:off x="1803577" y="4451918"/>
              <a:ext cx="255380" cy="96981"/>
            </a:xfrm>
            <a:custGeom>
              <a:avLst/>
              <a:gdLst/>
              <a:ahLst/>
              <a:cxnLst/>
              <a:rect l="l" t="t" r="r" b="b"/>
              <a:pathLst>
                <a:path w="2341" h="889" extrusionOk="0">
                  <a:moveTo>
                    <a:pt x="52" y="0"/>
                  </a:moveTo>
                  <a:cubicBezTo>
                    <a:pt x="11" y="387"/>
                    <a:pt x="0" y="679"/>
                    <a:pt x="73" y="888"/>
                  </a:cubicBezTo>
                  <a:lnTo>
                    <a:pt x="2340" y="888"/>
                  </a:lnTo>
                  <a:lnTo>
                    <a:pt x="2340" y="732"/>
                  </a:lnTo>
                  <a:cubicBezTo>
                    <a:pt x="2330" y="439"/>
                    <a:pt x="2058" y="230"/>
                    <a:pt x="1599" y="178"/>
                  </a:cubicBezTo>
                  <a:close/>
                </a:path>
              </a:pathLst>
            </a:custGeom>
            <a:solidFill>
              <a:srgbClr val="8A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17" name="Google Shape;1417;p56"/>
            <p:cNvSpPr/>
            <p:nvPr/>
          </p:nvSpPr>
          <p:spPr>
            <a:xfrm>
              <a:off x="1446851" y="3264469"/>
              <a:ext cx="531159" cy="735158"/>
            </a:xfrm>
            <a:custGeom>
              <a:avLst/>
              <a:gdLst/>
              <a:ahLst/>
              <a:cxnLst/>
              <a:rect l="l" t="t" r="r" b="b"/>
              <a:pathLst>
                <a:path w="4869" h="6739" extrusionOk="0">
                  <a:moveTo>
                    <a:pt x="4451" y="6540"/>
                  </a:moveTo>
                  <a:cubicBezTo>
                    <a:pt x="4127" y="6686"/>
                    <a:pt x="3427" y="6728"/>
                    <a:pt x="3114" y="6519"/>
                  </a:cubicBezTo>
                  <a:cubicBezTo>
                    <a:pt x="3176" y="5516"/>
                    <a:pt x="2915" y="4231"/>
                    <a:pt x="2884" y="2664"/>
                  </a:cubicBezTo>
                  <a:cubicBezTo>
                    <a:pt x="2831" y="3448"/>
                    <a:pt x="2685" y="5652"/>
                    <a:pt x="2560" y="6540"/>
                  </a:cubicBezTo>
                  <a:cubicBezTo>
                    <a:pt x="2173" y="6738"/>
                    <a:pt x="1432" y="6707"/>
                    <a:pt x="1233" y="6487"/>
                  </a:cubicBezTo>
                  <a:cubicBezTo>
                    <a:pt x="1296" y="5704"/>
                    <a:pt x="0" y="1808"/>
                    <a:pt x="1797" y="11"/>
                  </a:cubicBezTo>
                  <a:cubicBezTo>
                    <a:pt x="2727" y="11"/>
                    <a:pt x="3176" y="0"/>
                    <a:pt x="4106" y="0"/>
                  </a:cubicBezTo>
                  <a:cubicBezTo>
                    <a:pt x="4869" y="1766"/>
                    <a:pt x="4639" y="4607"/>
                    <a:pt x="4451" y="654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18" name="Google Shape;1418;p56"/>
            <p:cNvSpPr/>
            <p:nvPr/>
          </p:nvSpPr>
          <p:spPr>
            <a:xfrm>
              <a:off x="1512959" y="2794944"/>
              <a:ext cx="444542" cy="640576"/>
            </a:xfrm>
            <a:custGeom>
              <a:avLst/>
              <a:gdLst/>
              <a:ahLst/>
              <a:cxnLst/>
              <a:rect l="l" t="t" r="r" b="b"/>
              <a:pathLst>
                <a:path w="4075" h="5872" extrusionOk="0">
                  <a:moveTo>
                    <a:pt x="3855" y="5338"/>
                  </a:moveTo>
                  <a:cubicBezTo>
                    <a:pt x="4074" y="5130"/>
                    <a:pt x="3542" y="4137"/>
                    <a:pt x="3479" y="3688"/>
                  </a:cubicBezTo>
                  <a:cubicBezTo>
                    <a:pt x="3448" y="3281"/>
                    <a:pt x="3489" y="2884"/>
                    <a:pt x="3615" y="2497"/>
                  </a:cubicBezTo>
                  <a:cubicBezTo>
                    <a:pt x="3740" y="2194"/>
                    <a:pt x="3730" y="1849"/>
                    <a:pt x="3583" y="1557"/>
                  </a:cubicBezTo>
                  <a:cubicBezTo>
                    <a:pt x="3469" y="1369"/>
                    <a:pt x="3594" y="1014"/>
                    <a:pt x="3542" y="523"/>
                  </a:cubicBezTo>
                  <a:cubicBezTo>
                    <a:pt x="3207" y="241"/>
                    <a:pt x="1191" y="0"/>
                    <a:pt x="418" y="575"/>
                  </a:cubicBezTo>
                  <a:cubicBezTo>
                    <a:pt x="105" y="805"/>
                    <a:pt x="0" y="1306"/>
                    <a:pt x="178" y="1933"/>
                  </a:cubicBezTo>
                  <a:cubicBezTo>
                    <a:pt x="345" y="2528"/>
                    <a:pt x="721" y="3312"/>
                    <a:pt x="773" y="3907"/>
                  </a:cubicBezTo>
                  <a:cubicBezTo>
                    <a:pt x="805" y="4263"/>
                    <a:pt x="209" y="5318"/>
                    <a:pt x="450" y="5453"/>
                  </a:cubicBezTo>
                  <a:cubicBezTo>
                    <a:pt x="1108" y="5809"/>
                    <a:pt x="3301" y="5871"/>
                    <a:pt x="3855" y="533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19" name="Google Shape;1419;p56"/>
            <p:cNvSpPr/>
            <p:nvPr/>
          </p:nvSpPr>
          <p:spPr>
            <a:xfrm>
              <a:off x="1615505" y="2810871"/>
              <a:ext cx="254289" cy="123163"/>
            </a:xfrm>
            <a:custGeom>
              <a:avLst/>
              <a:gdLst/>
              <a:ahLst/>
              <a:cxnLst/>
              <a:rect l="l" t="t" r="r" b="b"/>
              <a:pathLst>
                <a:path w="2331" h="1129" extrusionOk="0">
                  <a:moveTo>
                    <a:pt x="2236" y="230"/>
                  </a:moveTo>
                  <a:cubicBezTo>
                    <a:pt x="1693" y="74"/>
                    <a:pt x="700" y="1"/>
                    <a:pt x="1" y="199"/>
                  </a:cubicBezTo>
                  <a:cubicBezTo>
                    <a:pt x="680" y="962"/>
                    <a:pt x="2330" y="1129"/>
                    <a:pt x="2236" y="230"/>
                  </a:cubicBezTo>
                  <a:close/>
                </a:path>
              </a:pathLst>
            </a:custGeom>
            <a:solidFill>
              <a:srgbClr val="9972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20" name="Google Shape;1420;p56"/>
            <p:cNvSpPr/>
            <p:nvPr/>
          </p:nvSpPr>
          <p:spPr>
            <a:xfrm>
              <a:off x="1820595" y="2826798"/>
              <a:ext cx="160799" cy="590504"/>
            </a:xfrm>
            <a:custGeom>
              <a:avLst/>
              <a:gdLst/>
              <a:ahLst/>
              <a:cxnLst/>
              <a:rect l="l" t="t" r="r" b="b"/>
              <a:pathLst>
                <a:path w="1474" h="5413" extrusionOk="0">
                  <a:moveTo>
                    <a:pt x="1244" y="5214"/>
                  </a:moveTo>
                  <a:cubicBezTo>
                    <a:pt x="1474" y="5005"/>
                    <a:pt x="983" y="3981"/>
                    <a:pt x="920" y="3532"/>
                  </a:cubicBezTo>
                  <a:cubicBezTo>
                    <a:pt x="816" y="2790"/>
                    <a:pt x="1150" y="2424"/>
                    <a:pt x="805" y="1213"/>
                  </a:cubicBezTo>
                  <a:cubicBezTo>
                    <a:pt x="743" y="993"/>
                    <a:pt x="774" y="722"/>
                    <a:pt x="711" y="231"/>
                  </a:cubicBezTo>
                  <a:cubicBezTo>
                    <a:pt x="607" y="147"/>
                    <a:pt x="346" y="64"/>
                    <a:pt x="1" y="1"/>
                  </a:cubicBezTo>
                  <a:lnTo>
                    <a:pt x="1" y="1"/>
                  </a:lnTo>
                  <a:cubicBezTo>
                    <a:pt x="565" y="837"/>
                    <a:pt x="534" y="2686"/>
                    <a:pt x="544" y="3323"/>
                  </a:cubicBezTo>
                  <a:cubicBezTo>
                    <a:pt x="565" y="4033"/>
                    <a:pt x="680" y="4733"/>
                    <a:pt x="889" y="5412"/>
                  </a:cubicBezTo>
                  <a:cubicBezTo>
                    <a:pt x="1014" y="5349"/>
                    <a:pt x="1129" y="5287"/>
                    <a:pt x="1244" y="521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21" name="Google Shape;1421;p56"/>
            <p:cNvSpPr/>
            <p:nvPr/>
          </p:nvSpPr>
          <p:spPr>
            <a:xfrm>
              <a:off x="1493541" y="2820035"/>
              <a:ext cx="205307" cy="645049"/>
            </a:xfrm>
            <a:custGeom>
              <a:avLst/>
              <a:gdLst/>
              <a:ahLst/>
              <a:cxnLst/>
              <a:rect l="l" t="t" r="r" b="b"/>
              <a:pathLst>
                <a:path w="1882" h="5913" extrusionOk="0">
                  <a:moveTo>
                    <a:pt x="1860" y="0"/>
                  </a:moveTo>
                  <a:cubicBezTo>
                    <a:pt x="1244" y="0"/>
                    <a:pt x="816" y="178"/>
                    <a:pt x="596" y="345"/>
                  </a:cubicBezTo>
                  <a:cubicBezTo>
                    <a:pt x="283" y="575"/>
                    <a:pt x="178" y="1087"/>
                    <a:pt x="346" y="1703"/>
                  </a:cubicBezTo>
                  <a:cubicBezTo>
                    <a:pt x="523" y="2330"/>
                    <a:pt x="638" y="2957"/>
                    <a:pt x="701" y="3604"/>
                  </a:cubicBezTo>
                  <a:cubicBezTo>
                    <a:pt x="722" y="3959"/>
                    <a:pt x="1" y="5307"/>
                    <a:pt x="252" y="5443"/>
                  </a:cubicBezTo>
                  <a:cubicBezTo>
                    <a:pt x="481" y="5568"/>
                    <a:pt x="1275" y="5871"/>
                    <a:pt x="1735" y="5913"/>
                  </a:cubicBezTo>
                  <a:cubicBezTo>
                    <a:pt x="1881" y="5234"/>
                    <a:pt x="1516" y="1452"/>
                    <a:pt x="18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22" name="Google Shape;1422;p56"/>
            <p:cNvSpPr/>
            <p:nvPr/>
          </p:nvSpPr>
          <p:spPr>
            <a:xfrm>
              <a:off x="1430923" y="2776726"/>
              <a:ext cx="207489" cy="504869"/>
            </a:xfrm>
            <a:custGeom>
              <a:avLst/>
              <a:gdLst/>
              <a:ahLst/>
              <a:cxnLst/>
              <a:rect l="l" t="t" r="r" b="b"/>
              <a:pathLst>
                <a:path w="1902" h="4628" extrusionOk="0">
                  <a:moveTo>
                    <a:pt x="1599" y="2288"/>
                  </a:moveTo>
                  <a:cubicBezTo>
                    <a:pt x="1400" y="2758"/>
                    <a:pt x="1149" y="3406"/>
                    <a:pt x="878" y="3980"/>
                  </a:cubicBezTo>
                  <a:cubicBezTo>
                    <a:pt x="575" y="4628"/>
                    <a:pt x="0" y="4398"/>
                    <a:pt x="32" y="3855"/>
                  </a:cubicBezTo>
                  <a:cubicBezTo>
                    <a:pt x="73" y="3186"/>
                    <a:pt x="669" y="1358"/>
                    <a:pt x="836" y="1076"/>
                  </a:cubicBezTo>
                  <a:cubicBezTo>
                    <a:pt x="1505" y="0"/>
                    <a:pt x="1901" y="1588"/>
                    <a:pt x="1599" y="228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23" name="Google Shape;1423;p56"/>
            <p:cNvSpPr/>
            <p:nvPr/>
          </p:nvSpPr>
          <p:spPr>
            <a:xfrm>
              <a:off x="1419469" y="3141415"/>
              <a:ext cx="155126" cy="365888"/>
            </a:xfrm>
            <a:custGeom>
              <a:avLst/>
              <a:gdLst/>
              <a:ahLst/>
              <a:cxnLst/>
              <a:rect l="l" t="t" r="r" b="b"/>
              <a:pathLst>
                <a:path w="1422" h="3354" extrusionOk="0">
                  <a:moveTo>
                    <a:pt x="659" y="3353"/>
                  </a:moveTo>
                  <a:cubicBezTo>
                    <a:pt x="32" y="2998"/>
                    <a:pt x="1" y="1306"/>
                    <a:pt x="168" y="449"/>
                  </a:cubicBezTo>
                  <a:cubicBezTo>
                    <a:pt x="251" y="0"/>
                    <a:pt x="931" y="334"/>
                    <a:pt x="951" y="763"/>
                  </a:cubicBezTo>
                  <a:cubicBezTo>
                    <a:pt x="983" y="1745"/>
                    <a:pt x="1421" y="2695"/>
                    <a:pt x="1025" y="3176"/>
                  </a:cubicBezTo>
                  <a:close/>
                </a:path>
              </a:pathLst>
            </a:custGeom>
            <a:solidFill>
              <a:srgbClr val="FFCD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24" name="Google Shape;1424;p56"/>
            <p:cNvSpPr/>
            <p:nvPr/>
          </p:nvSpPr>
          <p:spPr>
            <a:xfrm>
              <a:off x="2434885" y="4439372"/>
              <a:ext cx="282761" cy="109526"/>
            </a:xfrm>
            <a:custGeom>
              <a:avLst/>
              <a:gdLst/>
              <a:ahLst/>
              <a:cxnLst/>
              <a:rect l="l" t="t" r="r" b="b"/>
              <a:pathLst>
                <a:path w="2592" h="1004" extrusionOk="0">
                  <a:moveTo>
                    <a:pt x="2591" y="1003"/>
                  </a:moveTo>
                  <a:lnTo>
                    <a:pt x="0" y="1003"/>
                  </a:lnTo>
                  <a:lnTo>
                    <a:pt x="0" y="847"/>
                  </a:lnTo>
                  <a:cubicBezTo>
                    <a:pt x="0" y="554"/>
                    <a:pt x="241" y="356"/>
                    <a:pt x="523" y="314"/>
                  </a:cubicBezTo>
                  <a:lnTo>
                    <a:pt x="2581" y="0"/>
                  </a:ln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25" name="Google Shape;1425;p56"/>
            <p:cNvSpPr/>
            <p:nvPr/>
          </p:nvSpPr>
          <p:spPr>
            <a:xfrm>
              <a:off x="2765321" y="3292942"/>
              <a:ext cx="288434" cy="785230"/>
            </a:xfrm>
            <a:custGeom>
              <a:avLst/>
              <a:gdLst/>
              <a:ahLst/>
              <a:cxnLst/>
              <a:rect l="l" t="t" r="r" b="b"/>
              <a:pathLst>
                <a:path w="2644" h="7198" extrusionOk="0">
                  <a:moveTo>
                    <a:pt x="179" y="659"/>
                  </a:moveTo>
                  <a:cubicBezTo>
                    <a:pt x="1" y="1839"/>
                    <a:pt x="659" y="5150"/>
                    <a:pt x="764" y="6477"/>
                  </a:cubicBezTo>
                  <a:cubicBezTo>
                    <a:pt x="816" y="7083"/>
                    <a:pt x="2080" y="7198"/>
                    <a:pt x="2017" y="6456"/>
                  </a:cubicBezTo>
                  <a:cubicBezTo>
                    <a:pt x="1798" y="3719"/>
                    <a:pt x="2644" y="1881"/>
                    <a:pt x="1850" y="0"/>
                  </a:cubicBezTo>
                  <a:cubicBezTo>
                    <a:pt x="1338" y="0"/>
                    <a:pt x="680" y="659"/>
                    <a:pt x="179" y="65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26" name="Google Shape;1426;p56"/>
            <p:cNvSpPr/>
            <p:nvPr/>
          </p:nvSpPr>
          <p:spPr>
            <a:xfrm>
              <a:off x="2577358" y="3363632"/>
              <a:ext cx="230289" cy="710067"/>
            </a:xfrm>
            <a:custGeom>
              <a:avLst/>
              <a:gdLst/>
              <a:ahLst/>
              <a:cxnLst/>
              <a:rect l="l" t="t" r="r" b="b"/>
              <a:pathLst>
                <a:path w="2111" h="6509" extrusionOk="0">
                  <a:moveTo>
                    <a:pt x="2079" y="136"/>
                  </a:moveTo>
                  <a:cubicBezTo>
                    <a:pt x="2110" y="846"/>
                    <a:pt x="2027" y="1557"/>
                    <a:pt x="1818" y="2246"/>
                  </a:cubicBezTo>
                  <a:lnTo>
                    <a:pt x="1306" y="5871"/>
                  </a:lnTo>
                  <a:cubicBezTo>
                    <a:pt x="1223" y="6466"/>
                    <a:pt x="136" y="6508"/>
                    <a:pt x="94" y="5777"/>
                  </a:cubicBezTo>
                  <a:cubicBezTo>
                    <a:pt x="0" y="3855"/>
                    <a:pt x="188" y="1922"/>
                    <a:pt x="4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27" name="Google Shape;1427;p56"/>
            <p:cNvSpPr/>
            <p:nvPr/>
          </p:nvSpPr>
          <p:spPr>
            <a:xfrm>
              <a:off x="2583030" y="3861630"/>
              <a:ext cx="171053" cy="650831"/>
            </a:xfrm>
            <a:custGeom>
              <a:avLst/>
              <a:gdLst/>
              <a:ahLst/>
              <a:cxnLst/>
              <a:rect l="l" t="t" r="r" b="b"/>
              <a:pathLst>
                <a:path w="1568" h="5966" extrusionOk="0">
                  <a:moveTo>
                    <a:pt x="241" y="5443"/>
                  </a:moveTo>
                  <a:cubicBezTo>
                    <a:pt x="700" y="5338"/>
                    <a:pt x="1129" y="5965"/>
                    <a:pt x="1442" y="5725"/>
                  </a:cubicBezTo>
                  <a:cubicBezTo>
                    <a:pt x="1567" y="2977"/>
                    <a:pt x="1348" y="2371"/>
                    <a:pt x="1265" y="899"/>
                  </a:cubicBezTo>
                  <a:cubicBezTo>
                    <a:pt x="1212" y="0"/>
                    <a:pt x="1" y="209"/>
                    <a:pt x="32" y="1181"/>
                  </a:cubicBezTo>
                  <a:cubicBezTo>
                    <a:pt x="105" y="3113"/>
                    <a:pt x="178" y="4743"/>
                    <a:pt x="241" y="5443"/>
                  </a:cubicBezTo>
                  <a:close/>
                </a:path>
              </a:pathLst>
            </a:custGeom>
            <a:solidFill>
              <a:srgbClr val="2051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28" name="Google Shape;1428;p56"/>
            <p:cNvSpPr/>
            <p:nvPr/>
          </p:nvSpPr>
          <p:spPr>
            <a:xfrm>
              <a:off x="2503285" y="2791562"/>
              <a:ext cx="255380" cy="509450"/>
            </a:xfrm>
            <a:custGeom>
              <a:avLst/>
              <a:gdLst/>
              <a:ahLst/>
              <a:cxnLst/>
              <a:rect l="l" t="t" r="r" b="b"/>
              <a:pathLst>
                <a:path w="2341" h="4670" extrusionOk="0">
                  <a:moveTo>
                    <a:pt x="606" y="888"/>
                  </a:moveTo>
                  <a:cubicBezTo>
                    <a:pt x="355" y="1807"/>
                    <a:pt x="209" y="3270"/>
                    <a:pt x="0" y="4074"/>
                  </a:cubicBezTo>
                  <a:cubicBezTo>
                    <a:pt x="0" y="4670"/>
                    <a:pt x="596" y="4638"/>
                    <a:pt x="878" y="4199"/>
                  </a:cubicBezTo>
                  <a:cubicBezTo>
                    <a:pt x="1369" y="3447"/>
                    <a:pt x="2006" y="1776"/>
                    <a:pt x="2152" y="982"/>
                  </a:cubicBezTo>
                  <a:cubicBezTo>
                    <a:pt x="2340" y="31"/>
                    <a:pt x="836" y="0"/>
                    <a:pt x="606" y="8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29" name="Google Shape;1429;p56"/>
            <p:cNvSpPr/>
            <p:nvPr/>
          </p:nvSpPr>
          <p:spPr>
            <a:xfrm>
              <a:off x="2584121" y="2937416"/>
              <a:ext cx="215562" cy="344179"/>
            </a:xfrm>
            <a:custGeom>
              <a:avLst/>
              <a:gdLst/>
              <a:ahLst/>
              <a:cxnLst/>
              <a:rect l="l" t="t" r="r" b="b"/>
              <a:pathLst>
                <a:path w="1976" h="3155" extrusionOk="0">
                  <a:moveTo>
                    <a:pt x="262" y="0"/>
                  </a:moveTo>
                  <a:cubicBezTo>
                    <a:pt x="1" y="867"/>
                    <a:pt x="158" y="1755"/>
                    <a:pt x="179" y="1975"/>
                  </a:cubicBezTo>
                  <a:cubicBezTo>
                    <a:pt x="210" y="2204"/>
                    <a:pt x="95" y="2445"/>
                    <a:pt x="179" y="2800"/>
                  </a:cubicBezTo>
                  <a:cubicBezTo>
                    <a:pt x="273" y="3155"/>
                    <a:pt x="1975" y="731"/>
                    <a:pt x="2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30" name="Google Shape;1430;p56"/>
            <p:cNvSpPr/>
            <p:nvPr/>
          </p:nvSpPr>
          <p:spPr>
            <a:xfrm>
              <a:off x="2545394" y="2767562"/>
              <a:ext cx="539123" cy="681594"/>
            </a:xfrm>
            <a:custGeom>
              <a:avLst/>
              <a:gdLst/>
              <a:ahLst/>
              <a:cxnLst/>
              <a:rect l="l" t="t" r="r" b="b"/>
              <a:pathLst>
                <a:path w="4942" h="6248" extrusionOk="0">
                  <a:moveTo>
                    <a:pt x="669" y="565"/>
                  </a:moveTo>
                  <a:cubicBezTo>
                    <a:pt x="575" y="1515"/>
                    <a:pt x="575" y="2476"/>
                    <a:pt x="669" y="3438"/>
                  </a:cubicBezTo>
                  <a:cubicBezTo>
                    <a:pt x="742" y="4106"/>
                    <a:pt x="1" y="4931"/>
                    <a:pt x="596" y="5997"/>
                  </a:cubicBezTo>
                  <a:cubicBezTo>
                    <a:pt x="1223" y="6248"/>
                    <a:pt x="3041" y="6237"/>
                    <a:pt x="4252" y="5840"/>
                  </a:cubicBezTo>
                  <a:cubicBezTo>
                    <a:pt x="4942" y="5422"/>
                    <a:pt x="4054" y="4242"/>
                    <a:pt x="4138" y="3344"/>
                  </a:cubicBezTo>
                  <a:cubicBezTo>
                    <a:pt x="4221" y="2456"/>
                    <a:pt x="4503" y="1756"/>
                    <a:pt x="4451" y="544"/>
                  </a:cubicBezTo>
                  <a:cubicBezTo>
                    <a:pt x="3626" y="1"/>
                    <a:pt x="1526" y="11"/>
                    <a:pt x="669" y="56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31" name="Google Shape;1431;p56"/>
            <p:cNvSpPr/>
            <p:nvPr/>
          </p:nvSpPr>
          <p:spPr>
            <a:xfrm>
              <a:off x="2691248" y="2817744"/>
              <a:ext cx="371670" cy="580141"/>
            </a:xfrm>
            <a:custGeom>
              <a:avLst/>
              <a:gdLst/>
              <a:ahLst/>
              <a:cxnLst/>
              <a:rect l="l" t="t" r="r" b="b"/>
              <a:pathLst>
                <a:path w="3407" h="5318" extrusionOk="0">
                  <a:moveTo>
                    <a:pt x="492" y="5318"/>
                  </a:moveTo>
                  <a:cubicBezTo>
                    <a:pt x="868" y="5234"/>
                    <a:pt x="2372" y="4858"/>
                    <a:pt x="3062" y="4586"/>
                  </a:cubicBezTo>
                  <a:cubicBezTo>
                    <a:pt x="3406" y="3552"/>
                    <a:pt x="3406" y="1724"/>
                    <a:pt x="3114" y="669"/>
                  </a:cubicBezTo>
                  <a:cubicBezTo>
                    <a:pt x="2926" y="0"/>
                    <a:pt x="2257" y="481"/>
                    <a:pt x="2247" y="1442"/>
                  </a:cubicBezTo>
                  <a:cubicBezTo>
                    <a:pt x="2236" y="2184"/>
                    <a:pt x="2216" y="2654"/>
                    <a:pt x="2424" y="3458"/>
                  </a:cubicBezTo>
                  <a:cubicBezTo>
                    <a:pt x="1735" y="3636"/>
                    <a:pt x="398" y="4137"/>
                    <a:pt x="1" y="4262"/>
                  </a:cubicBezTo>
                  <a:cubicBezTo>
                    <a:pt x="1" y="4534"/>
                    <a:pt x="273" y="5067"/>
                    <a:pt x="492" y="531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32" name="Google Shape;1432;p56"/>
            <p:cNvSpPr/>
            <p:nvPr/>
          </p:nvSpPr>
          <p:spPr>
            <a:xfrm>
              <a:off x="2308340" y="3157342"/>
              <a:ext cx="323779" cy="224616"/>
            </a:xfrm>
            <a:custGeom>
              <a:avLst/>
              <a:gdLst/>
              <a:ahLst/>
              <a:cxnLst/>
              <a:rect l="l" t="t" r="r" b="b"/>
              <a:pathLst>
                <a:path w="2968" h="2059" extrusionOk="0">
                  <a:moveTo>
                    <a:pt x="523" y="2058"/>
                  </a:moveTo>
                  <a:cubicBezTo>
                    <a:pt x="1140" y="1839"/>
                    <a:pt x="2247" y="1296"/>
                    <a:pt x="2539" y="1014"/>
                  </a:cubicBezTo>
                  <a:cubicBezTo>
                    <a:pt x="2968" y="606"/>
                    <a:pt x="2362" y="0"/>
                    <a:pt x="1871" y="345"/>
                  </a:cubicBezTo>
                  <a:cubicBezTo>
                    <a:pt x="1484" y="617"/>
                    <a:pt x="555" y="909"/>
                    <a:pt x="1" y="1233"/>
                  </a:cubicBezTo>
                  <a:cubicBezTo>
                    <a:pt x="137" y="1536"/>
                    <a:pt x="304" y="1808"/>
                    <a:pt x="523" y="205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33" name="Google Shape;1433;p56"/>
            <p:cNvSpPr/>
            <p:nvPr/>
          </p:nvSpPr>
          <p:spPr>
            <a:xfrm>
              <a:off x="2847466" y="3861630"/>
              <a:ext cx="180108" cy="664467"/>
            </a:xfrm>
            <a:custGeom>
              <a:avLst/>
              <a:gdLst/>
              <a:ahLst/>
              <a:cxnLst/>
              <a:rect l="l" t="t" r="r" b="b"/>
              <a:pathLst>
                <a:path w="1651" h="6091" extrusionOk="0">
                  <a:moveTo>
                    <a:pt x="157" y="5881"/>
                  </a:moveTo>
                  <a:cubicBezTo>
                    <a:pt x="564" y="5923"/>
                    <a:pt x="1201" y="6090"/>
                    <a:pt x="1525" y="5861"/>
                  </a:cubicBezTo>
                  <a:cubicBezTo>
                    <a:pt x="1651" y="3124"/>
                    <a:pt x="1337" y="2371"/>
                    <a:pt x="1264" y="899"/>
                  </a:cubicBezTo>
                  <a:cubicBezTo>
                    <a:pt x="1212" y="0"/>
                    <a:pt x="0" y="209"/>
                    <a:pt x="31" y="1181"/>
                  </a:cubicBezTo>
                  <a:cubicBezTo>
                    <a:pt x="94" y="3113"/>
                    <a:pt x="94" y="5192"/>
                    <a:pt x="157" y="5881"/>
                  </a:cubicBezTo>
                  <a:close/>
                </a:path>
              </a:pathLst>
            </a:custGeom>
            <a:solidFill>
              <a:srgbClr val="2051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34" name="Google Shape;1434;p56"/>
            <p:cNvSpPr/>
            <p:nvPr/>
          </p:nvSpPr>
          <p:spPr>
            <a:xfrm>
              <a:off x="2053068" y="3360141"/>
              <a:ext cx="285052" cy="315816"/>
            </a:xfrm>
            <a:custGeom>
              <a:avLst/>
              <a:gdLst/>
              <a:ahLst/>
              <a:cxnLst/>
              <a:rect l="l" t="t" r="r" b="b"/>
              <a:pathLst>
                <a:path w="2613" h="2895" extrusionOk="0">
                  <a:moveTo>
                    <a:pt x="2278" y="523"/>
                  </a:moveTo>
                  <a:cubicBezTo>
                    <a:pt x="2174" y="1139"/>
                    <a:pt x="2351" y="1986"/>
                    <a:pt x="2477" y="2393"/>
                  </a:cubicBezTo>
                  <a:cubicBezTo>
                    <a:pt x="2613" y="2790"/>
                    <a:pt x="1" y="2894"/>
                    <a:pt x="262" y="2414"/>
                  </a:cubicBezTo>
                  <a:cubicBezTo>
                    <a:pt x="523" y="1933"/>
                    <a:pt x="534" y="1087"/>
                    <a:pt x="367" y="544"/>
                  </a:cubicBezTo>
                  <a:cubicBezTo>
                    <a:pt x="199" y="1"/>
                    <a:pt x="2466" y="32"/>
                    <a:pt x="2278" y="523"/>
                  </a:cubicBezTo>
                  <a:close/>
                </a:path>
              </a:pathLst>
            </a:custGeom>
            <a:solidFill>
              <a:srgbClr val="FBC9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35" name="Google Shape;1435;p56"/>
            <p:cNvSpPr/>
            <p:nvPr/>
          </p:nvSpPr>
          <p:spPr>
            <a:xfrm>
              <a:off x="2041722" y="3591522"/>
              <a:ext cx="315816" cy="663376"/>
            </a:xfrm>
            <a:custGeom>
              <a:avLst/>
              <a:gdLst/>
              <a:ahLst/>
              <a:cxnLst/>
              <a:rect l="l" t="t" r="r" b="b"/>
              <a:pathLst>
                <a:path w="2895" h="6081" extrusionOk="0">
                  <a:moveTo>
                    <a:pt x="460" y="0"/>
                  </a:moveTo>
                  <a:cubicBezTo>
                    <a:pt x="0" y="1191"/>
                    <a:pt x="74" y="3155"/>
                    <a:pt x="251" y="5171"/>
                  </a:cubicBezTo>
                  <a:cubicBezTo>
                    <a:pt x="335" y="6080"/>
                    <a:pt x="1108" y="5391"/>
                    <a:pt x="1202" y="4712"/>
                  </a:cubicBezTo>
                  <a:cubicBezTo>
                    <a:pt x="1338" y="3761"/>
                    <a:pt x="1526" y="3406"/>
                    <a:pt x="1588" y="2236"/>
                  </a:cubicBezTo>
                  <a:cubicBezTo>
                    <a:pt x="1599" y="3604"/>
                    <a:pt x="1630" y="4242"/>
                    <a:pt x="1672" y="5276"/>
                  </a:cubicBezTo>
                  <a:cubicBezTo>
                    <a:pt x="1703" y="5965"/>
                    <a:pt x="2581" y="5662"/>
                    <a:pt x="2664" y="4753"/>
                  </a:cubicBezTo>
                  <a:cubicBezTo>
                    <a:pt x="2842" y="2737"/>
                    <a:pt x="2894" y="700"/>
                    <a:pt x="2570" y="32"/>
                  </a:cubicBezTo>
                  <a:cubicBezTo>
                    <a:pt x="1870" y="178"/>
                    <a:pt x="1150" y="168"/>
                    <a:pt x="4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36" name="Google Shape;1436;p56"/>
            <p:cNvSpPr/>
            <p:nvPr/>
          </p:nvSpPr>
          <p:spPr>
            <a:xfrm>
              <a:off x="2017831" y="2843925"/>
              <a:ext cx="353343" cy="658795"/>
            </a:xfrm>
            <a:custGeom>
              <a:avLst/>
              <a:gdLst/>
              <a:ahLst/>
              <a:cxnLst/>
              <a:rect l="l" t="t" r="r" b="b"/>
              <a:pathLst>
                <a:path w="3239" h="6039" extrusionOk="0">
                  <a:moveTo>
                    <a:pt x="3019" y="3490"/>
                  </a:moveTo>
                  <a:cubicBezTo>
                    <a:pt x="2549" y="6039"/>
                    <a:pt x="230" y="4994"/>
                    <a:pt x="94" y="3396"/>
                  </a:cubicBezTo>
                  <a:cubicBezTo>
                    <a:pt x="0" y="2267"/>
                    <a:pt x="293" y="763"/>
                    <a:pt x="1087" y="565"/>
                  </a:cubicBezTo>
                  <a:cubicBezTo>
                    <a:pt x="2737" y="1"/>
                    <a:pt x="3238" y="2341"/>
                    <a:pt x="3019" y="349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37" name="Google Shape;1437;p56"/>
            <p:cNvSpPr/>
            <p:nvPr/>
          </p:nvSpPr>
          <p:spPr>
            <a:xfrm>
              <a:off x="2257067" y="3201742"/>
              <a:ext cx="216653" cy="316906"/>
            </a:xfrm>
            <a:custGeom>
              <a:avLst/>
              <a:gdLst/>
              <a:ahLst/>
              <a:cxnLst/>
              <a:rect l="l" t="t" r="r" b="b"/>
              <a:pathLst>
                <a:path w="1986" h="2905" extrusionOk="0">
                  <a:moveTo>
                    <a:pt x="314" y="1777"/>
                  </a:moveTo>
                  <a:cubicBezTo>
                    <a:pt x="575" y="2100"/>
                    <a:pt x="910" y="2299"/>
                    <a:pt x="1202" y="2581"/>
                  </a:cubicBezTo>
                  <a:cubicBezTo>
                    <a:pt x="1516" y="2905"/>
                    <a:pt x="1986" y="2842"/>
                    <a:pt x="1829" y="2372"/>
                  </a:cubicBezTo>
                  <a:cubicBezTo>
                    <a:pt x="1641" y="1777"/>
                    <a:pt x="920" y="690"/>
                    <a:pt x="586" y="356"/>
                  </a:cubicBezTo>
                  <a:cubicBezTo>
                    <a:pt x="210" y="1"/>
                    <a:pt x="1" y="1401"/>
                    <a:pt x="314" y="177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38" name="Google Shape;1438;p56"/>
            <p:cNvSpPr/>
            <p:nvPr/>
          </p:nvSpPr>
          <p:spPr>
            <a:xfrm>
              <a:off x="2375649" y="3341923"/>
              <a:ext cx="257671" cy="176726"/>
            </a:xfrm>
            <a:custGeom>
              <a:avLst/>
              <a:gdLst/>
              <a:ahLst/>
              <a:cxnLst/>
              <a:rect l="l" t="t" r="r" b="b"/>
              <a:pathLst>
                <a:path w="2362" h="1620" extrusionOk="0">
                  <a:moveTo>
                    <a:pt x="2361" y="418"/>
                  </a:moveTo>
                  <a:cubicBezTo>
                    <a:pt x="2246" y="721"/>
                    <a:pt x="1254" y="1233"/>
                    <a:pt x="742" y="1453"/>
                  </a:cubicBezTo>
                  <a:cubicBezTo>
                    <a:pt x="335" y="1620"/>
                    <a:pt x="0" y="1223"/>
                    <a:pt x="303" y="878"/>
                  </a:cubicBezTo>
                  <a:cubicBezTo>
                    <a:pt x="606" y="523"/>
                    <a:pt x="1473" y="251"/>
                    <a:pt x="1954" y="1"/>
                  </a:cubicBezTo>
                  <a:cubicBezTo>
                    <a:pt x="2121" y="63"/>
                    <a:pt x="2309" y="335"/>
                    <a:pt x="2361" y="41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39" name="Google Shape;1439;p56"/>
            <p:cNvSpPr/>
            <p:nvPr/>
          </p:nvSpPr>
          <p:spPr>
            <a:xfrm>
              <a:off x="2384703" y="3413705"/>
              <a:ext cx="51381" cy="76472"/>
            </a:xfrm>
            <a:custGeom>
              <a:avLst/>
              <a:gdLst/>
              <a:ahLst/>
              <a:cxnLst/>
              <a:rect l="l" t="t" r="r" b="b"/>
              <a:pathLst>
                <a:path w="471" h="701" extrusionOk="0">
                  <a:moveTo>
                    <a:pt x="210" y="701"/>
                  </a:moveTo>
                  <a:cubicBezTo>
                    <a:pt x="178" y="450"/>
                    <a:pt x="335" y="105"/>
                    <a:pt x="471" y="1"/>
                  </a:cubicBezTo>
                  <a:cubicBezTo>
                    <a:pt x="283" y="11"/>
                    <a:pt x="1" y="471"/>
                    <a:pt x="210" y="70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40" name="Google Shape;1440;p56"/>
            <p:cNvSpPr/>
            <p:nvPr/>
          </p:nvSpPr>
          <p:spPr>
            <a:xfrm>
              <a:off x="2030377" y="3181233"/>
              <a:ext cx="335124" cy="589304"/>
            </a:xfrm>
            <a:custGeom>
              <a:avLst/>
              <a:gdLst/>
              <a:ahLst/>
              <a:cxnLst/>
              <a:rect l="l" t="t" r="r" b="b"/>
              <a:pathLst>
                <a:path w="3072" h="5402" extrusionOk="0">
                  <a:moveTo>
                    <a:pt x="3050" y="5213"/>
                  </a:moveTo>
                  <a:cubicBezTo>
                    <a:pt x="3071" y="4399"/>
                    <a:pt x="2779" y="2623"/>
                    <a:pt x="2643" y="533"/>
                  </a:cubicBezTo>
                  <a:cubicBezTo>
                    <a:pt x="1797" y="1"/>
                    <a:pt x="512" y="262"/>
                    <a:pt x="104" y="701"/>
                  </a:cubicBezTo>
                  <a:cubicBezTo>
                    <a:pt x="554" y="2591"/>
                    <a:pt x="0" y="4064"/>
                    <a:pt x="209" y="5234"/>
                  </a:cubicBezTo>
                  <a:cubicBezTo>
                    <a:pt x="878" y="5349"/>
                    <a:pt x="2309" y="5401"/>
                    <a:pt x="3050" y="521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41" name="Google Shape;1441;p56"/>
            <p:cNvSpPr/>
            <p:nvPr/>
          </p:nvSpPr>
          <p:spPr>
            <a:xfrm>
              <a:off x="2030377" y="3181233"/>
              <a:ext cx="335124" cy="589304"/>
            </a:xfrm>
            <a:custGeom>
              <a:avLst/>
              <a:gdLst/>
              <a:ahLst/>
              <a:cxnLst/>
              <a:rect l="l" t="t" r="r" b="b"/>
              <a:pathLst>
                <a:path w="3072" h="5402" extrusionOk="0">
                  <a:moveTo>
                    <a:pt x="3050" y="5213"/>
                  </a:moveTo>
                  <a:cubicBezTo>
                    <a:pt x="3071" y="4399"/>
                    <a:pt x="2779" y="2623"/>
                    <a:pt x="2643" y="533"/>
                  </a:cubicBezTo>
                  <a:cubicBezTo>
                    <a:pt x="1797" y="1"/>
                    <a:pt x="512" y="262"/>
                    <a:pt x="104" y="701"/>
                  </a:cubicBezTo>
                  <a:cubicBezTo>
                    <a:pt x="554" y="2591"/>
                    <a:pt x="0" y="4064"/>
                    <a:pt x="209" y="5234"/>
                  </a:cubicBezTo>
                  <a:cubicBezTo>
                    <a:pt x="878" y="5349"/>
                    <a:pt x="2309" y="5401"/>
                    <a:pt x="3050" y="521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42" name="Google Shape;1442;p56"/>
            <p:cNvSpPr/>
            <p:nvPr/>
          </p:nvSpPr>
          <p:spPr>
            <a:xfrm>
              <a:off x="2159104" y="3110651"/>
              <a:ext cx="81054" cy="152726"/>
            </a:xfrm>
            <a:custGeom>
              <a:avLst/>
              <a:gdLst/>
              <a:ahLst/>
              <a:cxnLst/>
              <a:rect l="l" t="t" r="r" b="b"/>
              <a:pathLst>
                <a:path w="743" h="1400" extrusionOk="0">
                  <a:moveTo>
                    <a:pt x="742" y="0"/>
                  </a:moveTo>
                  <a:lnTo>
                    <a:pt x="0" y="0"/>
                  </a:lnTo>
                  <a:lnTo>
                    <a:pt x="0" y="930"/>
                  </a:lnTo>
                  <a:cubicBezTo>
                    <a:pt x="0" y="1400"/>
                    <a:pt x="742" y="1369"/>
                    <a:pt x="742" y="930"/>
                  </a:cubicBezTo>
                  <a:close/>
                </a:path>
              </a:pathLst>
            </a:custGeom>
            <a:solidFill>
              <a:srgbClr val="BD8B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43" name="Google Shape;1443;p56"/>
            <p:cNvSpPr/>
            <p:nvPr/>
          </p:nvSpPr>
          <p:spPr>
            <a:xfrm>
              <a:off x="1971031" y="3215487"/>
              <a:ext cx="144872" cy="344179"/>
            </a:xfrm>
            <a:custGeom>
              <a:avLst/>
              <a:gdLst/>
              <a:ahLst/>
              <a:cxnLst/>
              <a:rect l="l" t="t" r="r" b="b"/>
              <a:pathLst>
                <a:path w="1328" h="3155" extrusionOk="0">
                  <a:moveTo>
                    <a:pt x="1129" y="1410"/>
                  </a:moveTo>
                  <a:cubicBezTo>
                    <a:pt x="983" y="1870"/>
                    <a:pt x="795" y="2288"/>
                    <a:pt x="617" y="2727"/>
                  </a:cubicBezTo>
                  <a:cubicBezTo>
                    <a:pt x="450" y="3144"/>
                    <a:pt x="1" y="3155"/>
                    <a:pt x="22" y="2653"/>
                  </a:cubicBezTo>
                  <a:cubicBezTo>
                    <a:pt x="43" y="2027"/>
                    <a:pt x="377" y="846"/>
                    <a:pt x="617" y="439"/>
                  </a:cubicBezTo>
                  <a:cubicBezTo>
                    <a:pt x="878" y="0"/>
                    <a:pt x="1328" y="972"/>
                    <a:pt x="1129" y="141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44" name="Google Shape;1444;p56"/>
            <p:cNvSpPr/>
            <p:nvPr/>
          </p:nvSpPr>
          <p:spPr>
            <a:xfrm>
              <a:off x="2073577" y="2936216"/>
              <a:ext cx="279379" cy="266834"/>
            </a:xfrm>
            <a:custGeom>
              <a:avLst/>
              <a:gdLst/>
              <a:ahLst/>
              <a:cxnLst/>
              <a:rect l="l" t="t" r="r" b="b"/>
              <a:pathLst>
                <a:path w="2561" h="2446" extrusionOk="0">
                  <a:moveTo>
                    <a:pt x="1171" y="32"/>
                  </a:moveTo>
                  <a:cubicBezTo>
                    <a:pt x="2560" y="1"/>
                    <a:pt x="2299" y="2341"/>
                    <a:pt x="1338" y="2403"/>
                  </a:cubicBezTo>
                  <a:cubicBezTo>
                    <a:pt x="858" y="2445"/>
                    <a:pt x="482" y="2142"/>
                    <a:pt x="304" y="1651"/>
                  </a:cubicBezTo>
                  <a:cubicBezTo>
                    <a:pt x="1" y="805"/>
                    <a:pt x="105" y="53"/>
                    <a:pt x="1171" y="32"/>
                  </a:cubicBezTo>
                  <a:close/>
                </a:path>
              </a:pathLst>
            </a:custGeom>
            <a:solidFill>
              <a:srgbClr val="BD8B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45" name="Google Shape;1445;p56"/>
            <p:cNvSpPr/>
            <p:nvPr/>
          </p:nvSpPr>
          <p:spPr>
            <a:xfrm>
              <a:off x="2140886" y="2870107"/>
              <a:ext cx="182398" cy="188180"/>
            </a:xfrm>
            <a:custGeom>
              <a:avLst/>
              <a:gdLst/>
              <a:ahLst/>
              <a:cxnLst/>
              <a:rect l="l" t="t" r="r" b="b"/>
              <a:pathLst>
                <a:path w="1672" h="1725" extrusionOk="0">
                  <a:moveTo>
                    <a:pt x="0" y="711"/>
                  </a:moveTo>
                  <a:cubicBezTo>
                    <a:pt x="846" y="931"/>
                    <a:pt x="1431" y="1087"/>
                    <a:pt x="1546" y="1724"/>
                  </a:cubicBezTo>
                  <a:cubicBezTo>
                    <a:pt x="1672" y="941"/>
                    <a:pt x="1118" y="1"/>
                    <a:pt x="0" y="71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46" name="Google Shape;1446;p56"/>
            <p:cNvSpPr/>
            <p:nvPr/>
          </p:nvSpPr>
          <p:spPr>
            <a:xfrm>
              <a:off x="2064522" y="2900871"/>
              <a:ext cx="102654" cy="181308"/>
            </a:xfrm>
            <a:custGeom>
              <a:avLst/>
              <a:gdLst/>
              <a:ahLst/>
              <a:cxnLst/>
              <a:rect l="l" t="t" r="r" b="b"/>
              <a:pathLst>
                <a:path w="941" h="1662" extrusionOk="0">
                  <a:moveTo>
                    <a:pt x="941" y="471"/>
                  </a:moveTo>
                  <a:cubicBezTo>
                    <a:pt x="805" y="920"/>
                    <a:pt x="565" y="1328"/>
                    <a:pt x="251" y="1662"/>
                  </a:cubicBezTo>
                  <a:cubicBezTo>
                    <a:pt x="0" y="1202"/>
                    <a:pt x="293" y="1"/>
                    <a:pt x="941" y="47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47" name="Google Shape;1447;p56"/>
            <p:cNvSpPr/>
            <p:nvPr/>
          </p:nvSpPr>
          <p:spPr>
            <a:xfrm>
              <a:off x="2246813" y="4454209"/>
              <a:ext cx="189271" cy="80945"/>
            </a:xfrm>
            <a:custGeom>
              <a:avLst/>
              <a:gdLst/>
              <a:ahLst/>
              <a:cxnLst/>
              <a:rect l="l" t="t" r="r" b="b"/>
              <a:pathLst>
                <a:path w="1735" h="742" extrusionOk="0">
                  <a:moveTo>
                    <a:pt x="1" y="73"/>
                  </a:moveTo>
                  <a:lnTo>
                    <a:pt x="22" y="742"/>
                  </a:lnTo>
                  <a:lnTo>
                    <a:pt x="1735" y="742"/>
                  </a:lnTo>
                  <a:lnTo>
                    <a:pt x="1735" y="627"/>
                  </a:lnTo>
                  <a:cubicBezTo>
                    <a:pt x="1724" y="408"/>
                    <a:pt x="1516" y="251"/>
                    <a:pt x="1171" y="209"/>
                  </a:cubicBezTo>
                  <a:lnTo>
                    <a:pt x="11" y="0"/>
                  </a:lnTo>
                  <a:cubicBezTo>
                    <a:pt x="1" y="21"/>
                    <a:pt x="1" y="53"/>
                    <a:pt x="1" y="73"/>
                  </a:cubicBezTo>
                  <a:close/>
                </a:path>
              </a:pathLst>
            </a:custGeom>
            <a:solidFill>
              <a:srgbClr val="2051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48" name="Google Shape;1448;p56"/>
            <p:cNvSpPr/>
            <p:nvPr/>
          </p:nvSpPr>
          <p:spPr>
            <a:xfrm>
              <a:off x="2203504" y="4094101"/>
              <a:ext cx="122072" cy="418360"/>
            </a:xfrm>
            <a:custGeom>
              <a:avLst/>
              <a:gdLst/>
              <a:ahLst/>
              <a:cxnLst/>
              <a:rect l="l" t="t" r="r" b="b"/>
              <a:pathLst>
                <a:path w="1119" h="3835" extrusionOk="0">
                  <a:moveTo>
                    <a:pt x="1119" y="3427"/>
                  </a:moveTo>
                  <a:lnTo>
                    <a:pt x="910" y="3385"/>
                  </a:lnTo>
                  <a:cubicBezTo>
                    <a:pt x="920" y="2904"/>
                    <a:pt x="1035" y="1191"/>
                    <a:pt x="1056" y="711"/>
                  </a:cubicBezTo>
                  <a:cubicBezTo>
                    <a:pt x="878" y="711"/>
                    <a:pt x="461" y="11"/>
                    <a:pt x="272" y="0"/>
                  </a:cubicBezTo>
                  <a:cubicBezTo>
                    <a:pt x="1" y="888"/>
                    <a:pt x="429" y="2831"/>
                    <a:pt x="398" y="3406"/>
                  </a:cubicBezTo>
                  <a:cubicBezTo>
                    <a:pt x="419" y="3834"/>
                    <a:pt x="1098" y="3688"/>
                    <a:pt x="1119" y="3427"/>
                  </a:cubicBezTo>
                  <a:close/>
                </a:path>
              </a:pathLst>
            </a:custGeom>
            <a:solidFill>
              <a:srgbClr val="BD8B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49" name="Google Shape;1449;p56"/>
            <p:cNvSpPr/>
            <p:nvPr/>
          </p:nvSpPr>
          <p:spPr>
            <a:xfrm>
              <a:off x="2302667" y="4463263"/>
              <a:ext cx="26291" cy="27491"/>
            </a:xfrm>
            <a:custGeom>
              <a:avLst/>
              <a:gdLst/>
              <a:ahLst/>
              <a:cxnLst/>
              <a:rect l="l" t="t" r="r" b="b"/>
              <a:pathLst>
                <a:path w="241" h="252" extrusionOk="0">
                  <a:moveTo>
                    <a:pt x="241" y="53"/>
                  </a:moveTo>
                  <a:lnTo>
                    <a:pt x="1" y="1"/>
                  </a:lnTo>
                  <a:cubicBezTo>
                    <a:pt x="11" y="95"/>
                    <a:pt x="43" y="178"/>
                    <a:pt x="105" y="252"/>
                  </a:cubicBezTo>
                  <a:cubicBezTo>
                    <a:pt x="178" y="220"/>
                    <a:pt x="231" y="137"/>
                    <a:pt x="241" y="53"/>
                  </a:cubicBezTo>
                  <a:close/>
                </a:path>
              </a:pathLst>
            </a:custGeom>
            <a:solidFill>
              <a:srgbClr val="2051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50" name="Google Shape;1450;p56"/>
            <p:cNvSpPr/>
            <p:nvPr/>
          </p:nvSpPr>
          <p:spPr>
            <a:xfrm>
              <a:off x="2323176" y="4440463"/>
              <a:ext cx="35454" cy="29782"/>
            </a:xfrm>
            <a:custGeom>
              <a:avLst/>
              <a:gdLst/>
              <a:ahLst/>
              <a:cxnLst/>
              <a:rect l="l" t="t" r="r" b="b"/>
              <a:pathLst>
                <a:path w="325" h="273" fill="none" extrusionOk="0">
                  <a:moveTo>
                    <a:pt x="1" y="273"/>
                  </a:moveTo>
                  <a:cubicBezTo>
                    <a:pt x="74" y="53"/>
                    <a:pt x="210" y="1"/>
                    <a:pt x="262" y="84"/>
                  </a:cubicBezTo>
                  <a:cubicBezTo>
                    <a:pt x="325" y="168"/>
                    <a:pt x="137" y="262"/>
                    <a:pt x="1" y="273"/>
                  </a:cubicBezTo>
                  <a:close/>
                </a:path>
              </a:pathLst>
            </a:custGeom>
            <a:noFill/>
            <a:ln w="15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51" name="Google Shape;1451;p56"/>
            <p:cNvSpPr/>
            <p:nvPr/>
          </p:nvSpPr>
          <p:spPr>
            <a:xfrm>
              <a:off x="2298085" y="4432500"/>
              <a:ext cx="27491" cy="36654"/>
            </a:xfrm>
            <a:custGeom>
              <a:avLst/>
              <a:gdLst/>
              <a:ahLst/>
              <a:cxnLst/>
              <a:rect l="l" t="t" r="r" b="b"/>
              <a:pathLst>
                <a:path w="252" h="336" fill="none" extrusionOk="0">
                  <a:moveTo>
                    <a:pt x="252" y="335"/>
                  </a:moveTo>
                  <a:cubicBezTo>
                    <a:pt x="43" y="252"/>
                    <a:pt x="1" y="116"/>
                    <a:pt x="85" y="53"/>
                  </a:cubicBezTo>
                  <a:cubicBezTo>
                    <a:pt x="168" y="1"/>
                    <a:pt x="252" y="199"/>
                    <a:pt x="252" y="335"/>
                  </a:cubicBezTo>
                  <a:close/>
                </a:path>
              </a:pathLst>
            </a:custGeom>
            <a:noFill/>
            <a:ln w="15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52" name="Google Shape;1452;p56"/>
            <p:cNvSpPr/>
            <p:nvPr/>
          </p:nvSpPr>
          <p:spPr>
            <a:xfrm>
              <a:off x="2249104" y="4535045"/>
              <a:ext cx="186980" cy="13854"/>
            </a:xfrm>
            <a:custGeom>
              <a:avLst/>
              <a:gdLst/>
              <a:ahLst/>
              <a:cxnLst/>
              <a:rect l="l" t="t" r="r" b="b"/>
              <a:pathLst>
                <a:path w="1714" h="127" extrusionOk="0">
                  <a:moveTo>
                    <a:pt x="1" y="1"/>
                  </a:moveTo>
                  <a:lnTo>
                    <a:pt x="1" y="126"/>
                  </a:lnTo>
                  <a:lnTo>
                    <a:pt x="1714" y="126"/>
                  </a:lnTo>
                  <a:lnTo>
                    <a:pt x="1714" y="1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53" name="Google Shape;1453;p56"/>
            <p:cNvSpPr/>
            <p:nvPr/>
          </p:nvSpPr>
          <p:spPr>
            <a:xfrm>
              <a:off x="2323176" y="4467845"/>
              <a:ext cx="16036" cy="20618"/>
            </a:xfrm>
            <a:custGeom>
              <a:avLst/>
              <a:gdLst/>
              <a:ahLst/>
              <a:cxnLst/>
              <a:rect l="l" t="t" r="r" b="b"/>
              <a:pathLst>
                <a:path w="147" h="189" fill="none" extrusionOk="0">
                  <a:moveTo>
                    <a:pt x="147" y="189"/>
                  </a:moveTo>
                  <a:lnTo>
                    <a:pt x="1" y="1"/>
                  </a:lnTo>
                </a:path>
              </a:pathLst>
            </a:custGeom>
            <a:noFill/>
            <a:ln w="15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54" name="Google Shape;1454;p56"/>
            <p:cNvSpPr/>
            <p:nvPr/>
          </p:nvSpPr>
          <p:spPr>
            <a:xfrm>
              <a:off x="2339213" y="4474718"/>
              <a:ext cx="27382" cy="13745"/>
            </a:xfrm>
            <a:custGeom>
              <a:avLst/>
              <a:gdLst/>
              <a:ahLst/>
              <a:cxnLst/>
              <a:rect l="l" t="t" r="r" b="b"/>
              <a:pathLst>
                <a:path w="251" h="126" fill="none" extrusionOk="0">
                  <a:moveTo>
                    <a:pt x="0" y="126"/>
                  </a:moveTo>
                  <a:lnTo>
                    <a:pt x="251" y="0"/>
                  </a:lnTo>
                </a:path>
              </a:pathLst>
            </a:custGeom>
            <a:noFill/>
            <a:ln w="15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55" name="Google Shape;1455;p56"/>
            <p:cNvSpPr/>
            <p:nvPr/>
          </p:nvSpPr>
          <p:spPr>
            <a:xfrm>
              <a:off x="2045104" y="4454209"/>
              <a:ext cx="187089" cy="80945"/>
            </a:xfrm>
            <a:custGeom>
              <a:avLst/>
              <a:gdLst/>
              <a:ahLst/>
              <a:cxnLst/>
              <a:rect l="l" t="t" r="r" b="b"/>
              <a:pathLst>
                <a:path w="1715" h="742" extrusionOk="0">
                  <a:moveTo>
                    <a:pt x="1" y="73"/>
                  </a:moveTo>
                  <a:lnTo>
                    <a:pt x="11" y="742"/>
                  </a:lnTo>
                  <a:lnTo>
                    <a:pt x="1714" y="742"/>
                  </a:lnTo>
                  <a:lnTo>
                    <a:pt x="1714" y="627"/>
                  </a:lnTo>
                  <a:cubicBezTo>
                    <a:pt x="1714" y="408"/>
                    <a:pt x="1505" y="251"/>
                    <a:pt x="1171" y="209"/>
                  </a:cubicBezTo>
                  <a:lnTo>
                    <a:pt x="11" y="0"/>
                  </a:lnTo>
                  <a:cubicBezTo>
                    <a:pt x="1" y="21"/>
                    <a:pt x="1" y="53"/>
                    <a:pt x="1" y="73"/>
                  </a:cubicBezTo>
                  <a:close/>
                </a:path>
              </a:pathLst>
            </a:custGeom>
            <a:solidFill>
              <a:srgbClr val="2051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56" name="Google Shape;1456;p56"/>
            <p:cNvSpPr/>
            <p:nvPr/>
          </p:nvSpPr>
          <p:spPr>
            <a:xfrm>
              <a:off x="2041722" y="4081556"/>
              <a:ext cx="119781" cy="430906"/>
            </a:xfrm>
            <a:custGeom>
              <a:avLst/>
              <a:gdLst/>
              <a:ahLst/>
              <a:cxnLst/>
              <a:rect l="l" t="t" r="r" b="b"/>
              <a:pathLst>
                <a:path w="1098" h="3950" extrusionOk="0">
                  <a:moveTo>
                    <a:pt x="753" y="3542"/>
                  </a:moveTo>
                  <a:lnTo>
                    <a:pt x="554" y="3500"/>
                  </a:lnTo>
                  <a:cubicBezTo>
                    <a:pt x="638" y="3019"/>
                    <a:pt x="1014" y="930"/>
                    <a:pt x="1097" y="450"/>
                  </a:cubicBezTo>
                  <a:cubicBezTo>
                    <a:pt x="909" y="450"/>
                    <a:pt x="585" y="0"/>
                    <a:pt x="397" y="0"/>
                  </a:cubicBezTo>
                  <a:cubicBezTo>
                    <a:pt x="11" y="878"/>
                    <a:pt x="157" y="2936"/>
                    <a:pt x="42" y="3521"/>
                  </a:cubicBezTo>
                  <a:cubicBezTo>
                    <a:pt x="0" y="3949"/>
                    <a:pt x="711" y="3803"/>
                    <a:pt x="753" y="3542"/>
                  </a:cubicBezTo>
                  <a:close/>
                </a:path>
              </a:pathLst>
            </a:custGeom>
            <a:solidFill>
              <a:srgbClr val="BD8B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57" name="Google Shape;1457;p56"/>
            <p:cNvSpPr/>
            <p:nvPr/>
          </p:nvSpPr>
          <p:spPr>
            <a:xfrm>
              <a:off x="2099868" y="4463263"/>
              <a:ext cx="26291" cy="27491"/>
            </a:xfrm>
            <a:custGeom>
              <a:avLst/>
              <a:gdLst/>
              <a:ahLst/>
              <a:cxnLst/>
              <a:rect l="l" t="t" r="r" b="b"/>
              <a:pathLst>
                <a:path w="241" h="252" extrusionOk="0">
                  <a:moveTo>
                    <a:pt x="241" y="53"/>
                  </a:moveTo>
                  <a:lnTo>
                    <a:pt x="0" y="1"/>
                  </a:lnTo>
                  <a:cubicBezTo>
                    <a:pt x="21" y="95"/>
                    <a:pt x="52" y="178"/>
                    <a:pt x="105" y="252"/>
                  </a:cubicBezTo>
                  <a:cubicBezTo>
                    <a:pt x="188" y="220"/>
                    <a:pt x="241" y="137"/>
                    <a:pt x="241" y="53"/>
                  </a:cubicBezTo>
                  <a:close/>
                </a:path>
              </a:pathLst>
            </a:custGeom>
            <a:solidFill>
              <a:srgbClr val="2051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58" name="Google Shape;1458;p56"/>
            <p:cNvSpPr/>
            <p:nvPr/>
          </p:nvSpPr>
          <p:spPr>
            <a:xfrm>
              <a:off x="2121467" y="4440463"/>
              <a:ext cx="35454" cy="29782"/>
            </a:xfrm>
            <a:custGeom>
              <a:avLst/>
              <a:gdLst/>
              <a:ahLst/>
              <a:cxnLst/>
              <a:rect l="l" t="t" r="r" b="b"/>
              <a:pathLst>
                <a:path w="325" h="273" fill="none" extrusionOk="0">
                  <a:moveTo>
                    <a:pt x="1" y="273"/>
                  </a:moveTo>
                  <a:cubicBezTo>
                    <a:pt x="74" y="53"/>
                    <a:pt x="210" y="1"/>
                    <a:pt x="272" y="84"/>
                  </a:cubicBezTo>
                  <a:cubicBezTo>
                    <a:pt x="325" y="168"/>
                    <a:pt x="137" y="262"/>
                    <a:pt x="1" y="273"/>
                  </a:cubicBezTo>
                  <a:close/>
                </a:path>
              </a:pathLst>
            </a:custGeom>
            <a:noFill/>
            <a:ln w="15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59" name="Google Shape;1459;p56"/>
            <p:cNvSpPr/>
            <p:nvPr/>
          </p:nvSpPr>
          <p:spPr>
            <a:xfrm>
              <a:off x="2096377" y="4432500"/>
              <a:ext cx="27491" cy="36654"/>
            </a:xfrm>
            <a:custGeom>
              <a:avLst/>
              <a:gdLst/>
              <a:ahLst/>
              <a:cxnLst/>
              <a:rect l="l" t="t" r="r" b="b"/>
              <a:pathLst>
                <a:path w="252" h="336" fill="none" extrusionOk="0">
                  <a:moveTo>
                    <a:pt x="252" y="335"/>
                  </a:moveTo>
                  <a:cubicBezTo>
                    <a:pt x="43" y="252"/>
                    <a:pt x="1" y="116"/>
                    <a:pt x="84" y="53"/>
                  </a:cubicBezTo>
                  <a:cubicBezTo>
                    <a:pt x="179" y="1"/>
                    <a:pt x="252" y="199"/>
                    <a:pt x="252" y="335"/>
                  </a:cubicBezTo>
                  <a:close/>
                </a:path>
              </a:pathLst>
            </a:custGeom>
            <a:noFill/>
            <a:ln w="15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60" name="Google Shape;1460;p56"/>
            <p:cNvSpPr/>
            <p:nvPr/>
          </p:nvSpPr>
          <p:spPr>
            <a:xfrm>
              <a:off x="2046304" y="4535045"/>
              <a:ext cx="185889" cy="13854"/>
            </a:xfrm>
            <a:custGeom>
              <a:avLst/>
              <a:gdLst/>
              <a:ahLst/>
              <a:cxnLst/>
              <a:rect l="l" t="t" r="r" b="b"/>
              <a:pathLst>
                <a:path w="1704" h="127" extrusionOk="0">
                  <a:moveTo>
                    <a:pt x="0" y="126"/>
                  </a:moveTo>
                  <a:lnTo>
                    <a:pt x="1703" y="126"/>
                  </a:lnTo>
                  <a:lnTo>
                    <a:pt x="1703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61" name="Google Shape;1461;p56"/>
            <p:cNvSpPr/>
            <p:nvPr/>
          </p:nvSpPr>
          <p:spPr>
            <a:xfrm>
              <a:off x="2121467" y="4467845"/>
              <a:ext cx="14945" cy="20618"/>
            </a:xfrm>
            <a:custGeom>
              <a:avLst/>
              <a:gdLst/>
              <a:ahLst/>
              <a:cxnLst/>
              <a:rect l="l" t="t" r="r" b="b"/>
              <a:pathLst>
                <a:path w="137" h="189" fill="none" extrusionOk="0">
                  <a:moveTo>
                    <a:pt x="137" y="189"/>
                  </a:moveTo>
                  <a:lnTo>
                    <a:pt x="1" y="1"/>
                  </a:lnTo>
                </a:path>
              </a:pathLst>
            </a:custGeom>
            <a:noFill/>
            <a:ln w="15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62" name="Google Shape;1462;p56"/>
            <p:cNvSpPr/>
            <p:nvPr/>
          </p:nvSpPr>
          <p:spPr>
            <a:xfrm>
              <a:off x="2136304" y="4474718"/>
              <a:ext cx="28582" cy="13745"/>
            </a:xfrm>
            <a:custGeom>
              <a:avLst/>
              <a:gdLst/>
              <a:ahLst/>
              <a:cxnLst/>
              <a:rect l="l" t="t" r="r" b="b"/>
              <a:pathLst>
                <a:path w="262" h="126" fill="none" extrusionOk="0">
                  <a:moveTo>
                    <a:pt x="1" y="126"/>
                  </a:moveTo>
                  <a:lnTo>
                    <a:pt x="262" y="0"/>
                  </a:lnTo>
                </a:path>
              </a:pathLst>
            </a:custGeom>
            <a:noFill/>
            <a:ln w="15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63" name="Google Shape;1463;p56"/>
            <p:cNvSpPr/>
            <p:nvPr/>
          </p:nvSpPr>
          <p:spPr>
            <a:xfrm>
              <a:off x="1961977" y="4014247"/>
              <a:ext cx="229089" cy="457087"/>
            </a:xfrm>
            <a:custGeom>
              <a:avLst/>
              <a:gdLst/>
              <a:ahLst/>
              <a:cxnLst/>
              <a:rect l="l" t="t" r="r" b="b"/>
              <a:pathLst>
                <a:path w="2100" h="4190" extrusionOk="0">
                  <a:moveTo>
                    <a:pt x="1296" y="4096"/>
                  </a:moveTo>
                  <a:cubicBezTo>
                    <a:pt x="1066" y="4138"/>
                    <a:pt x="867" y="4190"/>
                    <a:pt x="711" y="4106"/>
                  </a:cubicBezTo>
                  <a:cubicBezTo>
                    <a:pt x="0" y="3689"/>
                    <a:pt x="951" y="858"/>
                    <a:pt x="951" y="638"/>
                  </a:cubicBezTo>
                  <a:cubicBezTo>
                    <a:pt x="951" y="1"/>
                    <a:pt x="2100" y="158"/>
                    <a:pt x="1943" y="847"/>
                  </a:cubicBezTo>
                  <a:cubicBezTo>
                    <a:pt x="1860" y="1286"/>
                    <a:pt x="1943" y="3856"/>
                    <a:pt x="1296" y="409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64" name="Google Shape;1464;p56"/>
            <p:cNvSpPr/>
            <p:nvPr/>
          </p:nvSpPr>
          <p:spPr>
            <a:xfrm>
              <a:off x="2158013" y="4016538"/>
              <a:ext cx="215453" cy="444542"/>
            </a:xfrm>
            <a:custGeom>
              <a:avLst/>
              <a:gdLst/>
              <a:ahLst/>
              <a:cxnLst/>
              <a:rect l="l" t="t" r="r" b="b"/>
              <a:pathLst>
                <a:path w="1975" h="4075" extrusionOk="0">
                  <a:moveTo>
                    <a:pt x="1389" y="3981"/>
                  </a:moveTo>
                  <a:cubicBezTo>
                    <a:pt x="1170" y="4023"/>
                    <a:pt x="919" y="4075"/>
                    <a:pt x="752" y="4002"/>
                  </a:cubicBezTo>
                  <a:cubicBezTo>
                    <a:pt x="0" y="3459"/>
                    <a:pt x="595" y="868"/>
                    <a:pt x="585" y="638"/>
                  </a:cubicBezTo>
                  <a:cubicBezTo>
                    <a:pt x="522" y="1"/>
                    <a:pt x="1651" y="178"/>
                    <a:pt x="1598" y="857"/>
                  </a:cubicBezTo>
                  <a:cubicBezTo>
                    <a:pt x="1567" y="1296"/>
                    <a:pt x="1974" y="3521"/>
                    <a:pt x="1389" y="398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65" name="Google Shape;1465;p56"/>
            <p:cNvSpPr/>
            <p:nvPr/>
          </p:nvSpPr>
          <p:spPr>
            <a:xfrm>
              <a:off x="1944850" y="3698649"/>
              <a:ext cx="96981" cy="132326"/>
            </a:xfrm>
            <a:custGeom>
              <a:avLst/>
              <a:gdLst/>
              <a:ahLst/>
              <a:cxnLst/>
              <a:rect l="l" t="t" r="r" b="b"/>
              <a:pathLst>
                <a:path w="889" h="1213" extrusionOk="0">
                  <a:moveTo>
                    <a:pt x="335" y="94"/>
                  </a:moveTo>
                  <a:cubicBezTo>
                    <a:pt x="1" y="199"/>
                    <a:pt x="74" y="1139"/>
                    <a:pt x="189" y="1097"/>
                  </a:cubicBezTo>
                  <a:cubicBezTo>
                    <a:pt x="262" y="1076"/>
                    <a:pt x="199" y="972"/>
                    <a:pt x="251" y="794"/>
                  </a:cubicBezTo>
                  <a:cubicBezTo>
                    <a:pt x="251" y="930"/>
                    <a:pt x="293" y="1212"/>
                    <a:pt x="439" y="1170"/>
                  </a:cubicBezTo>
                  <a:cubicBezTo>
                    <a:pt x="502" y="1160"/>
                    <a:pt x="377" y="1003"/>
                    <a:pt x="439" y="784"/>
                  </a:cubicBezTo>
                  <a:cubicBezTo>
                    <a:pt x="450" y="909"/>
                    <a:pt x="492" y="1129"/>
                    <a:pt x="586" y="1097"/>
                  </a:cubicBezTo>
                  <a:cubicBezTo>
                    <a:pt x="680" y="1055"/>
                    <a:pt x="533" y="752"/>
                    <a:pt x="617" y="544"/>
                  </a:cubicBezTo>
                  <a:cubicBezTo>
                    <a:pt x="659" y="617"/>
                    <a:pt x="742" y="752"/>
                    <a:pt x="784" y="742"/>
                  </a:cubicBezTo>
                  <a:cubicBezTo>
                    <a:pt x="888" y="711"/>
                    <a:pt x="617" y="0"/>
                    <a:pt x="335" y="94"/>
                  </a:cubicBezTo>
                  <a:close/>
                </a:path>
              </a:pathLst>
            </a:custGeom>
            <a:solidFill>
              <a:srgbClr val="BD8B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66" name="Google Shape;1466;p56"/>
            <p:cNvSpPr/>
            <p:nvPr/>
          </p:nvSpPr>
          <p:spPr>
            <a:xfrm>
              <a:off x="1935686" y="3421668"/>
              <a:ext cx="116399" cy="316906"/>
            </a:xfrm>
            <a:custGeom>
              <a:avLst/>
              <a:gdLst/>
              <a:ahLst/>
              <a:cxnLst/>
              <a:rect l="l" t="t" r="r" b="b"/>
              <a:pathLst>
                <a:path w="1067" h="2905" extrusionOk="0">
                  <a:moveTo>
                    <a:pt x="189" y="2895"/>
                  </a:moveTo>
                  <a:cubicBezTo>
                    <a:pt x="1" y="2633"/>
                    <a:pt x="262" y="972"/>
                    <a:pt x="377" y="429"/>
                  </a:cubicBezTo>
                  <a:cubicBezTo>
                    <a:pt x="461" y="1"/>
                    <a:pt x="1067" y="126"/>
                    <a:pt x="983" y="763"/>
                  </a:cubicBezTo>
                  <a:cubicBezTo>
                    <a:pt x="920" y="1328"/>
                    <a:pt x="826" y="2257"/>
                    <a:pt x="764" y="2801"/>
                  </a:cubicBezTo>
                  <a:cubicBezTo>
                    <a:pt x="617" y="2905"/>
                    <a:pt x="283" y="2905"/>
                    <a:pt x="189" y="289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67" name="Google Shape;1467;p56"/>
            <p:cNvSpPr/>
            <p:nvPr/>
          </p:nvSpPr>
          <p:spPr>
            <a:xfrm>
              <a:off x="2072486" y="3053597"/>
              <a:ext cx="37745" cy="57163"/>
            </a:xfrm>
            <a:custGeom>
              <a:avLst/>
              <a:gdLst/>
              <a:ahLst/>
              <a:cxnLst/>
              <a:rect l="l" t="t" r="r" b="b"/>
              <a:pathLst>
                <a:path w="346" h="524" extrusionOk="0">
                  <a:moveTo>
                    <a:pt x="105" y="22"/>
                  </a:moveTo>
                  <a:cubicBezTo>
                    <a:pt x="178" y="1"/>
                    <a:pt x="272" y="95"/>
                    <a:pt x="314" y="231"/>
                  </a:cubicBezTo>
                  <a:cubicBezTo>
                    <a:pt x="345" y="366"/>
                    <a:pt x="324" y="481"/>
                    <a:pt x="251" y="502"/>
                  </a:cubicBezTo>
                  <a:cubicBezTo>
                    <a:pt x="178" y="523"/>
                    <a:pt x="84" y="419"/>
                    <a:pt x="42" y="293"/>
                  </a:cubicBezTo>
                  <a:cubicBezTo>
                    <a:pt x="1" y="157"/>
                    <a:pt x="32" y="42"/>
                    <a:pt x="105" y="22"/>
                  </a:cubicBezTo>
                  <a:close/>
                </a:path>
              </a:pathLst>
            </a:custGeom>
            <a:solidFill>
              <a:srgbClr val="BD8B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68" name="Google Shape;1468;p56"/>
            <p:cNvSpPr/>
            <p:nvPr/>
          </p:nvSpPr>
          <p:spPr>
            <a:xfrm>
              <a:off x="1773904" y="3851375"/>
              <a:ext cx="172144" cy="673522"/>
            </a:xfrm>
            <a:custGeom>
              <a:avLst/>
              <a:gdLst/>
              <a:ahLst/>
              <a:cxnLst/>
              <a:rect l="l" t="t" r="r" b="b"/>
              <a:pathLst>
                <a:path w="1578" h="6174" extrusionOk="0">
                  <a:moveTo>
                    <a:pt x="1463" y="1066"/>
                  </a:moveTo>
                  <a:cubicBezTo>
                    <a:pt x="1338" y="2340"/>
                    <a:pt x="1484" y="3698"/>
                    <a:pt x="1536" y="5579"/>
                  </a:cubicBezTo>
                  <a:cubicBezTo>
                    <a:pt x="1338" y="5631"/>
                    <a:pt x="930" y="6174"/>
                    <a:pt x="105" y="5850"/>
                  </a:cubicBezTo>
                  <a:cubicBezTo>
                    <a:pt x="1" y="4356"/>
                    <a:pt x="74" y="2789"/>
                    <a:pt x="126" y="1045"/>
                  </a:cubicBezTo>
                  <a:cubicBezTo>
                    <a:pt x="53" y="105"/>
                    <a:pt x="1578" y="0"/>
                    <a:pt x="1463" y="1066"/>
                  </a:cubicBezTo>
                  <a:close/>
                </a:path>
              </a:pathLst>
            </a:custGeom>
            <a:solidFill>
              <a:srgbClr val="69B5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69" name="Google Shape;1469;p56"/>
            <p:cNvSpPr/>
            <p:nvPr/>
          </p:nvSpPr>
          <p:spPr>
            <a:xfrm>
              <a:off x="1457105" y="3449050"/>
              <a:ext cx="153926" cy="197235"/>
            </a:xfrm>
            <a:custGeom>
              <a:avLst/>
              <a:gdLst/>
              <a:ahLst/>
              <a:cxnLst/>
              <a:rect l="l" t="t" r="r" b="b"/>
              <a:pathLst>
                <a:path w="1411" h="1808" extrusionOk="0">
                  <a:moveTo>
                    <a:pt x="356" y="283"/>
                  </a:moveTo>
                  <a:cubicBezTo>
                    <a:pt x="1" y="606"/>
                    <a:pt x="617" y="1714"/>
                    <a:pt x="742" y="1609"/>
                  </a:cubicBezTo>
                  <a:cubicBezTo>
                    <a:pt x="826" y="1536"/>
                    <a:pt x="680" y="1442"/>
                    <a:pt x="648" y="1202"/>
                  </a:cubicBezTo>
                  <a:cubicBezTo>
                    <a:pt x="732" y="1359"/>
                    <a:pt x="982" y="1808"/>
                    <a:pt x="1150" y="1672"/>
                  </a:cubicBezTo>
                  <a:cubicBezTo>
                    <a:pt x="1223" y="1620"/>
                    <a:pt x="930" y="1380"/>
                    <a:pt x="878" y="1066"/>
                  </a:cubicBezTo>
                  <a:cubicBezTo>
                    <a:pt x="972" y="1223"/>
                    <a:pt x="1223" y="1568"/>
                    <a:pt x="1317" y="1474"/>
                  </a:cubicBezTo>
                  <a:cubicBezTo>
                    <a:pt x="1411" y="1369"/>
                    <a:pt x="972" y="983"/>
                    <a:pt x="962" y="669"/>
                  </a:cubicBezTo>
                  <a:cubicBezTo>
                    <a:pt x="1056" y="742"/>
                    <a:pt x="1244" y="857"/>
                    <a:pt x="1285" y="826"/>
                  </a:cubicBezTo>
                  <a:cubicBezTo>
                    <a:pt x="1400" y="732"/>
                    <a:pt x="648" y="1"/>
                    <a:pt x="356" y="283"/>
                  </a:cubicBezTo>
                  <a:close/>
                </a:path>
              </a:pathLst>
            </a:custGeom>
            <a:solidFill>
              <a:srgbClr val="9972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70" name="Google Shape;1470;p56"/>
            <p:cNvSpPr/>
            <p:nvPr/>
          </p:nvSpPr>
          <p:spPr>
            <a:xfrm>
              <a:off x="1714668" y="2671890"/>
              <a:ext cx="92399" cy="204107"/>
            </a:xfrm>
            <a:custGeom>
              <a:avLst/>
              <a:gdLst/>
              <a:ahLst/>
              <a:cxnLst/>
              <a:rect l="l" t="t" r="r" b="b"/>
              <a:pathLst>
                <a:path w="847" h="1871" extrusionOk="0">
                  <a:moveTo>
                    <a:pt x="0" y="0"/>
                  </a:moveTo>
                  <a:lnTo>
                    <a:pt x="847" y="0"/>
                  </a:lnTo>
                  <a:lnTo>
                    <a:pt x="847" y="1264"/>
                  </a:lnTo>
                  <a:cubicBezTo>
                    <a:pt x="847" y="1598"/>
                    <a:pt x="826" y="1870"/>
                    <a:pt x="617" y="1860"/>
                  </a:cubicBezTo>
                  <a:cubicBezTo>
                    <a:pt x="397" y="1860"/>
                    <a:pt x="0" y="1578"/>
                    <a:pt x="0" y="1264"/>
                  </a:cubicBezTo>
                  <a:close/>
                </a:path>
              </a:pathLst>
            </a:custGeom>
            <a:solidFill>
              <a:srgbClr val="9972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71" name="Google Shape;1471;p56"/>
            <p:cNvSpPr/>
            <p:nvPr/>
          </p:nvSpPr>
          <p:spPr>
            <a:xfrm>
              <a:off x="1853650" y="2602290"/>
              <a:ext cx="35454" cy="63927"/>
            </a:xfrm>
            <a:custGeom>
              <a:avLst/>
              <a:gdLst/>
              <a:ahLst/>
              <a:cxnLst/>
              <a:rect l="l" t="t" r="r" b="b"/>
              <a:pathLst>
                <a:path w="325" h="586" extrusionOk="0">
                  <a:moveTo>
                    <a:pt x="231" y="22"/>
                  </a:moveTo>
                  <a:cubicBezTo>
                    <a:pt x="158" y="1"/>
                    <a:pt x="74" y="116"/>
                    <a:pt x="32" y="262"/>
                  </a:cubicBezTo>
                  <a:cubicBezTo>
                    <a:pt x="1" y="408"/>
                    <a:pt x="32" y="555"/>
                    <a:pt x="105" y="565"/>
                  </a:cubicBezTo>
                  <a:cubicBezTo>
                    <a:pt x="168" y="586"/>
                    <a:pt x="262" y="471"/>
                    <a:pt x="293" y="325"/>
                  </a:cubicBezTo>
                  <a:cubicBezTo>
                    <a:pt x="325" y="168"/>
                    <a:pt x="304" y="32"/>
                    <a:pt x="231" y="22"/>
                  </a:cubicBezTo>
                  <a:close/>
                </a:path>
              </a:pathLst>
            </a:custGeom>
            <a:solidFill>
              <a:srgbClr val="9972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72" name="Google Shape;1472;p56"/>
            <p:cNvSpPr/>
            <p:nvPr/>
          </p:nvSpPr>
          <p:spPr>
            <a:xfrm>
              <a:off x="1583650" y="2495163"/>
              <a:ext cx="289525" cy="297598"/>
            </a:xfrm>
            <a:custGeom>
              <a:avLst/>
              <a:gdLst/>
              <a:ahLst/>
              <a:cxnLst/>
              <a:rect l="l" t="t" r="r" b="b"/>
              <a:pathLst>
                <a:path w="2654" h="2728" extrusionOk="0">
                  <a:moveTo>
                    <a:pt x="1557" y="32"/>
                  </a:moveTo>
                  <a:cubicBezTo>
                    <a:pt x="2392" y="43"/>
                    <a:pt x="2653" y="638"/>
                    <a:pt x="2643" y="1359"/>
                  </a:cubicBezTo>
                  <a:cubicBezTo>
                    <a:pt x="2633" y="2069"/>
                    <a:pt x="2277" y="2727"/>
                    <a:pt x="1692" y="2727"/>
                  </a:cubicBezTo>
                  <a:cubicBezTo>
                    <a:pt x="366" y="2727"/>
                    <a:pt x="0" y="1"/>
                    <a:pt x="1557" y="32"/>
                  </a:cubicBezTo>
                  <a:close/>
                </a:path>
              </a:pathLst>
            </a:custGeom>
            <a:solidFill>
              <a:srgbClr val="9972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73" name="Google Shape;1473;p56"/>
            <p:cNvSpPr/>
            <p:nvPr/>
          </p:nvSpPr>
          <p:spPr>
            <a:xfrm>
              <a:off x="1718050" y="2628581"/>
              <a:ext cx="17236" cy="18327"/>
            </a:xfrm>
            <a:custGeom>
              <a:avLst/>
              <a:gdLst/>
              <a:ahLst/>
              <a:cxnLst/>
              <a:rect l="l" t="t" r="r" b="b"/>
              <a:pathLst>
                <a:path w="158" h="168" extrusionOk="0">
                  <a:moveTo>
                    <a:pt x="74" y="167"/>
                  </a:moveTo>
                  <a:cubicBezTo>
                    <a:pt x="126" y="167"/>
                    <a:pt x="157" y="126"/>
                    <a:pt x="157" y="84"/>
                  </a:cubicBezTo>
                  <a:cubicBezTo>
                    <a:pt x="157" y="32"/>
                    <a:pt x="126" y="0"/>
                    <a:pt x="74" y="0"/>
                  </a:cubicBezTo>
                  <a:cubicBezTo>
                    <a:pt x="32" y="0"/>
                    <a:pt x="1" y="32"/>
                    <a:pt x="1" y="84"/>
                  </a:cubicBezTo>
                  <a:cubicBezTo>
                    <a:pt x="1" y="126"/>
                    <a:pt x="32" y="167"/>
                    <a:pt x="74" y="16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74" name="Google Shape;1474;p56"/>
            <p:cNvSpPr/>
            <p:nvPr/>
          </p:nvSpPr>
          <p:spPr>
            <a:xfrm>
              <a:off x="1808050" y="2628581"/>
              <a:ext cx="17236" cy="18327"/>
            </a:xfrm>
            <a:custGeom>
              <a:avLst/>
              <a:gdLst/>
              <a:ahLst/>
              <a:cxnLst/>
              <a:rect l="l" t="t" r="r" b="b"/>
              <a:pathLst>
                <a:path w="158" h="168" extrusionOk="0">
                  <a:moveTo>
                    <a:pt x="85" y="167"/>
                  </a:moveTo>
                  <a:cubicBezTo>
                    <a:pt x="126" y="167"/>
                    <a:pt x="158" y="126"/>
                    <a:pt x="158" y="84"/>
                  </a:cubicBezTo>
                  <a:cubicBezTo>
                    <a:pt x="158" y="32"/>
                    <a:pt x="126" y="0"/>
                    <a:pt x="85" y="0"/>
                  </a:cubicBezTo>
                  <a:cubicBezTo>
                    <a:pt x="32" y="0"/>
                    <a:pt x="1" y="32"/>
                    <a:pt x="1" y="84"/>
                  </a:cubicBezTo>
                  <a:cubicBezTo>
                    <a:pt x="1" y="126"/>
                    <a:pt x="32" y="167"/>
                    <a:pt x="85" y="16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75" name="Google Shape;1475;p56"/>
            <p:cNvSpPr/>
            <p:nvPr/>
          </p:nvSpPr>
          <p:spPr>
            <a:xfrm>
              <a:off x="1718050" y="2706035"/>
              <a:ext cx="108435" cy="25200"/>
            </a:xfrm>
            <a:custGeom>
              <a:avLst/>
              <a:gdLst/>
              <a:ahLst/>
              <a:cxnLst/>
              <a:rect l="l" t="t" r="r" b="b"/>
              <a:pathLst>
                <a:path w="994" h="231" extrusionOk="0">
                  <a:moveTo>
                    <a:pt x="993" y="1"/>
                  </a:moveTo>
                  <a:cubicBezTo>
                    <a:pt x="669" y="115"/>
                    <a:pt x="325" y="115"/>
                    <a:pt x="1" y="1"/>
                  </a:cubicBezTo>
                  <a:cubicBezTo>
                    <a:pt x="105" y="189"/>
                    <a:pt x="826" y="230"/>
                    <a:pt x="9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76" name="Google Shape;1476;p56"/>
            <p:cNvSpPr/>
            <p:nvPr/>
          </p:nvSpPr>
          <p:spPr>
            <a:xfrm>
              <a:off x="1771614" y="2658145"/>
              <a:ext cx="29782" cy="37745"/>
            </a:xfrm>
            <a:custGeom>
              <a:avLst/>
              <a:gdLst/>
              <a:ahLst/>
              <a:cxnLst/>
              <a:rect l="l" t="t" r="r" b="b"/>
              <a:pathLst>
                <a:path w="273" h="346" extrusionOk="0">
                  <a:moveTo>
                    <a:pt x="1" y="346"/>
                  </a:moveTo>
                  <a:cubicBezTo>
                    <a:pt x="189" y="293"/>
                    <a:pt x="126" y="168"/>
                    <a:pt x="84" y="1"/>
                  </a:cubicBezTo>
                  <a:cubicBezTo>
                    <a:pt x="210" y="126"/>
                    <a:pt x="272" y="325"/>
                    <a:pt x="1" y="34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77" name="Google Shape;1477;p56"/>
            <p:cNvSpPr/>
            <p:nvPr/>
          </p:nvSpPr>
          <p:spPr>
            <a:xfrm>
              <a:off x="1803577" y="2601199"/>
              <a:ext cx="45709" cy="12654"/>
            </a:xfrm>
            <a:custGeom>
              <a:avLst/>
              <a:gdLst/>
              <a:ahLst/>
              <a:cxnLst/>
              <a:rect l="l" t="t" r="r" b="b"/>
              <a:pathLst>
                <a:path w="419" h="116" extrusionOk="0">
                  <a:moveTo>
                    <a:pt x="73" y="115"/>
                  </a:moveTo>
                  <a:cubicBezTo>
                    <a:pt x="32" y="115"/>
                    <a:pt x="0" y="63"/>
                    <a:pt x="42" y="42"/>
                  </a:cubicBezTo>
                  <a:cubicBezTo>
                    <a:pt x="146" y="1"/>
                    <a:pt x="261" y="1"/>
                    <a:pt x="376" y="42"/>
                  </a:cubicBezTo>
                  <a:cubicBezTo>
                    <a:pt x="418" y="74"/>
                    <a:pt x="418" y="105"/>
                    <a:pt x="376" y="105"/>
                  </a:cubicBezTo>
                  <a:cubicBezTo>
                    <a:pt x="272" y="105"/>
                    <a:pt x="178" y="105"/>
                    <a:pt x="73" y="11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78" name="Google Shape;1478;p56"/>
            <p:cNvSpPr/>
            <p:nvPr/>
          </p:nvSpPr>
          <p:spPr>
            <a:xfrm>
              <a:off x="1743141" y="2723162"/>
              <a:ext cx="57054" cy="18327"/>
            </a:xfrm>
            <a:custGeom>
              <a:avLst/>
              <a:gdLst/>
              <a:ahLst/>
              <a:cxnLst/>
              <a:rect l="l" t="t" r="r" b="b"/>
              <a:pathLst>
                <a:path w="523" h="168" extrusionOk="0">
                  <a:moveTo>
                    <a:pt x="523" y="0"/>
                  </a:moveTo>
                  <a:cubicBezTo>
                    <a:pt x="356" y="73"/>
                    <a:pt x="168" y="73"/>
                    <a:pt x="1" y="0"/>
                  </a:cubicBezTo>
                  <a:cubicBezTo>
                    <a:pt x="63" y="136"/>
                    <a:pt x="439" y="167"/>
                    <a:pt x="5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79" name="Google Shape;1479;p56"/>
            <p:cNvSpPr/>
            <p:nvPr/>
          </p:nvSpPr>
          <p:spPr>
            <a:xfrm>
              <a:off x="2240049" y="3182433"/>
              <a:ext cx="67309" cy="87817"/>
            </a:xfrm>
            <a:custGeom>
              <a:avLst/>
              <a:gdLst/>
              <a:ahLst/>
              <a:cxnLst/>
              <a:rect l="l" t="t" r="r" b="b"/>
              <a:pathLst>
                <a:path w="617" h="805" extrusionOk="0">
                  <a:moveTo>
                    <a:pt x="617" y="418"/>
                  </a:moveTo>
                  <a:cubicBezTo>
                    <a:pt x="617" y="554"/>
                    <a:pt x="585" y="679"/>
                    <a:pt x="543" y="648"/>
                  </a:cubicBezTo>
                  <a:cubicBezTo>
                    <a:pt x="470" y="616"/>
                    <a:pt x="512" y="533"/>
                    <a:pt x="502" y="366"/>
                  </a:cubicBezTo>
                  <a:cubicBezTo>
                    <a:pt x="470" y="481"/>
                    <a:pt x="397" y="805"/>
                    <a:pt x="293" y="742"/>
                  </a:cubicBezTo>
                  <a:cubicBezTo>
                    <a:pt x="240" y="711"/>
                    <a:pt x="334" y="522"/>
                    <a:pt x="303" y="303"/>
                  </a:cubicBezTo>
                  <a:cubicBezTo>
                    <a:pt x="272" y="439"/>
                    <a:pt x="188" y="627"/>
                    <a:pt x="136" y="585"/>
                  </a:cubicBezTo>
                  <a:cubicBezTo>
                    <a:pt x="84" y="554"/>
                    <a:pt x="178" y="491"/>
                    <a:pt x="167" y="303"/>
                  </a:cubicBezTo>
                  <a:cubicBezTo>
                    <a:pt x="115" y="282"/>
                    <a:pt x="63" y="272"/>
                    <a:pt x="0" y="272"/>
                  </a:cubicBezTo>
                  <a:cubicBezTo>
                    <a:pt x="199" y="0"/>
                    <a:pt x="606" y="220"/>
                    <a:pt x="617" y="418"/>
                  </a:cubicBezTo>
                  <a:close/>
                </a:path>
              </a:pathLst>
            </a:custGeom>
            <a:solidFill>
              <a:srgbClr val="9972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80" name="Google Shape;1480;p56"/>
            <p:cNvSpPr/>
            <p:nvPr/>
          </p:nvSpPr>
          <p:spPr>
            <a:xfrm>
              <a:off x="2249104" y="3053597"/>
              <a:ext cx="18327" cy="16036"/>
            </a:xfrm>
            <a:custGeom>
              <a:avLst/>
              <a:gdLst/>
              <a:ahLst/>
              <a:cxnLst/>
              <a:rect l="l" t="t" r="r" b="b"/>
              <a:pathLst>
                <a:path w="168" h="147" extrusionOk="0">
                  <a:moveTo>
                    <a:pt x="84" y="147"/>
                  </a:moveTo>
                  <a:cubicBezTo>
                    <a:pt x="168" y="137"/>
                    <a:pt x="168" y="11"/>
                    <a:pt x="84" y="1"/>
                  </a:cubicBezTo>
                  <a:cubicBezTo>
                    <a:pt x="1" y="11"/>
                    <a:pt x="1" y="137"/>
                    <a:pt x="84" y="14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81" name="Google Shape;1481;p56"/>
            <p:cNvSpPr/>
            <p:nvPr/>
          </p:nvSpPr>
          <p:spPr>
            <a:xfrm>
              <a:off x="2172740" y="3121997"/>
              <a:ext cx="93599" cy="21709"/>
            </a:xfrm>
            <a:custGeom>
              <a:avLst/>
              <a:gdLst/>
              <a:ahLst/>
              <a:cxnLst/>
              <a:rect l="l" t="t" r="r" b="b"/>
              <a:pathLst>
                <a:path w="858" h="199" extrusionOk="0">
                  <a:moveTo>
                    <a:pt x="857" y="0"/>
                  </a:moveTo>
                  <a:cubicBezTo>
                    <a:pt x="575" y="105"/>
                    <a:pt x="272" y="105"/>
                    <a:pt x="1" y="0"/>
                  </a:cubicBezTo>
                  <a:cubicBezTo>
                    <a:pt x="84" y="157"/>
                    <a:pt x="711" y="199"/>
                    <a:pt x="8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82" name="Google Shape;1482;p56"/>
            <p:cNvSpPr/>
            <p:nvPr/>
          </p:nvSpPr>
          <p:spPr>
            <a:xfrm>
              <a:off x="2219540" y="3079779"/>
              <a:ext cx="26291" cy="33163"/>
            </a:xfrm>
            <a:custGeom>
              <a:avLst/>
              <a:gdLst/>
              <a:ahLst/>
              <a:cxnLst/>
              <a:rect l="l" t="t" r="r" b="b"/>
              <a:pathLst>
                <a:path w="241" h="304" extrusionOk="0">
                  <a:moveTo>
                    <a:pt x="0" y="304"/>
                  </a:moveTo>
                  <a:cubicBezTo>
                    <a:pt x="157" y="252"/>
                    <a:pt x="115" y="147"/>
                    <a:pt x="63" y="1"/>
                  </a:cubicBezTo>
                  <a:cubicBezTo>
                    <a:pt x="178" y="116"/>
                    <a:pt x="240" y="283"/>
                    <a:pt x="0" y="30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83" name="Google Shape;1483;p56"/>
            <p:cNvSpPr/>
            <p:nvPr/>
          </p:nvSpPr>
          <p:spPr>
            <a:xfrm>
              <a:off x="2195540" y="3136833"/>
              <a:ext cx="48000" cy="14945"/>
            </a:xfrm>
            <a:custGeom>
              <a:avLst/>
              <a:gdLst/>
              <a:ahLst/>
              <a:cxnLst/>
              <a:rect l="l" t="t" r="r" b="b"/>
              <a:pathLst>
                <a:path w="440" h="137" extrusionOk="0">
                  <a:moveTo>
                    <a:pt x="440" y="0"/>
                  </a:moveTo>
                  <a:cubicBezTo>
                    <a:pt x="304" y="53"/>
                    <a:pt x="137" y="53"/>
                    <a:pt x="1" y="0"/>
                  </a:cubicBezTo>
                  <a:cubicBezTo>
                    <a:pt x="43" y="115"/>
                    <a:pt x="366" y="136"/>
                    <a:pt x="4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84" name="Google Shape;1484;p56"/>
            <p:cNvSpPr/>
            <p:nvPr/>
          </p:nvSpPr>
          <p:spPr>
            <a:xfrm>
              <a:off x="2579648" y="3287269"/>
              <a:ext cx="119781" cy="118581"/>
            </a:xfrm>
            <a:custGeom>
              <a:avLst/>
              <a:gdLst/>
              <a:ahLst/>
              <a:cxnLst/>
              <a:rect l="l" t="t" r="r" b="b"/>
              <a:pathLst>
                <a:path w="1098" h="1087" extrusionOk="0">
                  <a:moveTo>
                    <a:pt x="282" y="993"/>
                  </a:moveTo>
                  <a:cubicBezTo>
                    <a:pt x="627" y="1087"/>
                    <a:pt x="1097" y="282"/>
                    <a:pt x="982" y="240"/>
                  </a:cubicBezTo>
                  <a:cubicBezTo>
                    <a:pt x="899" y="220"/>
                    <a:pt x="899" y="345"/>
                    <a:pt x="752" y="460"/>
                  </a:cubicBezTo>
                  <a:cubicBezTo>
                    <a:pt x="825" y="345"/>
                    <a:pt x="951" y="94"/>
                    <a:pt x="805" y="32"/>
                  </a:cubicBezTo>
                  <a:cubicBezTo>
                    <a:pt x="752" y="11"/>
                    <a:pt x="763" y="209"/>
                    <a:pt x="585" y="355"/>
                  </a:cubicBezTo>
                  <a:cubicBezTo>
                    <a:pt x="648" y="240"/>
                    <a:pt x="742" y="42"/>
                    <a:pt x="637" y="21"/>
                  </a:cubicBezTo>
                  <a:cubicBezTo>
                    <a:pt x="543" y="0"/>
                    <a:pt x="491" y="334"/>
                    <a:pt x="303" y="460"/>
                  </a:cubicBezTo>
                  <a:cubicBezTo>
                    <a:pt x="314" y="376"/>
                    <a:pt x="314" y="209"/>
                    <a:pt x="282" y="199"/>
                  </a:cubicBezTo>
                  <a:cubicBezTo>
                    <a:pt x="178" y="157"/>
                    <a:pt x="0" y="909"/>
                    <a:pt x="282" y="993"/>
                  </a:cubicBezTo>
                  <a:close/>
                </a:path>
              </a:pathLst>
            </a:custGeom>
            <a:solidFill>
              <a:srgbClr val="BD8B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85" name="Google Shape;1485;p56"/>
            <p:cNvSpPr/>
            <p:nvPr/>
          </p:nvSpPr>
          <p:spPr>
            <a:xfrm>
              <a:off x="2513540" y="3169888"/>
              <a:ext cx="70690" cy="75272"/>
            </a:xfrm>
            <a:custGeom>
              <a:avLst/>
              <a:gdLst/>
              <a:ahLst/>
              <a:cxnLst/>
              <a:rect l="l" t="t" r="r" b="b"/>
              <a:pathLst>
                <a:path w="648" h="690" extrusionOk="0">
                  <a:moveTo>
                    <a:pt x="0" y="220"/>
                  </a:moveTo>
                  <a:cubicBezTo>
                    <a:pt x="241" y="272"/>
                    <a:pt x="523" y="523"/>
                    <a:pt x="564" y="690"/>
                  </a:cubicBezTo>
                  <a:cubicBezTo>
                    <a:pt x="648" y="481"/>
                    <a:pt x="314" y="0"/>
                    <a:pt x="0" y="22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86" name="Google Shape;1486;p56"/>
            <p:cNvSpPr/>
            <p:nvPr/>
          </p:nvSpPr>
          <p:spPr>
            <a:xfrm>
              <a:off x="2579648" y="3262178"/>
              <a:ext cx="182398" cy="155126"/>
            </a:xfrm>
            <a:custGeom>
              <a:avLst/>
              <a:gdLst/>
              <a:ahLst/>
              <a:cxnLst/>
              <a:rect l="l" t="t" r="r" b="b"/>
              <a:pathLst>
                <a:path w="1672" h="1422" extrusionOk="0">
                  <a:moveTo>
                    <a:pt x="606" y="742"/>
                  </a:moveTo>
                  <a:cubicBezTo>
                    <a:pt x="314" y="794"/>
                    <a:pt x="0" y="659"/>
                    <a:pt x="11" y="564"/>
                  </a:cubicBezTo>
                  <a:cubicBezTo>
                    <a:pt x="21" y="439"/>
                    <a:pt x="178" y="585"/>
                    <a:pt x="554" y="512"/>
                  </a:cubicBezTo>
                  <a:cubicBezTo>
                    <a:pt x="679" y="470"/>
                    <a:pt x="794" y="397"/>
                    <a:pt x="878" y="293"/>
                  </a:cubicBezTo>
                  <a:cubicBezTo>
                    <a:pt x="658" y="272"/>
                    <a:pt x="533" y="293"/>
                    <a:pt x="512" y="241"/>
                  </a:cubicBezTo>
                  <a:cubicBezTo>
                    <a:pt x="428" y="11"/>
                    <a:pt x="1598" y="0"/>
                    <a:pt x="1630" y="460"/>
                  </a:cubicBezTo>
                  <a:cubicBezTo>
                    <a:pt x="1672" y="1055"/>
                    <a:pt x="366" y="1421"/>
                    <a:pt x="324" y="1139"/>
                  </a:cubicBezTo>
                  <a:cubicBezTo>
                    <a:pt x="303" y="1076"/>
                    <a:pt x="533" y="1108"/>
                    <a:pt x="721" y="982"/>
                  </a:cubicBezTo>
                  <a:cubicBezTo>
                    <a:pt x="418" y="1076"/>
                    <a:pt x="42" y="1035"/>
                    <a:pt x="52" y="867"/>
                  </a:cubicBezTo>
                  <a:cubicBezTo>
                    <a:pt x="63" y="773"/>
                    <a:pt x="345" y="941"/>
                    <a:pt x="606" y="742"/>
                  </a:cubicBezTo>
                  <a:close/>
                </a:path>
              </a:pathLst>
            </a:custGeom>
            <a:solidFill>
              <a:srgbClr val="FBC9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87" name="Google Shape;1487;p56"/>
            <p:cNvSpPr/>
            <p:nvPr/>
          </p:nvSpPr>
          <p:spPr>
            <a:xfrm>
              <a:off x="1534559" y="3860430"/>
              <a:ext cx="212071" cy="677013"/>
            </a:xfrm>
            <a:custGeom>
              <a:avLst/>
              <a:gdLst/>
              <a:ahLst/>
              <a:cxnLst/>
              <a:rect l="l" t="t" r="r" b="b"/>
              <a:pathLst>
                <a:path w="1944" h="6206" extrusionOk="0">
                  <a:moveTo>
                    <a:pt x="1756" y="1066"/>
                  </a:moveTo>
                  <a:cubicBezTo>
                    <a:pt x="1526" y="2382"/>
                    <a:pt x="1610" y="4158"/>
                    <a:pt x="1432" y="6133"/>
                  </a:cubicBezTo>
                  <a:cubicBezTo>
                    <a:pt x="1171" y="6133"/>
                    <a:pt x="763" y="6206"/>
                    <a:pt x="1" y="5997"/>
                  </a:cubicBezTo>
                  <a:cubicBezTo>
                    <a:pt x="74" y="4514"/>
                    <a:pt x="168" y="2696"/>
                    <a:pt x="429" y="962"/>
                  </a:cubicBezTo>
                  <a:cubicBezTo>
                    <a:pt x="481" y="22"/>
                    <a:pt x="1944" y="1"/>
                    <a:pt x="1756" y="1066"/>
                  </a:cubicBezTo>
                  <a:close/>
                </a:path>
              </a:pathLst>
            </a:custGeom>
            <a:solidFill>
              <a:srgbClr val="69B5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88" name="Google Shape;1488;p56"/>
            <p:cNvSpPr/>
            <p:nvPr/>
          </p:nvSpPr>
          <p:spPr>
            <a:xfrm>
              <a:off x="2757357" y="2613745"/>
              <a:ext cx="112908" cy="257671"/>
            </a:xfrm>
            <a:custGeom>
              <a:avLst/>
              <a:gdLst/>
              <a:ahLst/>
              <a:cxnLst/>
              <a:rect l="l" t="t" r="r" b="b"/>
              <a:pathLst>
                <a:path w="1035" h="2362" extrusionOk="0">
                  <a:moveTo>
                    <a:pt x="523" y="21"/>
                  </a:moveTo>
                  <a:lnTo>
                    <a:pt x="523" y="21"/>
                  </a:lnTo>
                  <a:cubicBezTo>
                    <a:pt x="262" y="0"/>
                    <a:pt x="32" y="199"/>
                    <a:pt x="11" y="460"/>
                  </a:cubicBezTo>
                  <a:lnTo>
                    <a:pt x="1" y="1693"/>
                  </a:lnTo>
                  <a:cubicBezTo>
                    <a:pt x="1" y="2361"/>
                    <a:pt x="1035" y="2309"/>
                    <a:pt x="1035" y="1693"/>
                  </a:cubicBezTo>
                  <a:lnTo>
                    <a:pt x="1035" y="460"/>
                  </a:lnTo>
                  <a:cubicBezTo>
                    <a:pt x="1035" y="220"/>
                    <a:pt x="805" y="21"/>
                    <a:pt x="523" y="21"/>
                  </a:cubicBezTo>
                  <a:close/>
                </a:path>
              </a:pathLst>
            </a:custGeom>
            <a:solidFill>
              <a:srgbClr val="FBC9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89" name="Google Shape;1489;p56"/>
            <p:cNvSpPr/>
            <p:nvPr/>
          </p:nvSpPr>
          <p:spPr>
            <a:xfrm>
              <a:off x="2758557" y="2732217"/>
              <a:ext cx="111708" cy="58254"/>
            </a:xfrm>
            <a:custGeom>
              <a:avLst/>
              <a:gdLst/>
              <a:ahLst/>
              <a:cxnLst/>
              <a:rect l="l" t="t" r="r" b="b"/>
              <a:pathLst>
                <a:path w="1024" h="534" extrusionOk="0">
                  <a:moveTo>
                    <a:pt x="1024" y="1"/>
                  </a:moveTo>
                  <a:cubicBezTo>
                    <a:pt x="679" y="1"/>
                    <a:pt x="345" y="32"/>
                    <a:pt x="0" y="32"/>
                  </a:cubicBezTo>
                  <a:lnTo>
                    <a:pt x="0" y="293"/>
                  </a:lnTo>
                  <a:cubicBezTo>
                    <a:pt x="324" y="429"/>
                    <a:pt x="669" y="513"/>
                    <a:pt x="1024" y="534"/>
                  </a:cubicBezTo>
                  <a:close/>
                </a:path>
              </a:pathLst>
            </a:custGeom>
            <a:solidFill>
              <a:srgbClr val="E3B4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90" name="Google Shape;1490;p56"/>
            <p:cNvSpPr/>
            <p:nvPr/>
          </p:nvSpPr>
          <p:spPr>
            <a:xfrm>
              <a:off x="2673030" y="2595527"/>
              <a:ext cx="36654" cy="65018"/>
            </a:xfrm>
            <a:custGeom>
              <a:avLst/>
              <a:gdLst/>
              <a:ahLst/>
              <a:cxnLst/>
              <a:rect l="l" t="t" r="r" b="b"/>
              <a:pathLst>
                <a:path w="336" h="596" extrusionOk="0">
                  <a:moveTo>
                    <a:pt x="95" y="21"/>
                  </a:moveTo>
                  <a:cubicBezTo>
                    <a:pt x="168" y="0"/>
                    <a:pt x="262" y="115"/>
                    <a:pt x="293" y="261"/>
                  </a:cubicBezTo>
                  <a:cubicBezTo>
                    <a:pt x="335" y="418"/>
                    <a:pt x="293" y="564"/>
                    <a:pt x="231" y="575"/>
                  </a:cubicBezTo>
                  <a:cubicBezTo>
                    <a:pt x="157" y="596"/>
                    <a:pt x="74" y="481"/>
                    <a:pt x="32" y="324"/>
                  </a:cubicBezTo>
                  <a:cubicBezTo>
                    <a:pt x="1" y="178"/>
                    <a:pt x="22" y="42"/>
                    <a:pt x="95" y="21"/>
                  </a:cubicBezTo>
                  <a:close/>
                </a:path>
              </a:pathLst>
            </a:custGeom>
            <a:solidFill>
              <a:srgbClr val="FBC9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91" name="Google Shape;1491;p56"/>
            <p:cNvSpPr/>
            <p:nvPr/>
          </p:nvSpPr>
          <p:spPr>
            <a:xfrm>
              <a:off x="2673030" y="2427964"/>
              <a:ext cx="263343" cy="338615"/>
            </a:xfrm>
            <a:custGeom>
              <a:avLst/>
              <a:gdLst/>
              <a:ahLst/>
              <a:cxnLst/>
              <a:rect l="l" t="t" r="r" b="b"/>
              <a:pathLst>
                <a:path w="2414" h="3104" extrusionOk="0">
                  <a:moveTo>
                    <a:pt x="1202" y="1"/>
                  </a:moveTo>
                  <a:cubicBezTo>
                    <a:pt x="2289" y="22"/>
                    <a:pt x="2414" y="1171"/>
                    <a:pt x="2299" y="2090"/>
                  </a:cubicBezTo>
                  <a:cubicBezTo>
                    <a:pt x="2247" y="2476"/>
                    <a:pt x="1662" y="3103"/>
                    <a:pt x="983" y="3082"/>
                  </a:cubicBezTo>
                  <a:cubicBezTo>
                    <a:pt x="544" y="3072"/>
                    <a:pt x="199" y="2445"/>
                    <a:pt x="105" y="1797"/>
                  </a:cubicBezTo>
                  <a:cubicBezTo>
                    <a:pt x="1" y="951"/>
                    <a:pt x="241" y="11"/>
                    <a:pt x="1202" y="1"/>
                  </a:cubicBezTo>
                  <a:close/>
                </a:path>
              </a:pathLst>
            </a:custGeom>
            <a:solidFill>
              <a:srgbClr val="FBC9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92" name="Google Shape;1492;p56"/>
            <p:cNvSpPr/>
            <p:nvPr/>
          </p:nvSpPr>
          <p:spPr>
            <a:xfrm>
              <a:off x="2657103" y="2458727"/>
              <a:ext cx="104945" cy="169962"/>
            </a:xfrm>
            <a:custGeom>
              <a:avLst/>
              <a:gdLst/>
              <a:ahLst/>
              <a:cxnLst/>
              <a:rect l="l" t="t" r="r" b="b"/>
              <a:pathLst>
                <a:path w="962" h="1558" extrusionOk="0">
                  <a:moveTo>
                    <a:pt x="962" y="231"/>
                  </a:moveTo>
                  <a:cubicBezTo>
                    <a:pt x="492" y="638"/>
                    <a:pt x="272" y="972"/>
                    <a:pt x="293" y="1557"/>
                  </a:cubicBezTo>
                  <a:cubicBezTo>
                    <a:pt x="189" y="1254"/>
                    <a:pt x="1" y="1"/>
                    <a:pt x="962" y="23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93" name="Google Shape;1493;p56"/>
            <p:cNvSpPr/>
            <p:nvPr/>
          </p:nvSpPr>
          <p:spPr>
            <a:xfrm>
              <a:off x="2861103" y="2432546"/>
              <a:ext cx="110617" cy="184689"/>
            </a:xfrm>
            <a:custGeom>
              <a:avLst/>
              <a:gdLst/>
              <a:ahLst/>
              <a:cxnLst/>
              <a:rect l="l" t="t" r="r" b="b"/>
              <a:pathLst>
                <a:path w="1014" h="1693" extrusionOk="0">
                  <a:moveTo>
                    <a:pt x="0" y="230"/>
                  </a:moveTo>
                  <a:cubicBezTo>
                    <a:pt x="105" y="1024"/>
                    <a:pt x="282" y="1432"/>
                    <a:pt x="659" y="1693"/>
                  </a:cubicBezTo>
                  <a:cubicBezTo>
                    <a:pt x="899" y="1170"/>
                    <a:pt x="1014" y="0"/>
                    <a:pt x="0" y="23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94" name="Google Shape;1494;p56"/>
            <p:cNvSpPr/>
            <p:nvPr/>
          </p:nvSpPr>
          <p:spPr>
            <a:xfrm>
              <a:off x="2919248" y="2586363"/>
              <a:ext cx="37636" cy="65127"/>
            </a:xfrm>
            <a:custGeom>
              <a:avLst/>
              <a:gdLst/>
              <a:ahLst/>
              <a:cxnLst/>
              <a:rect l="l" t="t" r="r" b="b"/>
              <a:pathLst>
                <a:path w="345" h="597" extrusionOk="0">
                  <a:moveTo>
                    <a:pt x="251" y="22"/>
                  </a:moveTo>
                  <a:cubicBezTo>
                    <a:pt x="178" y="1"/>
                    <a:pt x="84" y="105"/>
                    <a:pt x="42" y="262"/>
                  </a:cubicBezTo>
                  <a:cubicBezTo>
                    <a:pt x="0" y="408"/>
                    <a:pt x="21" y="554"/>
                    <a:pt x="94" y="575"/>
                  </a:cubicBezTo>
                  <a:cubicBezTo>
                    <a:pt x="157" y="596"/>
                    <a:pt x="261" y="492"/>
                    <a:pt x="303" y="335"/>
                  </a:cubicBezTo>
                  <a:cubicBezTo>
                    <a:pt x="345" y="178"/>
                    <a:pt x="334" y="42"/>
                    <a:pt x="251" y="22"/>
                  </a:cubicBezTo>
                  <a:close/>
                </a:path>
              </a:pathLst>
            </a:custGeom>
            <a:solidFill>
              <a:srgbClr val="FBC9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95" name="Google Shape;1495;p56"/>
            <p:cNvSpPr/>
            <p:nvPr/>
          </p:nvSpPr>
          <p:spPr>
            <a:xfrm>
              <a:off x="2822375" y="2602290"/>
              <a:ext cx="19418" cy="18436"/>
            </a:xfrm>
            <a:custGeom>
              <a:avLst/>
              <a:gdLst/>
              <a:ahLst/>
              <a:cxnLst/>
              <a:rect l="l" t="t" r="r" b="b"/>
              <a:pathLst>
                <a:path w="178" h="169" extrusionOk="0">
                  <a:moveTo>
                    <a:pt x="84" y="1"/>
                  </a:moveTo>
                  <a:cubicBezTo>
                    <a:pt x="42" y="1"/>
                    <a:pt x="0" y="43"/>
                    <a:pt x="0" y="85"/>
                  </a:cubicBezTo>
                  <a:cubicBezTo>
                    <a:pt x="0" y="126"/>
                    <a:pt x="42" y="168"/>
                    <a:pt x="84" y="168"/>
                  </a:cubicBezTo>
                  <a:cubicBezTo>
                    <a:pt x="178" y="158"/>
                    <a:pt x="178" y="1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96" name="Google Shape;1496;p56"/>
            <p:cNvSpPr/>
            <p:nvPr/>
          </p:nvSpPr>
          <p:spPr>
            <a:xfrm>
              <a:off x="2732266" y="2602290"/>
              <a:ext cx="21818" cy="21818"/>
            </a:xfrm>
            <a:custGeom>
              <a:avLst/>
              <a:gdLst/>
              <a:ahLst/>
              <a:cxnLst/>
              <a:rect l="l" t="t" r="r" b="b"/>
              <a:pathLst>
                <a:path w="200" h="200" extrusionOk="0">
                  <a:moveTo>
                    <a:pt x="116" y="1"/>
                  </a:moveTo>
                  <a:cubicBezTo>
                    <a:pt x="43" y="1"/>
                    <a:pt x="1" y="85"/>
                    <a:pt x="53" y="147"/>
                  </a:cubicBezTo>
                  <a:cubicBezTo>
                    <a:pt x="105" y="199"/>
                    <a:pt x="199" y="158"/>
                    <a:pt x="199" y="85"/>
                  </a:cubicBezTo>
                  <a:cubicBezTo>
                    <a:pt x="199" y="43"/>
                    <a:pt x="158" y="1"/>
                    <a:pt x="1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97" name="Google Shape;1497;p56"/>
            <p:cNvSpPr/>
            <p:nvPr/>
          </p:nvSpPr>
          <p:spPr>
            <a:xfrm>
              <a:off x="2756266" y="2630872"/>
              <a:ext cx="34254" cy="46800"/>
            </a:xfrm>
            <a:custGeom>
              <a:avLst/>
              <a:gdLst/>
              <a:ahLst/>
              <a:cxnLst/>
              <a:rect l="l" t="t" r="r" b="b"/>
              <a:pathLst>
                <a:path w="314" h="429" extrusionOk="0">
                  <a:moveTo>
                    <a:pt x="314" y="355"/>
                  </a:moveTo>
                  <a:cubicBezTo>
                    <a:pt x="84" y="355"/>
                    <a:pt x="105" y="199"/>
                    <a:pt x="115" y="0"/>
                  </a:cubicBezTo>
                  <a:cubicBezTo>
                    <a:pt x="11" y="178"/>
                    <a:pt x="0" y="428"/>
                    <a:pt x="314" y="3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98" name="Google Shape;1498;p56"/>
            <p:cNvSpPr/>
            <p:nvPr/>
          </p:nvSpPr>
          <p:spPr>
            <a:xfrm>
              <a:off x="2734557" y="2680944"/>
              <a:ext cx="103854" cy="20618"/>
            </a:xfrm>
            <a:custGeom>
              <a:avLst/>
              <a:gdLst/>
              <a:ahLst/>
              <a:cxnLst/>
              <a:rect l="l" t="t" r="r" b="b"/>
              <a:pathLst>
                <a:path w="952" h="189" extrusionOk="0">
                  <a:moveTo>
                    <a:pt x="952" y="1"/>
                  </a:moveTo>
                  <a:cubicBezTo>
                    <a:pt x="638" y="116"/>
                    <a:pt x="304" y="116"/>
                    <a:pt x="1" y="1"/>
                  </a:cubicBezTo>
                  <a:cubicBezTo>
                    <a:pt x="116" y="178"/>
                    <a:pt x="816" y="189"/>
                    <a:pt x="9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99" name="Google Shape;1499;p56"/>
            <p:cNvSpPr/>
            <p:nvPr/>
          </p:nvSpPr>
          <p:spPr>
            <a:xfrm>
              <a:off x="2637685" y="2398400"/>
              <a:ext cx="273707" cy="155017"/>
            </a:xfrm>
            <a:custGeom>
              <a:avLst/>
              <a:gdLst/>
              <a:ahLst/>
              <a:cxnLst/>
              <a:rect l="l" t="t" r="r" b="b"/>
              <a:pathLst>
                <a:path w="2509" h="1421" extrusionOk="0">
                  <a:moveTo>
                    <a:pt x="2508" y="857"/>
                  </a:moveTo>
                  <a:cubicBezTo>
                    <a:pt x="2247" y="105"/>
                    <a:pt x="1181" y="0"/>
                    <a:pt x="596" y="481"/>
                  </a:cubicBezTo>
                  <a:cubicBezTo>
                    <a:pt x="105" y="867"/>
                    <a:pt x="1" y="1421"/>
                    <a:pt x="753" y="1327"/>
                  </a:cubicBezTo>
                  <a:cubicBezTo>
                    <a:pt x="993" y="1295"/>
                    <a:pt x="1035" y="1118"/>
                    <a:pt x="1307" y="1045"/>
                  </a:cubicBezTo>
                  <a:cubicBezTo>
                    <a:pt x="1683" y="951"/>
                    <a:pt x="1693" y="1369"/>
                    <a:pt x="2508" y="85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00" name="Google Shape;1500;p56"/>
            <p:cNvSpPr/>
            <p:nvPr/>
          </p:nvSpPr>
          <p:spPr>
            <a:xfrm>
              <a:off x="2804157" y="2575018"/>
              <a:ext cx="59345" cy="16036"/>
            </a:xfrm>
            <a:custGeom>
              <a:avLst/>
              <a:gdLst/>
              <a:ahLst/>
              <a:cxnLst/>
              <a:rect l="l" t="t" r="r" b="b"/>
              <a:pathLst>
                <a:path w="544" h="147" extrusionOk="0">
                  <a:moveTo>
                    <a:pt x="52" y="52"/>
                  </a:moveTo>
                  <a:cubicBezTo>
                    <a:pt x="0" y="73"/>
                    <a:pt x="42" y="146"/>
                    <a:pt x="105" y="136"/>
                  </a:cubicBezTo>
                  <a:cubicBezTo>
                    <a:pt x="167" y="136"/>
                    <a:pt x="324" y="126"/>
                    <a:pt x="449" y="126"/>
                  </a:cubicBezTo>
                  <a:cubicBezTo>
                    <a:pt x="512" y="126"/>
                    <a:pt x="543" y="73"/>
                    <a:pt x="481" y="52"/>
                  </a:cubicBezTo>
                  <a:cubicBezTo>
                    <a:pt x="345" y="0"/>
                    <a:pt x="199" y="0"/>
                    <a:pt x="52" y="5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01" name="Google Shape;1501;p56"/>
            <p:cNvSpPr/>
            <p:nvPr/>
          </p:nvSpPr>
          <p:spPr>
            <a:xfrm>
              <a:off x="2759648" y="2701453"/>
              <a:ext cx="53672" cy="16145"/>
            </a:xfrm>
            <a:custGeom>
              <a:avLst/>
              <a:gdLst/>
              <a:ahLst/>
              <a:cxnLst/>
              <a:rect l="l" t="t" r="r" b="b"/>
              <a:pathLst>
                <a:path w="492" h="148" extrusionOk="0">
                  <a:moveTo>
                    <a:pt x="492" y="1"/>
                  </a:moveTo>
                  <a:cubicBezTo>
                    <a:pt x="335" y="63"/>
                    <a:pt x="157" y="63"/>
                    <a:pt x="1" y="1"/>
                  </a:cubicBezTo>
                  <a:cubicBezTo>
                    <a:pt x="63" y="147"/>
                    <a:pt x="419" y="147"/>
                    <a:pt x="4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02" name="Google Shape;1502;p56"/>
            <p:cNvSpPr/>
            <p:nvPr/>
          </p:nvSpPr>
          <p:spPr>
            <a:xfrm>
              <a:off x="1524305" y="4454209"/>
              <a:ext cx="166580" cy="94690"/>
            </a:xfrm>
            <a:custGeom>
              <a:avLst/>
              <a:gdLst/>
              <a:ahLst/>
              <a:cxnLst/>
              <a:rect l="l" t="t" r="r" b="b"/>
              <a:pathLst>
                <a:path w="1527" h="868" extrusionOk="0">
                  <a:moveTo>
                    <a:pt x="1526" y="690"/>
                  </a:moveTo>
                  <a:lnTo>
                    <a:pt x="1526" y="867"/>
                  </a:lnTo>
                  <a:lnTo>
                    <a:pt x="11" y="867"/>
                  </a:lnTo>
                  <a:lnTo>
                    <a:pt x="11" y="690"/>
                  </a:lnTo>
                  <a:lnTo>
                    <a:pt x="11" y="690"/>
                  </a:lnTo>
                  <a:cubicBezTo>
                    <a:pt x="1" y="0"/>
                    <a:pt x="1526" y="0"/>
                    <a:pt x="1526" y="690"/>
                  </a:cubicBezTo>
                  <a:close/>
                </a:path>
              </a:pathLst>
            </a:custGeom>
            <a:solidFill>
              <a:srgbClr val="8A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03" name="Google Shape;1503;p56"/>
            <p:cNvSpPr/>
            <p:nvPr/>
          </p:nvSpPr>
          <p:spPr>
            <a:xfrm>
              <a:off x="2856521" y="4454209"/>
              <a:ext cx="166471" cy="94690"/>
            </a:xfrm>
            <a:custGeom>
              <a:avLst/>
              <a:gdLst/>
              <a:ahLst/>
              <a:cxnLst/>
              <a:rect l="l" t="t" r="r" b="b"/>
              <a:pathLst>
                <a:path w="1526" h="868" extrusionOk="0">
                  <a:moveTo>
                    <a:pt x="1526" y="690"/>
                  </a:moveTo>
                  <a:lnTo>
                    <a:pt x="1526" y="867"/>
                  </a:lnTo>
                  <a:lnTo>
                    <a:pt x="1" y="867"/>
                  </a:lnTo>
                  <a:lnTo>
                    <a:pt x="1" y="690"/>
                  </a:lnTo>
                  <a:lnTo>
                    <a:pt x="1" y="690"/>
                  </a:lnTo>
                  <a:cubicBezTo>
                    <a:pt x="1" y="0"/>
                    <a:pt x="1526" y="0"/>
                    <a:pt x="1526" y="69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04" name="Google Shape;1504;p56"/>
            <p:cNvSpPr/>
            <p:nvPr/>
          </p:nvSpPr>
          <p:spPr>
            <a:xfrm>
              <a:off x="1559650" y="3004616"/>
              <a:ext cx="44618" cy="174435"/>
            </a:xfrm>
            <a:custGeom>
              <a:avLst/>
              <a:gdLst/>
              <a:ahLst/>
              <a:cxnLst/>
              <a:rect l="l" t="t" r="r" b="b"/>
              <a:pathLst>
                <a:path w="409" h="1599" extrusionOk="0">
                  <a:moveTo>
                    <a:pt x="1" y="1150"/>
                  </a:moveTo>
                  <a:cubicBezTo>
                    <a:pt x="42" y="1275"/>
                    <a:pt x="32" y="1484"/>
                    <a:pt x="63" y="1599"/>
                  </a:cubicBezTo>
                  <a:cubicBezTo>
                    <a:pt x="231" y="1087"/>
                    <a:pt x="345" y="544"/>
                    <a:pt x="408" y="1"/>
                  </a:cubicBezTo>
                  <a:cubicBezTo>
                    <a:pt x="356" y="303"/>
                    <a:pt x="178" y="680"/>
                    <a:pt x="84" y="99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05" name="Google Shape;1505;p56"/>
            <p:cNvSpPr/>
            <p:nvPr/>
          </p:nvSpPr>
          <p:spPr>
            <a:xfrm>
              <a:off x="2934084" y="2772144"/>
              <a:ext cx="166471" cy="530068"/>
            </a:xfrm>
            <a:custGeom>
              <a:avLst/>
              <a:gdLst/>
              <a:ahLst/>
              <a:cxnLst/>
              <a:rect l="l" t="t" r="r" b="b"/>
              <a:pathLst>
                <a:path w="1526" h="4859" extrusionOk="0">
                  <a:moveTo>
                    <a:pt x="1139" y="888"/>
                  </a:moveTo>
                  <a:cubicBezTo>
                    <a:pt x="1410" y="1975"/>
                    <a:pt x="1525" y="3103"/>
                    <a:pt x="1473" y="4221"/>
                  </a:cubicBezTo>
                  <a:cubicBezTo>
                    <a:pt x="1421" y="4858"/>
                    <a:pt x="763" y="4816"/>
                    <a:pt x="627" y="4231"/>
                  </a:cubicBezTo>
                  <a:cubicBezTo>
                    <a:pt x="428" y="3322"/>
                    <a:pt x="0" y="2560"/>
                    <a:pt x="10" y="1745"/>
                  </a:cubicBezTo>
                  <a:cubicBezTo>
                    <a:pt x="21" y="773"/>
                    <a:pt x="898" y="0"/>
                    <a:pt x="1139" y="8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06" name="Google Shape;1506;p56"/>
            <p:cNvSpPr/>
            <p:nvPr/>
          </p:nvSpPr>
          <p:spPr>
            <a:xfrm>
              <a:off x="2723212" y="3189197"/>
              <a:ext cx="386397" cy="192762"/>
            </a:xfrm>
            <a:custGeom>
              <a:avLst/>
              <a:gdLst/>
              <a:ahLst/>
              <a:cxnLst/>
              <a:rect l="l" t="t" r="r" b="b"/>
              <a:pathLst>
                <a:path w="3542" h="1767" extrusionOk="0">
                  <a:moveTo>
                    <a:pt x="356" y="1766"/>
                  </a:moveTo>
                  <a:cubicBezTo>
                    <a:pt x="794" y="1672"/>
                    <a:pt x="2581" y="1192"/>
                    <a:pt x="3061" y="910"/>
                  </a:cubicBezTo>
                  <a:cubicBezTo>
                    <a:pt x="3542" y="638"/>
                    <a:pt x="3145" y="1"/>
                    <a:pt x="2612" y="147"/>
                  </a:cubicBezTo>
                  <a:cubicBezTo>
                    <a:pt x="1964" y="314"/>
                    <a:pt x="418" y="680"/>
                    <a:pt x="0" y="816"/>
                  </a:cubicBezTo>
                  <a:cubicBezTo>
                    <a:pt x="11" y="1160"/>
                    <a:pt x="136" y="1495"/>
                    <a:pt x="356" y="176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07" name="Google Shape;1507;p56"/>
            <p:cNvSpPr/>
            <p:nvPr/>
          </p:nvSpPr>
          <p:spPr>
            <a:xfrm>
              <a:off x="2708376" y="2575018"/>
              <a:ext cx="59345" cy="16036"/>
            </a:xfrm>
            <a:custGeom>
              <a:avLst/>
              <a:gdLst/>
              <a:ahLst/>
              <a:cxnLst/>
              <a:rect l="l" t="t" r="r" b="b"/>
              <a:pathLst>
                <a:path w="544" h="147" extrusionOk="0">
                  <a:moveTo>
                    <a:pt x="481" y="52"/>
                  </a:moveTo>
                  <a:cubicBezTo>
                    <a:pt x="544" y="73"/>
                    <a:pt x="492" y="146"/>
                    <a:pt x="439" y="136"/>
                  </a:cubicBezTo>
                  <a:cubicBezTo>
                    <a:pt x="377" y="136"/>
                    <a:pt x="210" y="126"/>
                    <a:pt x="84" y="126"/>
                  </a:cubicBezTo>
                  <a:cubicBezTo>
                    <a:pt x="32" y="126"/>
                    <a:pt x="1" y="73"/>
                    <a:pt x="53" y="52"/>
                  </a:cubicBezTo>
                  <a:cubicBezTo>
                    <a:pt x="199" y="0"/>
                    <a:pt x="345" y="0"/>
                    <a:pt x="481" y="5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08" name="Google Shape;1508;p56"/>
            <p:cNvSpPr/>
            <p:nvPr/>
          </p:nvSpPr>
          <p:spPr>
            <a:xfrm>
              <a:off x="1688486" y="2429164"/>
              <a:ext cx="194944" cy="212071"/>
            </a:xfrm>
            <a:custGeom>
              <a:avLst/>
              <a:gdLst/>
              <a:ahLst/>
              <a:cxnLst/>
              <a:rect l="l" t="t" r="r" b="b"/>
              <a:pathLst>
                <a:path w="1787" h="1944" extrusionOk="0">
                  <a:moveTo>
                    <a:pt x="0" y="784"/>
                  </a:moveTo>
                  <a:cubicBezTo>
                    <a:pt x="940" y="1024"/>
                    <a:pt x="1515" y="1233"/>
                    <a:pt x="1640" y="1943"/>
                  </a:cubicBezTo>
                  <a:cubicBezTo>
                    <a:pt x="1786" y="1076"/>
                    <a:pt x="1254" y="0"/>
                    <a:pt x="0" y="78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09" name="Google Shape;1509;p56"/>
            <p:cNvSpPr/>
            <p:nvPr/>
          </p:nvSpPr>
          <p:spPr>
            <a:xfrm>
              <a:off x="1609832" y="2462218"/>
              <a:ext cx="108326" cy="190362"/>
            </a:xfrm>
            <a:custGeom>
              <a:avLst/>
              <a:gdLst/>
              <a:ahLst/>
              <a:cxnLst/>
              <a:rect l="l" t="t" r="r" b="b"/>
              <a:pathLst>
                <a:path w="993" h="1745" extrusionOk="0">
                  <a:moveTo>
                    <a:pt x="993" y="522"/>
                  </a:moveTo>
                  <a:cubicBezTo>
                    <a:pt x="857" y="982"/>
                    <a:pt x="617" y="1400"/>
                    <a:pt x="272" y="1745"/>
                  </a:cubicBezTo>
                  <a:cubicBezTo>
                    <a:pt x="0" y="1233"/>
                    <a:pt x="272" y="0"/>
                    <a:pt x="993" y="5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10" name="Google Shape;1510;p56"/>
            <p:cNvSpPr/>
            <p:nvPr/>
          </p:nvSpPr>
          <p:spPr>
            <a:xfrm>
              <a:off x="1615505" y="2612545"/>
              <a:ext cx="36545" cy="63927"/>
            </a:xfrm>
            <a:custGeom>
              <a:avLst/>
              <a:gdLst/>
              <a:ahLst/>
              <a:cxnLst/>
              <a:rect l="l" t="t" r="r" b="b"/>
              <a:pathLst>
                <a:path w="335" h="586" extrusionOk="0">
                  <a:moveTo>
                    <a:pt x="95" y="22"/>
                  </a:moveTo>
                  <a:cubicBezTo>
                    <a:pt x="168" y="1"/>
                    <a:pt x="262" y="105"/>
                    <a:pt x="293" y="262"/>
                  </a:cubicBezTo>
                  <a:cubicBezTo>
                    <a:pt x="335" y="408"/>
                    <a:pt x="314" y="544"/>
                    <a:pt x="241" y="565"/>
                  </a:cubicBezTo>
                  <a:cubicBezTo>
                    <a:pt x="168" y="586"/>
                    <a:pt x="84" y="482"/>
                    <a:pt x="42" y="325"/>
                  </a:cubicBezTo>
                  <a:cubicBezTo>
                    <a:pt x="1" y="179"/>
                    <a:pt x="32" y="32"/>
                    <a:pt x="95" y="22"/>
                  </a:cubicBezTo>
                  <a:close/>
                </a:path>
              </a:pathLst>
            </a:custGeom>
            <a:solidFill>
              <a:srgbClr val="9972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11" name="Google Shape;1511;p56"/>
            <p:cNvSpPr/>
            <p:nvPr/>
          </p:nvSpPr>
          <p:spPr>
            <a:xfrm>
              <a:off x="1702123" y="2601199"/>
              <a:ext cx="45709" cy="12654"/>
            </a:xfrm>
            <a:custGeom>
              <a:avLst/>
              <a:gdLst/>
              <a:ahLst/>
              <a:cxnLst/>
              <a:rect l="l" t="t" r="r" b="b"/>
              <a:pathLst>
                <a:path w="419" h="116" extrusionOk="0">
                  <a:moveTo>
                    <a:pt x="345" y="115"/>
                  </a:moveTo>
                  <a:cubicBezTo>
                    <a:pt x="387" y="115"/>
                    <a:pt x="418" y="63"/>
                    <a:pt x="377" y="42"/>
                  </a:cubicBezTo>
                  <a:cubicBezTo>
                    <a:pt x="272" y="1"/>
                    <a:pt x="147" y="1"/>
                    <a:pt x="42" y="42"/>
                  </a:cubicBezTo>
                  <a:cubicBezTo>
                    <a:pt x="0" y="74"/>
                    <a:pt x="0" y="105"/>
                    <a:pt x="42" y="105"/>
                  </a:cubicBezTo>
                  <a:cubicBezTo>
                    <a:pt x="147" y="105"/>
                    <a:pt x="241" y="105"/>
                    <a:pt x="345" y="11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12" name="Google Shape;1512;p56"/>
            <p:cNvSpPr/>
            <p:nvPr/>
          </p:nvSpPr>
          <p:spPr>
            <a:xfrm>
              <a:off x="2241140" y="3027416"/>
              <a:ext cx="45709" cy="12654"/>
            </a:xfrm>
            <a:custGeom>
              <a:avLst/>
              <a:gdLst/>
              <a:ahLst/>
              <a:cxnLst/>
              <a:rect l="l" t="t" r="r" b="b"/>
              <a:pathLst>
                <a:path w="419" h="116" extrusionOk="0">
                  <a:moveTo>
                    <a:pt x="84" y="105"/>
                  </a:moveTo>
                  <a:cubicBezTo>
                    <a:pt x="32" y="115"/>
                    <a:pt x="1" y="53"/>
                    <a:pt x="42" y="32"/>
                  </a:cubicBezTo>
                  <a:cubicBezTo>
                    <a:pt x="147" y="0"/>
                    <a:pt x="262" y="0"/>
                    <a:pt x="366" y="42"/>
                  </a:cubicBezTo>
                  <a:cubicBezTo>
                    <a:pt x="408" y="63"/>
                    <a:pt x="418" y="105"/>
                    <a:pt x="366" y="94"/>
                  </a:cubicBezTo>
                  <a:cubicBezTo>
                    <a:pt x="272" y="94"/>
                    <a:pt x="178" y="94"/>
                    <a:pt x="84" y="10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13" name="Google Shape;1513;p56"/>
            <p:cNvSpPr/>
            <p:nvPr/>
          </p:nvSpPr>
          <p:spPr>
            <a:xfrm>
              <a:off x="2152231" y="3027416"/>
              <a:ext cx="44618" cy="12654"/>
            </a:xfrm>
            <a:custGeom>
              <a:avLst/>
              <a:gdLst/>
              <a:ahLst/>
              <a:cxnLst/>
              <a:rect l="l" t="t" r="r" b="b"/>
              <a:pathLst>
                <a:path w="409" h="116" extrusionOk="0">
                  <a:moveTo>
                    <a:pt x="335" y="105"/>
                  </a:moveTo>
                  <a:cubicBezTo>
                    <a:pt x="377" y="115"/>
                    <a:pt x="408" y="53"/>
                    <a:pt x="366" y="32"/>
                  </a:cubicBezTo>
                  <a:cubicBezTo>
                    <a:pt x="262" y="0"/>
                    <a:pt x="147" y="0"/>
                    <a:pt x="43" y="42"/>
                  </a:cubicBezTo>
                  <a:cubicBezTo>
                    <a:pt x="1" y="63"/>
                    <a:pt x="1" y="105"/>
                    <a:pt x="43" y="94"/>
                  </a:cubicBezTo>
                  <a:cubicBezTo>
                    <a:pt x="137" y="94"/>
                    <a:pt x="231" y="94"/>
                    <a:pt x="335" y="10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14" name="Google Shape;1514;p56"/>
            <p:cNvSpPr/>
            <p:nvPr/>
          </p:nvSpPr>
          <p:spPr>
            <a:xfrm>
              <a:off x="2670739" y="2748253"/>
              <a:ext cx="295307" cy="131126"/>
            </a:xfrm>
            <a:custGeom>
              <a:avLst/>
              <a:gdLst/>
              <a:ahLst/>
              <a:cxnLst/>
              <a:rect l="l" t="t" r="r" b="b"/>
              <a:pathLst>
                <a:path w="2707" h="1202" extrusionOk="0">
                  <a:moveTo>
                    <a:pt x="105" y="481"/>
                  </a:moveTo>
                  <a:cubicBezTo>
                    <a:pt x="189" y="115"/>
                    <a:pt x="586" y="136"/>
                    <a:pt x="795" y="136"/>
                  </a:cubicBezTo>
                  <a:cubicBezTo>
                    <a:pt x="795" y="397"/>
                    <a:pt x="586" y="846"/>
                    <a:pt x="1202" y="972"/>
                  </a:cubicBezTo>
                  <a:cubicBezTo>
                    <a:pt x="1996" y="972"/>
                    <a:pt x="1787" y="460"/>
                    <a:pt x="1829" y="11"/>
                  </a:cubicBezTo>
                  <a:cubicBezTo>
                    <a:pt x="2038" y="0"/>
                    <a:pt x="2644" y="63"/>
                    <a:pt x="2707" y="470"/>
                  </a:cubicBezTo>
                  <a:lnTo>
                    <a:pt x="2571" y="439"/>
                  </a:lnTo>
                  <a:cubicBezTo>
                    <a:pt x="2278" y="1201"/>
                    <a:pt x="1526" y="1191"/>
                    <a:pt x="1160" y="1191"/>
                  </a:cubicBezTo>
                  <a:cubicBezTo>
                    <a:pt x="680" y="1181"/>
                    <a:pt x="1" y="1003"/>
                    <a:pt x="105" y="481"/>
                  </a:cubicBezTo>
                  <a:close/>
                </a:path>
              </a:pathLst>
            </a:custGeom>
            <a:solidFill>
              <a:srgbClr val="69B5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15" name="Google Shape;1515;p56"/>
            <p:cNvSpPr/>
            <p:nvPr/>
          </p:nvSpPr>
          <p:spPr>
            <a:xfrm>
              <a:off x="2680994" y="2765271"/>
              <a:ext cx="125453" cy="91308"/>
            </a:xfrm>
            <a:custGeom>
              <a:avLst/>
              <a:gdLst/>
              <a:ahLst/>
              <a:cxnLst/>
              <a:rect l="l" t="t" r="r" b="b"/>
              <a:pathLst>
                <a:path w="1150" h="837" extrusionOk="0">
                  <a:moveTo>
                    <a:pt x="1150" y="805"/>
                  </a:moveTo>
                  <a:cubicBezTo>
                    <a:pt x="387" y="836"/>
                    <a:pt x="1" y="189"/>
                    <a:pt x="701" y="1"/>
                  </a:cubicBezTo>
                  <a:cubicBezTo>
                    <a:pt x="701" y="293"/>
                    <a:pt x="690" y="742"/>
                    <a:pt x="1150" y="80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16" name="Google Shape;1516;p56"/>
            <p:cNvSpPr/>
            <p:nvPr/>
          </p:nvSpPr>
          <p:spPr>
            <a:xfrm>
              <a:off x="2809830" y="2762980"/>
              <a:ext cx="151635" cy="96981"/>
            </a:xfrm>
            <a:custGeom>
              <a:avLst/>
              <a:gdLst/>
              <a:ahLst/>
              <a:cxnLst/>
              <a:rect l="l" t="t" r="r" b="b"/>
              <a:pathLst>
                <a:path w="1390" h="889" extrusionOk="0">
                  <a:moveTo>
                    <a:pt x="554" y="11"/>
                  </a:moveTo>
                  <a:cubicBezTo>
                    <a:pt x="617" y="523"/>
                    <a:pt x="356" y="795"/>
                    <a:pt x="0" y="826"/>
                  </a:cubicBezTo>
                  <a:cubicBezTo>
                    <a:pt x="658" y="889"/>
                    <a:pt x="1390" y="1"/>
                    <a:pt x="554" y="1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17" name="Google Shape;1517;p56"/>
            <p:cNvSpPr/>
            <p:nvPr/>
          </p:nvSpPr>
          <p:spPr>
            <a:xfrm>
              <a:off x="2791612" y="2850798"/>
              <a:ext cx="26291" cy="26291"/>
            </a:xfrm>
            <a:custGeom>
              <a:avLst/>
              <a:gdLst/>
              <a:ahLst/>
              <a:cxnLst/>
              <a:rect l="l" t="t" r="r" b="b"/>
              <a:pathLst>
                <a:path w="241" h="241" extrusionOk="0">
                  <a:moveTo>
                    <a:pt x="115" y="241"/>
                  </a:moveTo>
                  <a:cubicBezTo>
                    <a:pt x="199" y="241"/>
                    <a:pt x="240" y="126"/>
                    <a:pt x="178" y="63"/>
                  </a:cubicBezTo>
                  <a:cubicBezTo>
                    <a:pt x="115" y="0"/>
                    <a:pt x="0" y="52"/>
                    <a:pt x="0" y="136"/>
                  </a:cubicBezTo>
                  <a:cubicBezTo>
                    <a:pt x="0" y="199"/>
                    <a:pt x="52" y="241"/>
                    <a:pt x="115" y="241"/>
                  </a:cubicBezTo>
                  <a:close/>
                </a:path>
              </a:pathLst>
            </a:custGeom>
            <a:solidFill>
              <a:srgbClr val="71C7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18" name="Google Shape;1518;p56"/>
            <p:cNvSpPr/>
            <p:nvPr/>
          </p:nvSpPr>
          <p:spPr>
            <a:xfrm>
              <a:off x="2759648" y="2867816"/>
              <a:ext cx="53672" cy="216653"/>
            </a:xfrm>
            <a:custGeom>
              <a:avLst/>
              <a:gdLst/>
              <a:ahLst/>
              <a:cxnLst/>
              <a:rect l="l" t="t" r="r" b="b"/>
              <a:pathLst>
                <a:path w="492" h="1986" fill="none" extrusionOk="0">
                  <a:moveTo>
                    <a:pt x="408" y="1"/>
                  </a:moveTo>
                  <a:cubicBezTo>
                    <a:pt x="1" y="335"/>
                    <a:pt x="492" y="1599"/>
                    <a:pt x="63" y="1986"/>
                  </a:cubicBezTo>
                </a:path>
              </a:pathLst>
            </a:custGeom>
            <a:noFill/>
            <a:ln w="39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19" name="Google Shape;1519;p56"/>
            <p:cNvSpPr/>
            <p:nvPr/>
          </p:nvSpPr>
          <p:spPr>
            <a:xfrm>
              <a:off x="2794994" y="2867816"/>
              <a:ext cx="30872" cy="152835"/>
            </a:xfrm>
            <a:custGeom>
              <a:avLst/>
              <a:gdLst/>
              <a:ahLst/>
              <a:cxnLst/>
              <a:rect l="l" t="t" r="r" b="b"/>
              <a:pathLst>
                <a:path w="283" h="1401" fill="none" extrusionOk="0">
                  <a:moveTo>
                    <a:pt x="84" y="1"/>
                  </a:moveTo>
                  <a:cubicBezTo>
                    <a:pt x="1" y="293"/>
                    <a:pt x="21" y="1025"/>
                    <a:pt x="283" y="1401"/>
                  </a:cubicBezTo>
                </a:path>
              </a:pathLst>
            </a:custGeom>
            <a:noFill/>
            <a:ln w="39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20" name="Google Shape;1520;p56"/>
            <p:cNvSpPr/>
            <p:nvPr/>
          </p:nvSpPr>
          <p:spPr>
            <a:xfrm>
              <a:off x="1649650" y="3014870"/>
              <a:ext cx="18436" cy="14945"/>
            </a:xfrm>
            <a:custGeom>
              <a:avLst/>
              <a:gdLst/>
              <a:ahLst/>
              <a:cxnLst/>
              <a:rect l="l" t="t" r="r" b="b"/>
              <a:pathLst>
                <a:path w="169" h="137" extrusionOk="0">
                  <a:moveTo>
                    <a:pt x="85" y="136"/>
                  </a:moveTo>
                  <a:cubicBezTo>
                    <a:pt x="168" y="136"/>
                    <a:pt x="168" y="1"/>
                    <a:pt x="85" y="1"/>
                  </a:cubicBezTo>
                  <a:cubicBezTo>
                    <a:pt x="1" y="1"/>
                    <a:pt x="1" y="136"/>
                    <a:pt x="85" y="13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21" name="Google Shape;1521;p56"/>
            <p:cNvSpPr/>
            <p:nvPr/>
          </p:nvSpPr>
          <p:spPr>
            <a:xfrm>
              <a:off x="1650850" y="3104870"/>
              <a:ext cx="18327" cy="19527"/>
            </a:xfrm>
            <a:custGeom>
              <a:avLst/>
              <a:gdLst/>
              <a:ahLst/>
              <a:cxnLst/>
              <a:rect l="l" t="t" r="r" b="b"/>
              <a:pathLst>
                <a:path w="168" h="179" extrusionOk="0">
                  <a:moveTo>
                    <a:pt x="105" y="178"/>
                  </a:moveTo>
                  <a:cubicBezTo>
                    <a:pt x="136" y="178"/>
                    <a:pt x="168" y="147"/>
                    <a:pt x="168" y="105"/>
                  </a:cubicBezTo>
                  <a:cubicBezTo>
                    <a:pt x="168" y="1"/>
                    <a:pt x="0" y="178"/>
                    <a:pt x="105" y="1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22" name="Google Shape;1522;p56"/>
            <p:cNvSpPr/>
            <p:nvPr/>
          </p:nvSpPr>
          <p:spPr>
            <a:xfrm>
              <a:off x="1655432" y="3183524"/>
              <a:ext cx="14836" cy="16036"/>
            </a:xfrm>
            <a:custGeom>
              <a:avLst/>
              <a:gdLst/>
              <a:ahLst/>
              <a:cxnLst/>
              <a:rect l="l" t="t" r="r" b="b"/>
              <a:pathLst>
                <a:path w="136" h="147" extrusionOk="0">
                  <a:moveTo>
                    <a:pt x="73" y="147"/>
                  </a:moveTo>
                  <a:cubicBezTo>
                    <a:pt x="105" y="147"/>
                    <a:pt x="136" y="116"/>
                    <a:pt x="136" y="84"/>
                  </a:cubicBezTo>
                  <a:cubicBezTo>
                    <a:pt x="136" y="1"/>
                    <a:pt x="0" y="1"/>
                    <a:pt x="0" y="84"/>
                  </a:cubicBezTo>
                  <a:cubicBezTo>
                    <a:pt x="0" y="116"/>
                    <a:pt x="32" y="147"/>
                    <a:pt x="73" y="14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23" name="Google Shape;1523;p56"/>
            <p:cNvSpPr/>
            <p:nvPr/>
          </p:nvSpPr>
          <p:spPr>
            <a:xfrm>
              <a:off x="1654232" y="3267851"/>
              <a:ext cx="19527" cy="14945"/>
            </a:xfrm>
            <a:custGeom>
              <a:avLst/>
              <a:gdLst/>
              <a:ahLst/>
              <a:cxnLst/>
              <a:rect l="l" t="t" r="r" b="b"/>
              <a:pathLst>
                <a:path w="179" h="137" extrusionOk="0">
                  <a:moveTo>
                    <a:pt x="84" y="136"/>
                  </a:moveTo>
                  <a:cubicBezTo>
                    <a:pt x="178" y="136"/>
                    <a:pt x="178" y="1"/>
                    <a:pt x="84" y="1"/>
                  </a:cubicBezTo>
                  <a:cubicBezTo>
                    <a:pt x="1" y="1"/>
                    <a:pt x="1" y="136"/>
                    <a:pt x="84" y="13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24" name="Google Shape;1524;p56"/>
            <p:cNvSpPr/>
            <p:nvPr/>
          </p:nvSpPr>
          <p:spPr>
            <a:xfrm>
              <a:off x="1654232" y="3344214"/>
              <a:ext cx="19527" cy="13745"/>
            </a:xfrm>
            <a:custGeom>
              <a:avLst/>
              <a:gdLst/>
              <a:ahLst/>
              <a:cxnLst/>
              <a:rect l="l" t="t" r="r" b="b"/>
              <a:pathLst>
                <a:path w="179" h="126" extrusionOk="0">
                  <a:moveTo>
                    <a:pt x="84" y="126"/>
                  </a:moveTo>
                  <a:cubicBezTo>
                    <a:pt x="178" y="126"/>
                    <a:pt x="178" y="1"/>
                    <a:pt x="84" y="1"/>
                  </a:cubicBezTo>
                  <a:cubicBezTo>
                    <a:pt x="1" y="1"/>
                    <a:pt x="1" y="126"/>
                    <a:pt x="84" y="12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25" name="Google Shape;1525;p56"/>
            <p:cNvSpPr/>
            <p:nvPr/>
          </p:nvSpPr>
          <p:spPr>
            <a:xfrm>
              <a:off x="1654232" y="1924293"/>
              <a:ext cx="95890" cy="147053"/>
            </a:xfrm>
            <a:custGeom>
              <a:avLst/>
              <a:gdLst/>
              <a:ahLst/>
              <a:cxnLst/>
              <a:rect l="l" t="t" r="r" b="b"/>
              <a:pathLst>
                <a:path w="879" h="1348" extrusionOk="0">
                  <a:moveTo>
                    <a:pt x="377" y="0"/>
                  </a:moveTo>
                  <a:lnTo>
                    <a:pt x="1" y="1191"/>
                  </a:lnTo>
                  <a:lnTo>
                    <a:pt x="513" y="1348"/>
                  </a:lnTo>
                  <a:lnTo>
                    <a:pt x="878" y="157"/>
                  </a:lnTo>
                  <a:lnTo>
                    <a:pt x="3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26" name="Google Shape;1526;p56"/>
            <p:cNvSpPr/>
            <p:nvPr/>
          </p:nvSpPr>
          <p:spPr>
            <a:xfrm>
              <a:off x="1718050" y="1969893"/>
              <a:ext cx="57163" cy="84436"/>
            </a:xfrm>
            <a:custGeom>
              <a:avLst/>
              <a:gdLst/>
              <a:ahLst/>
              <a:cxnLst/>
              <a:rect l="l" t="t" r="r" b="b"/>
              <a:pathLst>
                <a:path w="524" h="774" extrusionOk="0">
                  <a:moveTo>
                    <a:pt x="220" y="0"/>
                  </a:moveTo>
                  <a:lnTo>
                    <a:pt x="1" y="679"/>
                  </a:lnTo>
                  <a:lnTo>
                    <a:pt x="314" y="773"/>
                  </a:lnTo>
                  <a:lnTo>
                    <a:pt x="523" y="94"/>
                  </a:lnTo>
                  <a:lnTo>
                    <a:pt x="2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27" name="Google Shape;1527;p56"/>
            <p:cNvSpPr/>
            <p:nvPr/>
          </p:nvSpPr>
          <p:spPr>
            <a:xfrm>
              <a:off x="456525" y="1504950"/>
              <a:ext cx="107235" cy="249598"/>
            </a:xfrm>
            <a:custGeom>
              <a:avLst/>
              <a:gdLst/>
              <a:ahLst/>
              <a:cxnLst/>
              <a:rect l="l" t="t" r="r" b="b"/>
              <a:pathLst>
                <a:path w="983" h="2288" extrusionOk="0">
                  <a:moveTo>
                    <a:pt x="680" y="0"/>
                  </a:moveTo>
                  <a:lnTo>
                    <a:pt x="1" y="2183"/>
                  </a:lnTo>
                  <a:lnTo>
                    <a:pt x="314" y="2288"/>
                  </a:lnTo>
                  <a:lnTo>
                    <a:pt x="983" y="94"/>
                  </a:lnTo>
                  <a:lnTo>
                    <a:pt x="68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28" name="Google Shape;1528;p56"/>
            <p:cNvSpPr/>
            <p:nvPr/>
          </p:nvSpPr>
          <p:spPr>
            <a:xfrm>
              <a:off x="503216" y="1557313"/>
              <a:ext cx="463960" cy="282761"/>
            </a:xfrm>
            <a:custGeom>
              <a:avLst/>
              <a:gdLst/>
              <a:ahLst/>
              <a:cxnLst/>
              <a:rect l="l" t="t" r="r" b="b"/>
              <a:pathLst>
                <a:path w="4253" h="2592" extrusionOk="0">
                  <a:moveTo>
                    <a:pt x="440" y="1"/>
                  </a:moveTo>
                  <a:lnTo>
                    <a:pt x="1" y="1411"/>
                  </a:lnTo>
                  <a:lnTo>
                    <a:pt x="3814" y="2591"/>
                  </a:lnTo>
                  <a:lnTo>
                    <a:pt x="4253" y="1181"/>
                  </a:lnTo>
                  <a:lnTo>
                    <a:pt x="44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29" name="Google Shape;1529;p56"/>
            <p:cNvSpPr/>
            <p:nvPr/>
          </p:nvSpPr>
          <p:spPr>
            <a:xfrm>
              <a:off x="1761359" y="2007420"/>
              <a:ext cx="419451" cy="136908"/>
            </a:xfrm>
            <a:custGeom>
              <a:avLst/>
              <a:gdLst/>
              <a:ahLst/>
              <a:cxnLst/>
              <a:rect l="l" t="t" r="r" b="b"/>
              <a:pathLst>
                <a:path w="3845" h="1255" extrusionOk="0">
                  <a:moveTo>
                    <a:pt x="3532" y="1255"/>
                  </a:moveTo>
                  <a:lnTo>
                    <a:pt x="3845" y="1244"/>
                  </a:lnTo>
                  <a:lnTo>
                    <a:pt x="3594" y="1066"/>
                  </a:lnTo>
                  <a:lnTo>
                    <a:pt x="53" y="1"/>
                  </a:lnTo>
                  <a:lnTo>
                    <a:pt x="1" y="1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30" name="Google Shape;1530;p56"/>
            <p:cNvSpPr/>
            <p:nvPr/>
          </p:nvSpPr>
          <p:spPr>
            <a:xfrm>
              <a:off x="924961" y="1654186"/>
              <a:ext cx="785230" cy="451414"/>
            </a:xfrm>
            <a:custGeom>
              <a:avLst/>
              <a:gdLst/>
              <a:ahLst/>
              <a:cxnLst/>
              <a:rect l="l" t="t" r="r" b="b"/>
              <a:pathLst>
                <a:path w="7198" h="4138" extrusionOk="0">
                  <a:moveTo>
                    <a:pt x="658" y="1"/>
                  </a:moveTo>
                  <a:lnTo>
                    <a:pt x="0" y="2111"/>
                  </a:lnTo>
                  <a:lnTo>
                    <a:pt x="6550" y="4137"/>
                  </a:lnTo>
                  <a:lnTo>
                    <a:pt x="7198" y="2017"/>
                  </a:lnTo>
                  <a:lnTo>
                    <a:pt x="65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31" name="Google Shape;1531;p56"/>
            <p:cNvSpPr/>
            <p:nvPr/>
          </p:nvSpPr>
          <p:spPr>
            <a:xfrm>
              <a:off x="1279287" y="1786403"/>
              <a:ext cx="387597" cy="281561"/>
            </a:xfrm>
            <a:custGeom>
              <a:avLst/>
              <a:gdLst/>
              <a:ahLst/>
              <a:cxnLst/>
              <a:rect l="l" t="t" r="r" b="b"/>
              <a:pathLst>
                <a:path w="3553" h="2581" extrusionOk="0">
                  <a:moveTo>
                    <a:pt x="502" y="0"/>
                  </a:moveTo>
                  <a:lnTo>
                    <a:pt x="1" y="1640"/>
                  </a:lnTo>
                  <a:lnTo>
                    <a:pt x="3041" y="2581"/>
                  </a:lnTo>
                  <a:lnTo>
                    <a:pt x="3553" y="941"/>
                  </a:lnTo>
                  <a:lnTo>
                    <a:pt x="50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32" name="Google Shape;1532;p56"/>
            <p:cNvSpPr/>
            <p:nvPr/>
          </p:nvSpPr>
          <p:spPr>
            <a:xfrm>
              <a:off x="895288" y="1609786"/>
              <a:ext cx="144872" cy="322579"/>
            </a:xfrm>
            <a:custGeom>
              <a:avLst/>
              <a:gdLst/>
              <a:ahLst/>
              <a:cxnLst/>
              <a:rect l="l" t="t" r="r" b="b"/>
              <a:pathLst>
                <a:path w="1328" h="2957" extrusionOk="0">
                  <a:moveTo>
                    <a:pt x="878" y="0"/>
                  </a:moveTo>
                  <a:lnTo>
                    <a:pt x="0" y="2821"/>
                  </a:lnTo>
                  <a:lnTo>
                    <a:pt x="450" y="2957"/>
                  </a:lnTo>
                  <a:lnTo>
                    <a:pt x="1327" y="136"/>
                  </a:lnTo>
                  <a:lnTo>
                    <a:pt x="87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33" name="Google Shape;1533;p56"/>
            <p:cNvSpPr/>
            <p:nvPr/>
          </p:nvSpPr>
          <p:spPr>
            <a:xfrm>
              <a:off x="986488" y="1759022"/>
              <a:ext cx="302070" cy="126653"/>
            </a:xfrm>
            <a:custGeom>
              <a:avLst/>
              <a:gdLst/>
              <a:ahLst/>
              <a:cxnLst/>
              <a:rect l="l" t="t" r="r" b="b"/>
              <a:pathLst>
                <a:path w="2769" h="1161" extrusionOk="0">
                  <a:moveTo>
                    <a:pt x="2654" y="1160"/>
                  </a:moveTo>
                  <a:lnTo>
                    <a:pt x="2768" y="795"/>
                  </a:lnTo>
                  <a:lnTo>
                    <a:pt x="105" y="1"/>
                  </a:lnTo>
                  <a:lnTo>
                    <a:pt x="0" y="35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34" name="Google Shape;1534;p56"/>
            <p:cNvSpPr/>
            <p:nvPr/>
          </p:nvSpPr>
          <p:spPr>
            <a:xfrm>
              <a:off x="1253105" y="1778440"/>
              <a:ext cx="81054" cy="186980"/>
            </a:xfrm>
            <a:custGeom>
              <a:avLst/>
              <a:gdLst/>
              <a:ahLst/>
              <a:cxnLst/>
              <a:rect l="l" t="t" r="r" b="b"/>
              <a:pathLst>
                <a:path w="743" h="1714" extrusionOk="0">
                  <a:moveTo>
                    <a:pt x="512" y="0"/>
                  </a:moveTo>
                  <a:lnTo>
                    <a:pt x="1" y="1640"/>
                  </a:lnTo>
                  <a:lnTo>
                    <a:pt x="241" y="1713"/>
                  </a:lnTo>
                  <a:lnTo>
                    <a:pt x="742" y="73"/>
                  </a:lnTo>
                  <a:lnTo>
                    <a:pt x="51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35" name="Google Shape;1535;p56"/>
            <p:cNvSpPr/>
            <p:nvPr/>
          </p:nvSpPr>
          <p:spPr>
            <a:xfrm>
              <a:off x="1020633" y="1774949"/>
              <a:ext cx="34254" cy="110726"/>
            </a:xfrm>
            <a:custGeom>
              <a:avLst/>
              <a:gdLst/>
              <a:ahLst/>
              <a:cxnLst/>
              <a:rect l="l" t="t" r="r" b="b"/>
              <a:pathLst>
                <a:path w="314" h="1015" fill="none" extrusionOk="0">
                  <a:moveTo>
                    <a:pt x="1" y="1014"/>
                  </a:moveTo>
                  <a:lnTo>
                    <a:pt x="314" y="1"/>
                  </a:lnTo>
                </a:path>
              </a:pathLst>
            </a:custGeom>
            <a:noFill/>
            <a:ln w="3125" cap="rnd" cmpd="sng">
              <a:solidFill>
                <a:srgbClr val="2433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36" name="Google Shape;1536;p56"/>
            <p:cNvSpPr/>
            <p:nvPr/>
          </p:nvSpPr>
          <p:spPr>
            <a:xfrm>
              <a:off x="1043433" y="1830803"/>
              <a:ext cx="18327" cy="61636"/>
            </a:xfrm>
            <a:custGeom>
              <a:avLst/>
              <a:gdLst/>
              <a:ahLst/>
              <a:cxnLst/>
              <a:rect l="l" t="t" r="r" b="b"/>
              <a:pathLst>
                <a:path w="168" h="565" fill="none" extrusionOk="0">
                  <a:moveTo>
                    <a:pt x="0" y="565"/>
                  </a:moveTo>
                  <a:lnTo>
                    <a:pt x="168" y="1"/>
                  </a:lnTo>
                </a:path>
              </a:pathLst>
            </a:custGeom>
            <a:noFill/>
            <a:ln w="3125" cap="rnd" cmpd="sng">
              <a:solidFill>
                <a:srgbClr val="2433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37" name="Google Shape;1537;p56"/>
            <p:cNvSpPr/>
            <p:nvPr/>
          </p:nvSpPr>
          <p:spPr>
            <a:xfrm>
              <a:off x="1066233" y="1837676"/>
              <a:ext cx="18327" cy="61636"/>
            </a:xfrm>
            <a:custGeom>
              <a:avLst/>
              <a:gdLst/>
              <a:ahLst/>
              <a:cxnLst/>
              <a:rect l="l" t="t" r="r" b="b"/>
              <a:pathLst>
                <a:path w="168" h="565" fill="none" extrusionOk="0">
                  <a:moveTo>
                    <a:pt x="0" y="565"/>
                  </a:moveTo>
                  <a:lnTo>
                    <a:pt x="168" y="0"/>
                  </a:lnTo>
                </a:path>
              </a:pathLst>
            </a:custGeom>
            <a:noFill/>
            <a:ln w="3125" cap="rnd" cmpd="sng">
              <a:solidFill>
                <a:srgbClr val="2433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38" name="Google Shape;1538;p56"/>
            <p:cNvSpPr/>
            <p:nvPr/>
          </p:nvSpPr>
          <p:spPr>
            <a:xfrm>
              <a:off x="1087833" y="1844548"/>
              <a:ext cx="19527" cy="61636"/>
            </a:xfrm>
            <a:custGeom>
              <a:avLst/>
              <a:gdLst/>
              <a:ahLst/>
              <a:cxnLst/>
              <a:rect l="l" t="t" r="r" b="b"/>
              <a:pathLst>
                <a:path w="179" h="565" fill="none" extrusionOk="0">
                  <a:moveTo>
                    <a:pt x="1" y="564"/>
                  </a:moveTo>
                  <a:lnTo>
                    <a:pt x="178" y="0"/>
                  </a:lnTo>
                </a:path>
              </a:pathLst>
            </a:custGeom>
            <a:noFill/>
            <a:ln w="3125" cap="rnd" cmpd="sng">
              <a:solidFill>
                <a:srgbClr val="2433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39" name="Google Shape;1539;p56"/>
            <p:cNvSpPr/>
            <p:nvPr/>
          </p:nvSpPr>
          <p:spPr>
            <a:xfrm>
              <a:off x="1110633" y="1851312"/>
              <a:ext cx="19527" cy="61636"/>
            </a:xfrm>
            <a:custGeom>
              <a:avLst/>
              <a:gdLst/>
              <a:ahLst/>
              <a:cxnLst/>
              <a:rect l="l" t="t" r="r" b="b"/>
              <a:pathLst>
                <a:path w="179" h="565" fill="none" extrusionOk="0">
                  <a:moveTo>
                    <a:pt x="1" y="565"/>
                  </a:moveTo>
                  <a:lnTo>
                    <a:pt x="178" y="1"/>
                  </a:lnTo>
                </a:path>
              </a:pathLst>
            </a:custGeom>
            <a:noFill/>
            <a:ln w="3125" cap="rnd" cmpd="sng">
              <a:solidFill>
                <a:srgbClr val="2433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40" name="Google Shape;1540;p56"/>
            <p:cNvSpPr/>
            <p:nvPr/>
          </p:nvSpPr>
          <p:spPr>
            <a:xfrm>
              <a:off x="1133433" y="1810294"/>
              <a:ext cx="34363" cy="109526"/>
            </a:xfrm>
            <a:custGeom>
              <a:avLst/>
              <a:gdLst/>
              <a:ahLst/>
              <a:cxnLst/>
              <a:rect l="l" t="t" r="r" b="b"/>
              <a:pathLst>
                <a:path w="315" h="1004" fill="none" extrusionOk="0">
                  <a:moveTo>
                    <a:pt x="1" y="1004"/>
                  </a:moveTo>
                  <a:lnTo>
                    <a:pt x="314" y="1"/>
                  </a:lnTo>
                </a:path>
              </a:pathLst>
            </a:custGeom>
            <a:noFill/>
            <a:ln w="3125" cap="rnd" cmpd="sng">
              <a:solidFill>
                <a:srgbClr val="2433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41" name="Google Shape;1541;p56"/>
            <p:cNvSpPr/>
            <p:nvPr/>
          </p:nvSpPr>
          <p:spPr>
            <a:xfrm>
              <a:off x="1156233" y="1865057"/>
              <a:ext cx="18327" cy="61636"/>
            </a:xfrm>
            <a:custGeom>
              <a:avLst/>
              <a:gdLst/>
              <a:ahLst/>
              <a:cxnLst/>
              <a:rect l="l" t="t" r="r" b="b"/>
              <a:pathLst>
                <a:path w="168" h="565" fill="none" extrusionOk="0">
                  <a:moveTo>
                    <a:pt x="1" y="564"/>
                  </a:moveTo>
                  <a:lnTo>
                    <a:pt x="168" y="0"/>
                  </a:lnTo>
                </a:path>
              </a:pathLst>
            </a:custGeom>
            <a:noFill/>
            <a:ln w="3125" cap="rnd" cmpd="sng">
              <a:solidFill>
                <a:srgbClr val="2433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42" name="Google Shape;1542;p56"/>
            <p:cNvSpPr/>
            <p:nvPr/>
          </p:nvSpPr>
          <p:spPr>
            <a:xfrm>
              <a:off x="1179033" y="1873021"/>
              <a:ext cx="18327" cy="61636"/>
            </a:xfrm>
            <a:custGeom>
              <a:avLst/>
              <a:gdLst/>
              <a:ahLst/>
              <a:cxnLst/>
              <a:rect l="l" t="t" r="r" b="b"/>
              <a:pathLst>
                <a:path w="168" h="565" fill="none" extrusionOk="0">
                  <a:moveTo>
                    <a:pt x="1" y="564"/>
                  </a:moveTo>
                  <a:lnTo>
                    <a:pt x="168" y="0"/>
                  </a:lnTo>
                </a:path>
              </a:pathLst>
            </a:custGeom>
            <a:noFill/>
            <a:ln w="3125" cap="rnd" cmpd="sng">
              <a:solidFill>
                <a:srgbClr val="2433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43" name="Google Shape;1543;p56"/>
            <p:cNvSpPr/>
            <p:nvPr/>
          </p:nvSpPr>
          <p:spPr>
            <a:xfrm>
              <a:off x="1200742" y="1879785"/>
              <a:ext cx="19418" cy="61745"/>
            </a:xfrm>
            <a:custGeom>
              <a:avLst/>
              <a:gdLst/>
              <a:ahLst/>
              <a:cxnLst/>
              <a:rect l="l" t="t" r="r" b="b"/>
              <a:pathLst>
                <a:path w="178" h="566" fill="none" extrusionOk="0">
                  <a:moveTo>
                    <a:pt x="0" y="565"/>
                  </a:moveTo>
                  <a:lnTo>
                    <a:pt x="178" y="1"/>
                  </a:lnTo>
                </a:path>
              </a:pathLst>
            </a:custGeom>
            <a:noFill/>
            <a:ln w="3125" cap="rnd" cmpd="sng">
              <a:solidFill>
                <a:srgbClr val="2433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44" name="Google Shape;1544;p56"/>
            <p:cNvSpPr/>
            <p:nvPr/>
          </p:nvSpPr>
          <p:spPr>
            <a:xfrm>
              <a:off x="1223542" y="1886657"/>
              <a:ext cx="19418" cy="61636"/>
            </a:xfrm>
            <a:custGeom>
              <a:avLst/>
              <a:gdLst/>
              <a:ahLst/>
              <a:cxnLst/>
              <a:rect l="l" t="t" r="r" b="b"/>
              <a:pathLst>
                <a:path w="178" h="565" fill="none" extrusionOk="0">
                  <a:moveTo>
                    <a:pt x="0" y="565"/>
                  </a:moveTo>
                  <a:lnTo>
                    <a:pt x="178" y="1"/>
                  </a:lnTo>
                </a:path>
              </a:pathLst>
            </a:custGeom>
            <a:noFill/>
            <a:ln w="3125" cap="rnd" cmpd="sng">
              <a:solidFill>
                <a:srgbClr val="2433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45" name="Google Shape;1545;p56"/>
            <p:cNvSpPr/>
            <p:nvPr/>
          </p:nvSpPr>
          <p:spPr>
            <a:xfrm>
              <a:off x="1246233" y="1845639"/>
              <a:ext cx="34363" cy="109526"/>
            </a:xfrm>
            <a:custGeom>
              <a:avLst/>
              <a:gdLst/>
              <a:ahLst/>
              <a:cxnLst/>
              <a:rect l="l" t="t" r="r" b="b"/>
              <a:pathLst>
                <a:path w="315" h="1004" fill="none" extrusionOk="0">
                  <a:moveTo>
                    <a:pt x="1" y="1003"/>
                  </a:moveTo>
                  <a:lnTo>
                    <a:pt x="314" y="1"/>
                  </a:lnTo>
                </a:path>
              </a:pathLst>
            </a:custGeom>
            <a:noFill/>
            <a:ln w="3125" cap="rnd" cmpd="sng">
              <a:solidFill>
                <a:srgbClr val="2433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46" name="Google Shape;1546;p56"/>
            <p:cNvSpPr/>
            <p:nvPr/>
          </p:nvSpPr>
          <p:spPr>
            <a:xfrm>
              <a:off x="1269033" y="1900403"/>
              <a:ext cx="18327" cy="61636"/>
            </a:xfrm>
            <a:custGeom>
              <a:avLst/>
              <a:gdLst/>
              <a:ahLst/>
              <a:cxnLst/>
              <a:rect l="l" t="t" r="r" b="b"/>
              <a:pathLst>
                <a:path w="168" h="565" fill="none" extrusionOk="0">
                  <a:moveTo>
                    <a:pt x="1" y="564"/>
                  </a:moveTo>
                  <a:lnTo>
                    <a:pt x="168" y="0"/>
                  </a:lnTo>
                </a:path>
              </a:pathLst>
            </a:custGeom>
            <a:noFill/>
            <a:ln w="3125" cap="rnd" cmpd="sng">
              <a:solidFill>
                <a:srgbClr val="2433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47" name="Google Shape;1547;p56"/>
            <p:cNvSpPr/>
            <p:nvPr/>
          </p:nvSpPr>
          <p:spPr>
            <a:xfrm>
              <a:off x="1291833" y="1907166"/>
              <a:ext cx="18327" cy="61636"/>
            </a:xfrm>
            <a:custGeom>
              <a:avLst/>
              <a:gdLst/>
              <a:ahLst/>
              <a:cxnLst/>
              <a:rect l="l" t="t" r="r" b="b"/>
              <a:pathLst>
                <a:path w="168" h="565" fill="none" extrusionOk="0">
                  <a:moveTo>
                    <a:pt x="1" y="565"/>
                  </a:moveTo>
                  <a:lnTo>
                    <a:pt x="168" y="1"/>
                  </a:lnTo>
                </a:path>
              </a:pathLst>
            </a:custGeom>
            <a:noFill/>
            <a:ln w="3125" cap="rnd" cmpd="sng">
              <a:solidFill>
                <a:srgbClr val="2433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48" name="Google Shape;1548;p56"/>
            <p:cNvSpPr/>
            <p:nvPr/>
          </p:nvSpPr>
          <p:spPr>
            <a:xfrm>
              <a:off x="1313542" y="1914039"/>
              <a:ext cx="19418" cy="61636"/>
            </a:xfrm>
            <a:custGeom>
              <a:avLst/>
              <a:gdLst/>
              <a:ahLst/>
              <a:cxnLst/>
              <a:rect l="l" t="t" r="r" b="b"/>
              <a:pathLst>
                <a:path w="178" h="565" fill="none" extrusionOk="0">
                  <a:moveTo>
                    <a:pt x="0" y="564"/>
                  </a:moveTo>
                  <a:lnTo>
                    <a:pt x="178" y="0"/>
                  </a:lnTo>
                </a:path>
              </a:pathLst>
            </a:custGeom>
            <a:noFill/>
            <a:ln w="3125" cap="rnd" cmpd="sng">
              <a:solidFill>
                <a:srgbClr val="2433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49" name="Google Shape;1549;p56"/>
            <p:cNvSpPr/>
            <p:nvPr/>
          </p:nvSpPr>
          <p:spPr>
            <a:xfrm>
              <a:off x="1336342" y="1922003"/>
              <a:ext cx="19418" cy="60545"/>
            </a:xfrm>
            <a:custGeom>
              <a:avLst/>
              <a:gdLst/>
              <a:ahLst/>
              <a:cxnLst/>
              <a:rect l="l" t="t" r="r" b="b"/>
              <a:pathLst>
                <a:path w="178" h="555" fill="none" extrusionOk="0">
                  <a:moveTo>
                    <a:pt x="0" y="554"/>
                  </a:moveTo>
                  <a:lnTo>
                    <a:pt x="178" y="0"/>
                  </a:lnTo>
                </a:path>
              </a:pathLst>
            </a:custGeom>
            <a:noFill/>
            <a:ln w="3125" cap="rnd" cmpd="sng">
              <a:solidFill>
                <a:srgbClr val="2433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50" name="Google Shape;1550;p56"/>
            <p:cNvSpPr/>
            <p:nvPr/>
          </p:nvSpPr>
          <p:spPr>
            <a:xfrm>
              <a:off x="1359142" y="1879785"/>
              <a:ext cx="34254" cy="109526"/>
            </a:xfrm>
            <a:custGeom>
              <a:avLst/>
              <a:gdLst/>
              <a:ahLst/>
              <a:cxnLst/>
              <a:rect l="l" t="t" r="r" b="b"/>
              <a:pathLst>
                <a:path w="314" h="1004" fill="none" extrusionOk="0">
                  <a:moveTo>
                    <a:pt x="0" y="1004"/>
                  </a:moveTo>
                  <a:lnTo>
                    <a:pt x="314" y="1"/>
                  </a:lnTo>
                </a:path>
              </a:pathLst>
            </a:custGeom>
            <a:noFill/>
            <a:ln w="3125" cap="rnd" cmpd="sng">
              <a:solidFill>
                <a:srgbClr val="2433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51" name="Google Shape;1551;p56"/>
            <p:cNvSpPr/>
            <p:nvPr/>
          </p:nvSpPr>
          <p:spPr>
            <a:xfrm>
              <a:off x="1381942" y="1935639"/>
              <a:ext cx="18327" cy="61636"/>
            </a:xfrm>
            <a:custGeom>
              <a:avLst/>
              <a:gdLst/>
              <a:ahLst/>
              <a:cxnLst/>
              <a:rect l="l" t="t" r="r" b="b"/>
              <a:pathLst>
                <a:path w="168" h="565" fill="none" extrusionOk="0">
                  <a:moveTo>
                    <a:pt x="0" y="565"/>
                  </a:moveTo>
                  <a:lnTo>
                    <a:pt x="167" y="1"/>
                  </a:lnTo>
                </a:path>
              </a:pathLst>
            </a:custGeom>
            <a:noFill/>
            <a:ln w="3125" cap="rnd" cmpd="sng">
              <a:solidFill>
                <a:srgbClr val="2433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52" name="Google Shape;1552;p56"/>
            <p:cNvSpPr/>
            <p:nvPr/>
          </p:nvSpPr>
          <p:spPr>
            <a:xfrm>
              <a:off x="1403541" y="1942512"/>
              <a:ext cx="19527" cy="61636"/>
            </a:xfrm>
            <a:custGeom>
              <a:avLst/>
              <a:gdLst/>
              <a:ahLst/>
              <a:cxnLst/>
              <a:rect l="l" t="t" r="r" b="b"/>
              <a:pathLst>
                <a:path w="179" h="565" fill="none" extrusionOk="0">
                  <a:moveTo>
                    <a:pt x="1" y="565"/>
                  </a:moveTo>
                  <a:lnTo>
                    <a:pt x="178" y="1"/>
                  </a:lnTo>
                </a:path>
              </a:pathLst>
            </a:custGeom>
            <a:noFill/>
            <a:ln w="3125" cap="rnd" cmpd="sng">
              <a:solidFill>
                <a:srgbClr val="2433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53" name="Google Shape;1553;p56"/>
            <p:cNvSpPr/>
            <p:nvPr/>
          </p:nvSpPr>
          <p:spPr>
            <a:xfrm>
              <a:off x="1426341" y="1949384"/>
              <a:ext cx="19527" cy="61636"/>
            </a:xfrm>
            <a:custGeom>
              <a:avLst/>
              <a:gdLst/>
              <a:ahLst/>
              <a:cxnLst/>
              <a:rect l="l" t="t" r="r" b="b"/>
              <a:pathLst>
                <a:path w="179" h="565" fill="none" extrusionOk="0">
                  <a:moveTo>
                    <a:pt x="0" y="564"/>
                  </a:moveTo>
                  <a:lnTo>
                    <a:pt x="178" y="0"/>
                  </a:lnTo>
                </a:path>
              </a:pathLst>
            </a:custGeom>
            <a:noFill/>
            <a:ln w="3125" cap="rnd" cmpd="sng">
              <a:solidFill>
                <a:srgbClr val="2433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54" name="Google Shape;1554;p56"/>
            <p:cNvSpPr/>
            <p:nvPr/>
          </p:nvSpPr>
          <p:spPr>
            <a:xfrm>
              <a:off x="1449141" y="1956148"/>
              <a:ext cx="19418" cy="61636"/>
            </a:xfrm>
            <a:custGeom>
              <a:avLst/>
              <a:gdLst/>
              <a:ahLst/>
              <a:cxnLst/>
              <a:rect l="l" t="t" r="r" b="b"/>
              <a:pathLst>
                <a:path w="178" h="565" fill="none" extrusionOk="0">
                  <a:moveTo>
                    <a:pt x="0" y="565"/>
                  </a:moveTo>
                  <a:lnTo>
                    <a:pt x="178" y="1"/>
                  </a:lnTo>
                </a:path>
              </a:pathLst>
            </a:custGeom>
            <a:noFill/>
            <a:ln w="3125" cap="rnd" cmpd="sng">
              <a:solidFill>
                <a:srgbClr val="2433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55" name="Google Shape;1555;p56"/>
            <p:cNvSpPr/>
            <p:nvPr/>
          </p:nvSpPr>
          <p:spPr>
            <a:xfrm>
              <a:off x="1471941" y="1915130"/>
              <a:ext cx="33163" cy="109526"/>
            </a:xfrm>
            <a:custGeom>
              <a:avLst/>
              <a:gdLst/>
              <a:ahLst/>
              <a:cxnLst/>
              <a:rect l="l" t="t" r="r" b="b"/>
              <a:pathLst>
                <a:path w="304" h="1004" fill="none" extrusionOk="0">
                  <a:moveTo>
                    <a:pt x="0" y="1004"/>
                  </a:moveTo>
                  <a:lnTo>
                    <a:pt x="303" y="1"/>
                  </a:lnTo>
                </a:path>
              </a:pathLst>
            </a:custGeom>
            <a:noFill/>
            <a:ln w="3125" cap="rnd" cmpd="sng">
              <a:solidFill>
                <a:srgbClr val="2433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56" name="Google Shape;1556;p56"/>
            <p:cNvSpPr/>
            <p:nvPr/>
          </p:nvSpPr>
          <p:spPr>
            <a:xfrm>
              <a:off x="1494741" y="1969893"/>
              <a:ext cx="18327" cy="61636"/>
            </a:xfrm>
            <a:custGeom>
              <a:avLst/>
              <a:gdLst/>
              <a:ahLst/>
              <a:cxnLst/>
              <a:rect l="l" t="t" r="r" b="b"/>
              <a:pathLst>
                <a:path w="168" h="565" fill="none" extrusionOk="0">
                  <a:moveTo>
                    <a:pt x="0" y="564"/>
                  </a:moveTo>
                  <a:lnTo>
                    <a:pt x="167" y="0"/>
                  </a:lnTo>
                </a:path>
              </a:pathLst>
            </a:custGeom>
            <a:noFill/>
            <a:ln w="3125" cap="rnd" cmpd="sng">
              <a:solidFill>
                <a:srgbClr val="2433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57" name="Google Shape;1557;p56"/>
            <p:cNvSpPr/>
            <p:nvPr/>
          </p:nvSpPr>
          <p:spPr>
            <a:xfrm>
              <a:off x="1516341" y="1976657"/>
              <a:ext cx="19527" cy="61745"/>
            </a:xfrm>
            <a:custGeom>
              <a:avLst/>
              <a:gdLst/>
              <a:ahLst/>
              <a:cxnLst/>
              <a:rect l="l" t="t" r="r" b="b"/>
              <a:pathLst>
                <a:path w="179" h="566" fill="none" extrusionOk="0">
                  <a:moveTo>
                    <a:pt x="1" y="565"/>
                  </a:moveTo>
                  <a:lnTo>
                    <a:pt x="178" y="1"/>
                  </a:lnTo>
                </a:path>
              </a:pathLst>
            </a:custGeom>
            <a:noFill/>
            <a:ln w="3125" cap="rnd" cmpd="sng">
              <a:solidFill>
                <a:srgbClr val="2433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58" name="Google Shape;1558;p56"/>
            <p:cNvSpPr/>
            <p:nvPr/>
          </p:nvSpPr>
          <p:spPr>
            <a:xfrm>
              <a:off x="1539141" y="1984730"/>
              <a:ext cx="19527" cy="61636"/>
            </a:xfrm>
            <a:custGeom>
              <a:avLst/>
              <a:gdLst/>
              <a:ahLst/>
              <a:cxnLst/>
              <a:rect l="l" t="t" r="r" b="b"/>
              <a:pathLst>
                <a:path w="179" h="565" fill="none" extrusionOk="0">
                  <a:moveTo>
                    <a:pt x="1" y="564"/>
                  </a:moveTo>
                  <a:lnTo>
                    <a:pt x="178" y="0"/>
                  </a:lnTo>
                </a:path>
              </a:pathLst>
            </a:custGeom>
            <a:noFill/>
            <a:ln w="3125" cap="rnd" cmpd="sng">
              <a:solidFill>
                <a:srgbClr val="2433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59" name="Google Shape;1559;p56"/>
            <p:cNvSpPr/>
            <p:nvPr/>
          </p:nvSpPr>
          <p:spPr>
            <a:xfrm>
              <a:off x="1561941" y="1991493"/>
              <a:ext cx="19527" cy="61636"/>
            </a:xfrm>
            <a:custGeom>
              <a:avLst/>
              <a:gdLst/>
              <a:ahLst/>
              <a:cxnLst/>
              <a:rect l="l" t="t" r="r" b="b"/>
              <a:pathLst>
                <a:path w="179" h="565" fill="none" extrusionOk="0">
                  <a:moveTo>
                    <a:pt x="1" y="565"/>
                  </a:moveTo>
                  <a:lnTo>
                    <a:pt x="178" y="1"/>
                  </a:lnTo>
                </a:path>
              </a:pathLst>
            </a:custGeom>
            <a:noFill/>
            <a:ln w="3125" cap="rnd" cmpd="sng">
              <a:solidFill>
                <a:srgbClr val="2433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60" name="Google Shape;1560;p56"/>
            <p:cNvSpPr/>
            <p:nvPr/>
          </p:nvSpPr>
          <p:spPr>
            <a:xfrm>
              <a:off x="1584741" y="1950475"/>
              <a:ext cx="34254" cy="109526"/>
            </a:xfrm>
            <a:custGeom>
              <a:avLst/>
              <a:gdLst/>
              <a:ahLst/>
              <a:cxnLst/>
              <a:rect l="l" t="t" r="r" b="b"/>
              <a:pathLst>
                <a:path w="314" h="1004" fill="none" extrusionOk="0">
                  <a:moveTo>
                    <a:pt x="1" y="1003"/>
                  </a:moveTo>
                  <a:lnTo>
                    <a:pt x="314" y="1"/>
                  </a:lnTo>
                </a:path>
              </a:pathLst>
            </a:custGeom>
            <a:noFill/>
            <a:ln w="3125" cap="rnd" cmpd="sng">
              <a:solidFill>
                <a:srgbClr val="2433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61" name="Google Shape;1561;p56"/>
            <p:cNvSpPr/>
            <p:nvPr/>
          </p:nvSpPr>
          <p:spPr>
            <a:xfrm>
              <a:off x="1161906" y="2159056"/>
              <a:ext cx="2109582" cy="2003547"/>
            </a:xfrm>
            <a:custGeom>
              <a:avLst/>
              <a:gdLst/>
              <a:ahLst/>
              <a:cxnLst/>
              <a:rect l="l" t="t" r="r" b="b"/>
              <a:pathLst>
                <a:path w="19338" h="18366" fill="none" extrusionOk="0">
                  <a:moveTo>
                    <a:pt x="9664" y="0"/>
                  </a:moveTo>
                  <a:cubicBezTo>
                    <a:pt x="12422" y="1254"/>
                    <a:pt x="15932" y="1975"/>
                    <a:pt x="18585" y="2570"/>
                  </a:cubicBezTo>
                  <a:cubicBezTo>
                    <a:pt x="19337" y="8963"/>
                    <a:pt x="15587" y="16474"/>
                    <a:pt x="9664" y="18365"/>
                  </a:cubicBezTo>
                  <a:cubicBezTo>
                    <a:pt x="3751" y="16474"/>
                    <a:pt x="1" y="8974"/>
                    <a:pt x="743" y="2570"/>
                  </a:cubicBezTo>
                  <a:cubicBezTo>
                    <a:pt x="2947" y="2079"/>
                    <a:pt x="5736" y="1494"/>
                    <a:pt x="8191" y="596"/>
                  </a:cubicBezTo>
                  <a:cubicBezTo>
                    <a:pt x="10865" y="1933"/>
                    <a:pt x="15085" y="2957"/>
                    <a:pt x="17373" y="3458"/>
                  </a:cubicBezTo>
                  <a:cubicBezTo>
                    <a:pt x="18021" y="8995"/>
                    <a:pt x="14783" y="15482"/>
                    <a:pt x="9664" y="17122"/>
                  </a:cubicBezTo>
                  <a:cubicBezTo>
                    <a:pt x="4545" y="15482"/>
                    <a:pt x="1307" y="8995"/>
                    <a:pt x="1954" y="3458"/>
                  </a:cubicBezTo>
                  <a:cubicBezTo>
                    <a:pt x="3856" y="3040"/>
                    <a:pt x="6258" y="2539"/>
                    <a:pt x="8389" y="1766"/>
                  </a:cubicBezTo>
                </a:path>
              </a:pathLst>
            </a:custGeom>
            <a:noFill/>
            <a:ln w="3400" cap="flat" cmpd="sng">
              <a:solidFill>
                <a:srgbClr val="6CBBD9"/>
              </a:solidFill>
              <a:prstDash val="solid"/>
              <a:miter lim="1044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62" name="Google Shape;1562;p56"/>
            <p:cNvSpPr/>
            <p:nvPr/>
          </p:nvSpPr>
          <p:spPr>
            <a:xfrm>
              <a:off x="3471901" y="3049015"/>
              <a:ext cx="45709" cy="76472"/>
            </a:xfrm>
            <a:custGeom>
              <a:avLst/>
              <a:gdLst/>
              <a:ahLst/>
              <a:cxnLst/>
              <a:rect l="l" t="t" r="r" b="b"/>
              <a:pathLst>
                <a:path w="419" h="701" extrusionOk="0">
                  <a:moveTo>
                    <a:pt x="419" y="680"/>
                  </a:moveTo>
                  <a:lnTo>
                    <a:pt x="366" y="701"/>
                  </a:lnTo>
                  <a:lnTo>
                    <a:pt x="1" y="84"/>
                  </a:lnTo>
                  <a:lnTo>
                    <a:pt x="17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63" name="Google Shape;1563;p56"/>
            <p:cNvSpPr/>
            <p:nvPr/>
          </p:nvSpPr>
          <p:spPr>
            <a:xfrm>
              <a:off x="3461647" y="3041052"/>
              <a:ext cx="40036" cy="25200"/>
            </a:xfrm>
            <a:custGeom>
              <a:avLst/>
              <a:gdLst/>
              <a:ahLst/>
              <a:cxnLst/>
              <a:rect l="l" t="t" r="r" b="b"/>
              <a:pathLst>
                <a:path w="367" h="231" extrusionOk="0">
                  <a:moveTo>
                    <a:pt x="210" y="178"/>
                  </a:moveTo>
                  <a:cubicBezTo>
                    <a:pt x="126" y="220"/>
                    <a:pt x="32" y="231"/>
                    <a:pt x="22" y="189"/>
                  </a:cubicBezTo>
                  <a:cubicBezTo>
                    <a:pt x="1" y="147"/>
                    <a:pt x="63" y="95"/>
                    <a:pt x="147" y="43"/>
                  </a:cubicBezTo>
                  <a:cubicBezTo>
                    <a:pt x="241" y="1"/>
                    <a:pt x="325" y="1"/>
                    <a:pt x="345" y="32"/>
                  </a:cubicBezTo>
                  <a:cubicBezTo>
                    <a:pt x="366" y="74"/>
                    <a:pt x="304" y="137"/>
                    <a:pt x="210" y="17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64" name="Google Shape;1564;p56"/>
            <p:cNvSpPr/>
            <p:nvPr/>
          </p:nvSpPr>
          <p:spPr>
            <a:xfrm>
              <a:off x="3502665" y="3115124"/>
              <a:ext cx="24109" cy="16145"/>
            </a:xfrm>
            <a:custGeom>
              <a:avLst/>
              <a:gdLst/>
              <a:ahLst/>
              <a:cxnLst/>
              <a:rect l="l" t="t" r="r" b="b"/>
              <a:pathLst>
                <a:path w="221" h="148" extrusionOk="0">
                  <a:moveTo>
                    <a:pt x="126" y="126"/>
                  </a:moveTo>
                  <a:cubicBezTo>
                    <a:pt x="74" y="147"/>
                    <a:pt x="22" y="147"/>
                    <a:pt x="11" y="126"/>
                  </a:cubicBezTo>
                  <a:cubicBezTo>
                    <a:pt x="1" y="95"/>
                    <a:pt x="32" y="63"/>
                    <a:pt x="95" y="32"/>
                  </a:cubicBezTo>
                  <a:cubicBezTo>
                    <a:pt x="147" y="11"/>
                    <a:pt x="199" y="1"/>
                    <a:pt x="210" y="32"/>
                  </a:cubicBezTo>
                  <a:cubicBezTo>
                    <a:pt x="220" y="63"/>
                    <a:pt x="178" y="95"/>
                    <a:pt x="126" y="12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65" name="Google Shape;1565;p56"/>
            <p:cNvSpPr/>
            <p:nvPr/>
          </p:nvSpPr>
          <p:spPr>
            <a:xfrm>
              <a:off x="3264520" y="2924871"/>
              <a:ext cx="78763" cy="29672"/>
            </a:xfrm>
            <a:custGeom>
              <a:avLst/>
              <a:gdLst/>
              <a:ahLst/>
              <a:cxnLst/>
              <a:rect l="l" t="t" r="r" b="b"/>
              <a:pathLst>
                <a:path w="722" h="272" extrusionOk="0">
                  <a:moveTo>
                    <a:pt x="0" y="53"/>
                  </a:moveTo>
                  <a:lnTo>
                    <a:pt x="11" y="0"/>
                  </a:lnTo>
                  <a:lnTo>
                    <a:pt x="721" y="73"/>
                  </a:lnTo>
                  <a:lnTo>
                    <a:pt x="679" y="272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66" name="Google Shape;1566;p56"/>
            <p:cNvSpPr/>
            <p:nvPr/>
          </p:nvSpPr>
          <p:spPr>
            <a:xfrm>
              <a:off x="3330629" y="2922580"/>
              <a:ext cx="20618" cy="41127"/>
            </a:xfrm>
            <a:custGeom>
              <a:avLst/>
              <a:gdLst/>
              <a:ahLst/>
              <a:cxnLst/>
              <a:rect l="l" t="t" r="r" b="b"/>
              <a:pathLst>
                <a:path w="189" h="377" extrusionOk="0">
                  <a:moveTo>
                    <a:pt x="21" y="178"/>
                  </a:moveTo>
                  <a:cubicBezTo>
                    <a:pt x="42" y="74"/>
                    <a:pt x="94" y="0"/>
                    <a:pt x="136" y="11"/>
                  </a:cubicBezTo>
                  <a:cubicBezTo>
                    <a:pt x="167" y="21"/>
                    <a:pt x="188" y="105"/>
                    <a:pt x="167" y="199"/>
                  </a:cubicBezTo>
                  <a:cubicBezTo>
                    <a:pt x="147" y="303"/>
                    <a:pt x="105" y="376"/>
                    <a:pt x="63" y="366"/>
                  </a:cubicBezTo>
                  <a:cubicBezTo>
                    <a:pt x="21" y="356"/>
                    <a:pt x="0" y="272"/>
                    <a:pt x="21" y="17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67" name="Google Shape;1567;p56"/>
            <p:cNvSpPr/>
            <p:nvPr/>
          </p:nvSpPr>
          <p:spPr>
            <a:xfrm>
              <a:off x="3258847" y="2915707"/>
              <a:ext cx="12654" cy="25200"/>
            </a:xfrm>
            <a:custGeom>
              <a:avLst/>
              <a:gdLst/>
              <a:ahLst/>
              <a:cxnLst/>
              <a:rect l="l" t="t" r="r" b="b"/>
              <a:pathLst>
                <a:path w="116" h="231" extrusionOk="0">
                  <a:moveTo>
                    <a:pt x="11" y="105"/>
                  </a:moveTo>
                  <a:cubicBezTo>
                    <a:pt x="21" y="53"/>
                    <a:pt x="52" y="1"/>
                    <a:pt x="73" y="11"/>
                  </a:cubicBezTo>
                  <a:cubicBezTo>
                    <a:pt x="105" y="11"/>
                    <a:pt x="115" y="63"/>
                    <a:pt x="105" y="126"/>
                  </a:cubicBezTo>
                  <a:cubicBezTo>
                    <a:pt x="84" y="178"/>
                    <a:pt x="63" y="231"/>
                    <a:pt x="32" y="220"/>
                  </a:cubicBezTo>
                  <a:cubicBezTo>
                    <a:pt x="11" y="220"/>
                    <a:pt x="0" y="157"/>
                    <a:pt x="11" y="10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68" name="Google Shape;1568;p56"/>
            <p:cNvSpPr/>
            <p:nvPr/>
          </p:nvSpPr>
          <p:spPr>
            <a:xfrm>
              <a:off x="3498083" y="2831380"/>
              <a:ext cx="63927" cy="67309"/>
            </a:xfrm>
            <a:custGeom>
              <a:avLst/>
              <a:gdLst/>
              <a:ahLst/>
              <a:cxnLst/>
              <a:rect l="l" t="t" r="r" b="b"/>
              <a:pathLst>
                <a:path w="586" h="617" extrusionOk="0">
                  <a:moveTo>
                    <a:pt x="544" y="1"/>
                  </a:moveTo>
                  <a:lnTo>
                    <a:pt x="586" y="42"/>
                  </a:lnTo>
                  <a:lnTo>
                    <a:pt x="147" y="617"/>
                  </a:lnTo>
                  <a:lnTo>
                    <a:pt x="1" y="48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69" name="Google Shape;1569;p56"/>
            <p:cNvSpPr/>
            <p:nvPr/>
          </p:nvSpPr>
          <p:spPr>
            <a:xfrm>
              <a:off x="3489029" y="2873598"/>
              <a:ext cx="35454" cy="33163"/>
            </a:xfrm>
            <a:custGeom>
              <a:avLst/>
              <a:gdLst/>
              <a:ahLst/>
              <a:cxnLst/>
              <a:rect l="l" t="t" r="r" b="b"/>
              <a:pathLst>
                <a:path w="325" h="304" extrusionOk="0">
                  <a:moveTo>
                    <a:pt x="209" y="105"/>
                  </a:moveTo>
                  <a:cubicBezTo>
                    <a:pt x="282" y="167"/>
                    <a:pt x="324" y="251"/>
                    <a:pt x="293" y="282"/>
                  </a:cubicBezTo>
                  <a:cubicBezTo>
                    <a:pt x="262" y="303"/>
                    <a:pt x="178" y="282"/>
                    <a:pt x="105" y="209"/>
                  </a:cubicBezTo>
                  <a:cubicBezTo>
                    <a:pt x="42" y="146"/>
                    <a:pt x="0" y="63"/>
                    <a:pt x="32" y="32"/>
                  </a:cubicBezTo>
                  <a:cubicBezTo>
                    <a:pt x="63" y="0"/>
                    <a:pt x="136" y="42"/>
                    <a:pt x="209" y="10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70" name="Google Shape;1570;p56"/>
            <p:cNvSpPr/>
            <p:nvPr/>
          </p:nvSpPr>
          <p:spPr>
            <a:xfrm>
              <a:off x="3292993" y="2834871"/>
              <a:ext cx="285052" cy="267816"/>
            </a:xfrm>
            <a:custGeom>
              <a:avLst/>
              <a:gdLst/>
              <a:ahLst/>
              <a:cxnLst/>
              <a:rect l="l" t="t" r="r" b="b"/>
              <a:pathLst>
                <a:path w="2613" h="2455" extrusionOk="0">
                  <a:moveTo>
                    <a:pt x="1787" y="251"/>
                  </a:moveTo>
                  <a:cubicBezTo>
                    <a:pt x="2612" y="648"/>
                    <a:pt x="2539" y="1859"/>
                    <a:pt x="1672" y="2152"/>
                  </a:cubicBezTo>
                  <a:cubicBezTo>
                    <a:pt x="805" y="2455"/>
                    <a:pt x="1" y="1557"/>
                    <a:pt x="408" y="731"/>
                  </a:cubicBezTo>
                  <a:cubicBezTo>
                    <a:pt x="659" y="219"/>
                    <a:pt x="1275" y="0"/>
                    <a:pt x="1787" y="25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71" name="Google Shape;1571;p56"/>
            <p:cNvSpPr/>
            <p:nvPr/>
          </p:nvSpPr>
          <p:spPr>
            <a:xfrm>
              <a:off x="3442338" y="2786980"/>
              <a:ext cx="24000" cy="79854"/>
            </a:xfrm>
            <a:custGeom>
              <a:avLst/>
              <a:gdLst/>
              <a:ahLst/>
              <a:cxnLst/>
              <a:rect l="l" t="t" r="r" b="b"/>
              <a:pathLst>
                <a:path w="220" h="732" extrusionOk="0">
                  <a:moveTo>
                    <a:pt x="167" y="0"/>
                  </a:moveTo>
                  <a:lnTo>
                    <a:pt x="219" y="11"/>
                  </a:lnTo>
                  <a:lnTo>
                    <a:pt x="188" y="732"/>
                  </a:lnTo>
                  <a:lnTo>
                    <a:pt x="0" y="70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72" name="Google Shape;1572;p56"/>
            <p:cNvSpPr/>
            <p:nvPr/>
          </p:nvSpPr>
          <p:spPr>
            <a:xfrm>
              <a:off x="3433174" y="2856471"/>
              <a:ext cx="40036" cy="18327"/>
            </a:xfrm>
            <a:custGeom>
              <a:avLst/>
              <a:gdLst/>
              <a:ahLst/>
              <a:cxnLst/>
              <a:rect l="l" t="t" r="r" b="b"/>
              <a:pathLst>
                <a:path w="367" h="168" extrusionOk="0">
                  <a:moveTo>
                    <a:pt x="189" y="0"/>
                  </a:moveTo>
                  <a:cubicBezTo>
                    <a:pt x="283" y="21"/>
                    <a:pt x="366" y="63"/>
                    <a:pt x="356" y="105"/>
                  </a:cubicBezTo>
                  <a:cubicBezTo>
                    <a:pt x="356" y="147"/>
                    <a:pt x="262" y="168"/>
                    <a:pt x="168" y="157"/>
                  </a:cubicBezTo>
                  <a:cubicBezTo>
                    <a:pt x="74" y="136"/>
                    <a:pt x="1" y="95"/>
                    <a:pt x="1" y="53"/>
                  </a:cubicBezTo>
                  <a:cubicBezTo>
                    <a:pt x="11" y="11"/>
                    <a:pt x="95" y="0"/>
                    <a:pt x="18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73" name="Google Shape;1573;p56"/>
            <p:cNvSpPr/>
            <p:nvPr/>
          </p:nvSpPr>
          <p:spPr>
            <a:xfrm>
              <a:off x="3451392" y="2782398"/>
              <a:ext cx="24109" cy="11454"/>
            </a:xfrm>
            <a:custGeom>
              <a:avLst/>
              <a:gdLst/>
              <a:ahLst/>
              <a:cxnLst/>
              <a:rect l="l" t="t" r="r" b="b"/>
              <a:pathLst>
                <a:path w="221" h="105" extrusionOk="0">
                  <a:moveTo>
                    <a:pt x="116" y="11"/>
                  </a:moveTo>
                  <a:cubicBezTo>
                    <a:pt x="178" y="11"/>
                    <a:pt x="220" y="42"/>
                    <a:pt x="220" y="63"/>
                  </a:cubicBezTo>
                  <a:cubicBezTo>
                    <a:pt x="220" y="94"/>
                    <a:pt x="168" y="105"/>
                    <a:pt x="105" y="94"/>
                  </a:cubicBezTo>
                  <a:cubicBezTo>
                    <a:pt x="53" y="84"/>
                    <a:pt x="1" y="63"/>
                    <a:pt x="11" y="32"/>
                  </a:cubicBezTo>
                  <a:cubicBezTo>
                    <a:pt x="11" y="11"/>
                    <a:pt x="63" y="0"/>
                    <a:pt x="116" y="1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74" name="Google Shape;1574;p56"/>
            <p:cNvSpPr/>
            <p:nvPr/>
          </p:nvSpPr>
          <p:spPr>
            <a:xfrm>
              <a:off x="3484447" y="2881562"/>
              <a:ext cx="61636" cy="50181"/>
            </a:xfrm>
            <a:custGeom>
              <a:avLst/>
              <a:gdLst/>
              <a:ahLst/>
              <a:cxnLst/>
              <a:rect l="l" t="t" r="r" b="b"/>
              <a:pathLst>
                <a:path w="565" h="460" extrusionOk="0">
                  <a:moveTo>
                    <a:pt x="533" y="0"/>
                  </a:moveTo>
                  <a:lnTo>
                    <a:pt x="565" y="42"/>
                  </a:lnTo>
                  <a:lnTo>
                    <a:pt x="116" y="460"/>
                  </a:lnTo>
                  <a:lnTo>
                    <a:pt x="1" y="303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75" name="Google Shape;1575;p56"/>
            <p:cNvSpPr/>
            <p:nvPr/>
          </p:nvSpPr>
          <p:spPr>
            <a:xfrm>
              <a:off x="3475392" y="2905452"/>
              <a:ext cx="29672" cy="36545"/>
            </a:xfrm>
            <a:custGeom>
              <a:avLst/>
              <a:gdLst/>
              <a:ahLst/>
              <a:cxnLst/>
              <a:rect l="l" t="t" r="r" b="b"/>
              <a:pathLst>
                <a:path w="272" h="335" extrusionOk="0">
                  <a:moveTo>
                    <a:pt x="199" y="116"/>
                  </a:moveTo>
                  <a:cubicBezTo>
                    <a:pt x="251" y="199"/>
                    <a:pt x="272" y="283"/>
                    <a:pt x="240" y="304"/>
                  </a:cubicBezTo>
                  <a:cubicBezTo>
                    <a:pt x="209" y="335"/>
                    <a:pt x="136" y="293"/>
                    <a:pt x="73" y="210"/>
                  </a:cubicBezTo>
                  <a:cubicBezTo>
                    <a:pt x="21" y="126"/>
                    <a:pt x="0" y="42"/>
                    <a:pt x="31" y="22"/>
                  </a:cubicBezTo>
                  <a:cubicBezTo>
                    <a:pt x="63" y="1"/>
                    <a:pt x="136" y="42"/>
                    <a:pt x="199" y="11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76" name="Google Shape;1576;p56"/>
            <p:cNvSpPr/>
            <p:nvPr/>
          </p:nvSpPr>
          <p:spPr>
            <a:xfrm>
              <a:off x="3484447" y="2988688"/>
              <a:ext cx="63927" cy="49090"/>
            </a:xfrm>
            <a:custGeom>
              <a:avLst/>
              <a:gdLst/>
              <a:ahLst/>
              <a:cxnLst/>
              <a:rect l="l" t="t" r="r" b="b"/>
              <a:pathLst>
                <a:path w="586" h="450" extrusionOk="0">
                  <a:moveTo>
                    <a:pt x="586" y="397"/>
                  </a:moveTo>
                  <a:lnTo>
                    <a:pt x="554" y="449"/>
                  </a:lnTo>
                  <a:lnTo>
                    <a:pt x="1" y="167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77" name="Google Shape;1577;p56"/>
            <p:cNvSpPr/>
            <p:nvPr/>
          </p:nvSpPr>
          <p:spPr>
            <a:xfrm>
              <a:off x="3476483" y="2979525"/>
              <a:ext cx="28582" cy="37745"/>
            </a:xfrm>
            <a:custGeom>
              <a:avLst/>
              <a:gdLst/>
              <a:ahLst/>
              <a:cxnLst/>
              <a:rect l="l" t="t" r="r" b="b"/>
              <a:pathLst>
                <a:path w="262" h="346" extrusionOk="0">
                  <a:moveTo>
                    <a:pt x="189" y="210"/>
                  </a:moveTo>
                  <a:cubicBezTo>
                    <a:pt x="136" y="293"/>
                    <a:pt x="63" y="345"/>
                    <a:pt x="32" y="314"/>
                  </a:cubicBezTo>
                  <a:cubicBezTo>
                    <a:pt x="0" y="293"/>
                    <a:pt x="11" y="210"/>
                    <a:pt x="74" y="126"/>
                  </a:cubicBezTo>
                  <a:cubicBezTo>
                    <a:pt x="126" y="42"/>
                    <a:pt x="199" y="1"/>
                    <a:pt x="230" y="22"/>
                  </a:cubicBezTo>
                  <a:cubicBezTo>
                    <a:pt x="262" y="42"/>
                    <a:pt x="251" y="126"/>
                    <a:pt x="189" y="21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78" name="Google Shape;1578;p56"/>
            <p:cNvSpPr/>
            <p:nvPr/>
          </p:nvSpPr>
          <p:spPr>
            <a:xfrm>
              <a:off x="3340884" y="3002325"/>
              <a:ext cx="58254" cy="55963"/>
            </a:xfrm>
            <a:custGeom>
              <a:avLst/>
              <a:gdLst/>
              <a:ahLst/>
              <a:cxnLst/>
              <a:rect l="l" t="t" r="r" b="b"/>
              <a:pathLst>
                <a:path w="534" h="513" extrusionOk="0">
                  <a:moveTo>
                    <a:pt x="42" y="512"/>
                  </a:moveTo>
                  <a:lnTo>
                    <a:pt x="0" y="471"/>
                  </a:lnTo>
                  <a:lnTo>
                    <a:pt x="397" y="1"/>
                  </a:lnTo>
                  <a:lnTo>
                    <a:pt x="533" y="147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79" name="Google Shape;1579;p56"/>
            <p:cNvSpPr/>
            <p:nvPr/>
          </p:nvSpPr>
          <p:spPr>
            <a:xfrm>
              <a:off x="3375029" y="2993270"/>
              <a:ext cx="33163" cy="34254"/>
            </a:xfrm>
            <a:custGeom>
              <a:avLst/>
              <a:gdLst/>
              <a:ahLst/>
              <a:cxnLst/>
              <a:rect l="l" t="t" r="r" b="b"/>
              <a:pathLst>
                <a:path w="304" h="314" extrusionOk="0">
                  <a:moveTo>
                    <a:pt x="105" y="209"/>
                  </a:moveTo>
                  <a:cubicBezTo>
                    <a:pt x="32" y="136"/>
                    <a:pt x="1" y="52"/>
                    <a:pt x="32" y="31"/>
                  </a:cubicBezTo>
                  <a:cubicBezTo>
                    <a:pt x="63" y="0"/>
                    <a:pt x="137" y="31"/>
                    <a:pt x="210" y="105"/>
                  </a:cubicBezTo>
                  <a:cubicBezTo>
                    <a:pt x="272" y="178"/>
                    <a:pt x="304" y="261"/>
                    <a:pt x="272" y="282"/>
                  </a:cubicBezTo>
                  <a:cubicBezTo>
                    <a:pt x="251" y="313"/>
                    <a:pt x="168" y="282"/>
                    <a:pt x="105" y="20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80" name="Google Shape;1580;p56"/>
            <p:cNvSpPr/>
            <p:nvPr/>
          </p:nvSpPr>
          <p:spPr>
            <a:xfrm>
              <a:off x="3334011" y="3045634"/>
              <a:ext cx="19527" cy="20618"/>
            </a:xfrm>
            <a:custGeom>
              <a:avLst/>
              <a:gdLst/>
              <a:ahLst/>
              <a:cxnLst/>
              <a:rect l="l" t="t" r="r" b="b"/>
              <a:pathLst>
                <a:path w="179" h="189" extrusionOk="0">
                  <a:moveTo>
                    <a:pt x="53" y="126"/>
                  </a:moveTo>
                  <a:cubicBezTo>
                    <a:pt x="11" y="84"/>
                    <a:pt x="1" y="32"/>
                    <a:pt x="11" y="21"/>
                  </a:cubicBezTo>
                  <a:cubicBezTo>
                    <a:pt x="32" y="1"/>
                    <a:pt x="84" y="21"/>
                    <a:pt x="116" y="63"/>
                  </a:cubicBezTo>
                  <a:cubicBezTo>
                    <a:pt x="157" y="115"/>
                    <a:pt x="178" y="157"/>
                    <a:pt x="157" y="178"/>
                  </a:cubicBezTo>
                  <a:cubicBezTo>
                    <a:pt x="147" y="189"/>
                    <a:pt x="95" y="168"/>
                    <a:pt x="53" y="12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81" name="Google Shape;1581;p56"/>
            <p:cNvSpPr/>
            <p:nvPr/>
          </p:nvSpPr>
          <p:spPr>
            <a:xfrm>
              <a:off x="3320374" y="2904362"/>
              <a:ext cx="66218" cy="41127"/>
            </a:xfrm>
            <a:custGeom>
              <a:avLst/>
              <a:gdLst/>
              <a:ahLst/>
              <a:cxnLst/>
              <a:rect l="l" t="t" r="r" b="b"/>
              <a:pathLst>
                <a:path w="607" h="377" extrusionOk="0">
                  <a:moveTo>
                    <a:pt x="0" y="52"/>
                  </a:moveTo>
                  <a:lnTo>
                    <a:pt x="21" y="0"/>
                  </a:lnTo>
                  <a:lnTo>
                    <a:pt x="606" y="199"/>
                  </a:lnTo>
                  <a:lnTo>
                    <a:pt x="523" y="37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82" name="Google Shape;1582;p56"/>
            <p:cNvSpPr/>
            <p:nvPr/>
          </p:nvSpPr>
          <p:spPr>
            <a:xfrm>
              <a:off x="3369356" y="2915707"/>
              <a:ext cx="25200" cy="38836"/>
            </a:xfrm>
            <a:custGeom>
              <a:avLst/>
              <a:gdLst/>
              <a:ahLst/>
              <a:cxnLst/>
              <a:rect l="l" t="t" r="r" b="b"/>
              <a:pathLst>
                <a:path w="231" h="356" extrusionOk="0">
                  <a:moveTo>
                    <a:pt x="53" y="147"/>
                  </a:moveTo>
                  <a:cubicBezTo>
                    <a:pt x="95" y="63"/>
                    <a:pt x="157" y="1"/>
                    <a:pt x="189" y="22"/>
                  </a:cubicBezTo>
                  <a:cubicBezTo>
                    <a:pt x="230" y="32"/>
                    <a:pt x="220" y="126"/>
                    <a:pt x="178" y="210"/>
                  </a:cubicBezTo>
                  <a:cubicBezTo>
                    <a:pt x="136" y="304"/>
                    <a:pt x="74" y="356"/>
                    <a:pt x="42" y="345"/>
                  </a:cubicBezTo>
                  <a:cubicBezTo>
                    <a:pt x="1" y="325"/>
                    <a:pt x="11" y="241"/>
                    <a:pt x="53" y="14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83" name="Google Shape;1583;p56"/>
            <p:cNvSpPr/>
            <p:nvPr/>
          </p:nvSpPr>
          <p:spPr>
            <a:xfrm>
              <a:off x="3314702" y="2895198"/>
              <a:ext cx="14836" cy="24109"/>
            </a:xfrm>
            <a:custGeom>
              <a:avLst/>
              <a:gdLst/>
              <a:ahLst/>
              <a:cxnLst/>
              <a:rect l="l" t="t" r="r" b="b"/>
              <a:pathLst>
                <a:path w="136" h="221" extrusionOk="0">
                  <a:moveTo>
                    <a:pt x="21" y="95"/>
                  </a:moveTo>
                  <a:cubicBezTo>
                    <a:pt x="52" y="42"/>
                    <a:pt x="84" y="1"/>
                    <a:pt x="105" y="11"/>
                  </a:cubicBezTo>
                  <a:cubicBezTo>
                    <a:pt x="136" y="22"/>
                    <a:pt x="125" y="74"/>
                    <a:pt x="105" y="126"/>
                  </a:cubicBezTo>
                  <a:cubicBezTo>
                    <a:pt x="94" y="189"/>
                    <a:pt x="42" y="220"/>
                    <a:pt x="21" y="210"/>
                  </a:cubicBezTo>
                  <a:cubicBezTo>
                    <a:pt x="0" y="199"/>
                    <a:pt x="0" y="147"/>
                    <a:pt x="21" y="9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84" name="Google Shape;1584;p56"/>
            <p:cNvSpPr/>
            <p:nvPr/>
          </p:nvSpPr>
          <p:spPr>
            <a:xfrm>
              <a:off x="3376229" y="3053597"/>
              <a:ext cx="38836" cy="77672"/>
            </a:xfrm>
            <a:custGeom>
              <a:avLst/>
              <a:gdLst/>
              <a:ahLst/>
              <a:cxnLst/>
              <a:rect l="l" t="t" r="r" b="b"/>
              <a:pathLst>
                <a:path w="356" h="712" extrusionOk="0">
                  <a:moveTo>
                    <a:pt x="52" y="711"/>
                  </a:moveTo>
                  <a:lnTo>
                    <a:pt x="0" y="701"/>
                  </a:lnTo>
                  <a:lnTo>
                    <a:pt x="167" y="1"/>
                  </a:lnTo>
                  <a:lnTo>
                    <a:pt x="355" y="63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85" name="Google Shape;1585;p56"/>
            <p:cNvSpPr/>
            <p:nvPr/>
          </p:nvSpPr>
          <p:spPr>
            <a:xfrm>
              <a:off x="3385283" y="3045634"/>
              <a:ext cx="40036" cy="22909"/>
            </a:xfrm>
            <a:custGeom>
              <a:avLst/>
              <a:gdLst/>
              <a:ahLst/>
              <a:cxnLst/>
              <a:rect l="l" t="t" r="r" b="b"/>
              <a:pathLst>
                <a:path w="367" h="210" extrusionOk="0">
                  <a:moveTo>
                    <a:pt x="157" y="178"/>
                  </a:moveTo>
                  <a:cubicBezTo>
                    <a:pt x="63" y="147"/>
                    <a:pt x="1" y="84"/>
                    <a:pt x="11" y="42"/>
                  </a:cubicBezTo>
                  <a:cubicBezTo>
                    <a:pt x="22" y="1"/>
                    <a:pt x="116" y="1"/>
                    <a:pt x="210" y="32"/>
                  </a:cubicBezTo>
                  <a:cubicBezTo>
                    <a:pt x="304" y="63"/>
                    <a:pt x="366" y="126"/>
                    <a:pt x="345" y="168"/>
                  </a:cubicBezTo>
                  <a:cubicBezTo>
                    <a:pt x="335" y="199"/>
                    <a:pt x="251" y="210"/>
                    <a:pt x="157" y="17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86" name="Google Shape;1586;p56"/>
            <p:cNvSpPr/>
            <p:nvPr/>
          </p:nvSpPr>
          <p:spPr>
            <a:xfrm>
              <a:off x="3367065" y="3123088"/>
              <a:ext cx="24000" cy="14945"/>
            </a:xfrm>
            <a:custGeom>
              <a:avLst/>
              <a:gdLst/>
              <a:ahLst/>
              <a:cxnLst/>
              <a:rect l="l" t="t" r="r" b="b"/>
              <a:pathLst>
                <a:path w="220" h="137" extrusionOk="0">
                  <a:moveTo>
                    <a:pt x="95" y="105"/>
                  </a:moveTo>
                  <a:cubicBezTo>
                    <a:pt x="32" y="85"/>
                    <a:pt x="1" y="53"/>
                    <a:pt x="1" y="32"/>
                  </a:cubicBezTo>
                  <a:cubicBezTo>
                    <a:pt x="11" y="11"/>
                    <a:pt x="63" y="1"/>
                    <a:pt x="126" y="32"/>
                  </a:cubicBezTo>
                  <a:cubicBezTo>
                    <a:pt x="178" y="53"/>
                    <a:pt x="220" y="85"/>
                    <a:pt x="210" y="105"/>
                  </a:cubicBezTo>
                  <a:cubicBezTo>
                    <a:pt x="199" y="137"/>
                    <a:pt x="147" y="126"/>
                    <a:pt x="95" y="10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87" name="Google Shape;1587;p56"/>
            <p:cNvSpPr/>
            <p:nvPr/>
          </p:nvSpPr>
          <p:spPr>
            <a:xfrm>
              <a:off x="3273684" y="2992070"/>
              <a:ext cx="77563" cy="43418"/>
            </a:xfrm>
            <a:custGeom>
              <a:avLst/>
              <a:gdLst/>
              <a:ahLst/>
              <a:cxnLst/>
              <a:rect l="l" t="t" r="r" b="b"/>
              <a:pathLst>
                <a:path w="711" h="398" extrusionOk="0">
                  <a:moveTo>
                    <a:pt x="21" y="398"/>
                  </a:moveTo>
                  <a:lnTo>
                    <a:pt x="0" y="345"/>
                  </a:lnTo>
                  <a:lnTo>
                    <a:pt x="637" y="1"/>
                  </a:lnTo>
                  <a:lnTo>
                    <a:pt x="710" y="189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88" name="Google Shape;1588;p56"/>
            <p:cNvSpPr/>
            <p:nvPr/>
          </p:nvSpPr>
          <p:spPr>
            <a:xfrm>
              <a:off x="3335211" y="2983016"/>
              <a:ext cx="24000" cy="38836"/>
            </a:xfrm>
            <a:custGeom>
              <a:avLst/>
              <a:gdLst/>
              <a:ahLst/>
              <a:cxnLst/>
              <a:rect l="l" t="t" r="r" b="b"/>
              <a:pathLst>
                <a:path w="220" h="356" extrusionOk="0">
                  <a:moveTo>
                    <a:pt x="42" y="209"/>
                  </a:moveTo>
                  <a:cubicBezTo>
                    <a:pt x="11" y="115"/>
                    <a:pt x="0" y="31"/>
                    <a:pt x="42" y="10"/>
                  </a:cubicBezTo>
                  <a:cubicBezTo>
                    <a:pt x="84" y="0"/>
                    <a:pt x="146" y="52"/>
                    <a:pt x="178" y="146"/>
                  </a:cubicBezTo>
                  <a:cubicBezTo>
                    <a:pt x="220" y="230"/>
                    <a:pt x="220" y="324"/>
                    <a:pt x="178" y="334"/>
                  </a:cubicBezTo>
                  <a:cubicBezTo>
                    <a:pt x="146" y="355"/>
                    <a:pt x="84" y="293"/>
                    <a:pt x="42" y="20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89" name="Google Shape;1589;p56"/>
            <p:cNvSpPr/>
            <p:nvPr/>
          </p:nvSpPr>
          <p:spPr>
            <a:xfrm>
              <a:off x="3267902" y="3020543"/>
              <a:ext cx="14945" cy="24109"/>
            </a:xfrm>
            <a:custGeom>
              <a:avLst/>
              <a:gdLst/>
              <a:ahLst/>
              <a:cxnLst/>
              <a:rect l="l" t="t" r="r" b="b"/>
              <a:pathLst>
                <a:path w="137" h="221" extrusionOk="0">
                  <a:moveTo>
                    <a:pt x="22" y="126"/>
                  </a:moveTo>
                  <a:cubicBezTo>
                    <a:pt x="1" y="74"/>
                    <a:pt x="1" y="22"/>
                    <a:pt x="22" y="11"/>
                  </a:cubicBezTo>
                  <a:cubicBezTo>
                    <a:pt x="53" y="1"/>
                    <a:pt x="84" y="43"/>
                    <a:pt x="105" y="95"/>
                  </a:cubicBezTo>
                  <a:cubicBezTo>
                    <a:pt x="126" y="147"/>
                    <a:pt x="137" y="199"/>
                    <a:pt x="105" y="210"/>
                  </a:cubicBezTo>
                  <a:cubicBezTo>
                    <a:pt x="84" y="220"/>
                    <a:pt x="53" y="178"/>
                    <a:pt x="22" y="12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90" name="Google Shape;1590;p56"/>
            <p:cNvSpPr/>
            <p:nvPr/>
          </p:nvSpPr>
          <p:spPr>
            <a:xfrm>
              <a:off x="3334011" y="2816544"/>
              <a:ext cx="55963" cy="71890"/>
            </a:xfrm>
            <a:custGeom>
              <a:avLst/>
              <a:gdLst/>
              <a:ahLst/>
              <a:cxnLst/>
              <a:rect l="l" t="t" r="r" b="b"/>
              <a:pathLst>
                <a:path w="513" h="659" extrusionOk="0">
                  <a:moveTo>
                    <a:pt x="1" y="32"/>
                  </a:moveTo>
                  <a:lnTo>
                    <a:pt x="53" y="1"/>
                  </a:lnTo>
                  <a:lnTo>
                    <a:pt x="513" y="544"/>
                  </a:lnTo>
                  <a:lnTo>
                    <a:pt x="356" y="659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91" name="Google Shape;1591;p56"/>
            <p:cNvSpPr/>
            <p:nvPr/>
          </p:nvSpPr>
          <p:spPr>
            <a:xfrm>
              <a:off x="3362483" y="2866725"/>
              <a:ext cx="37745" cy="29782"/>
            </a:xfrm>
            <a:custGeom>
              <a:avLst/>
              <a:gdLst/>
              <a:ahLst/>
              <a:cxnLst/>
              <a:rect l="l" t="t" r="r" b="b"/>
              <a:pathLst>
                <a:path w="346" h="273" extrusionOk="0">
                  <a:moveTo>
                    <a:pt x="137" y="84"/>
                  </a:moveTo>
                  <a:cubicBezTo>
                    <a:pt x="210" y="21"/>
                    <a:pt x="293" y="1"/>
                    <a:pt x="325" y="42"/>
                  </a:cubicBezTo>
                  <a:cubicBezTo>
                    <a:pt x="346" y="74"/>
                    <a:pt x="304" y="147"/>
                    <a:pt x="220" y="199"/>
                  </a:cubicBezTo>
                  <a:cubicBezTo>
                    <a:pt x="137" y="262"/>
                    <a:pt x="53" y="272"/>
                    <a:pt x="32" y="241"/>
                  </a:cubicBezTo>
                  <a:cubicBezTo>
                    <a:pt x="1" y="209"/>
                    <a:pt x="53" y="136"/>
                    <a:pt x="137" y="8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92" name="Google Shape;1592;p56"/>
            <p:cNvSpPr/>
            <p:nvPr/>
          </p:nvSpPr>
          <p:spPr>
            <a:xfrm>
              <a:off x="3326047" y="2808580"/>
              <a:ext cx="21818" cy="18327"/>
            </a:xfrm>
            <a:custGeom>
              <a:avLst/>
              <a:gdLst/>
              <a:ahLst/>
              <a:cxnLst/>
              <a:rect l="l" t="t" r="r" b="b"/>
              <a:pathLst>
                <a:path w="200" h="168" extrusionOk="0">
                  <a:moveTo>
                    <a:pt x="74" y="53"/>
                  </a:moveTo>
                  <a:cubicBezTo>
                    <a:pt x="126" y="22"/>
                    <a:pt x="178" y="1"/>
                    <a:pt x="189" y="32"/>
                  </a:cubicBezTo>
                  <a:cubicBezTo>
                    <a:pt x="199" y="53"/>
                    <a:pt x="178" y="95"/>
                    <a:pt x="126" y="126"/>
                  </a:cubicBezTo>
                  <a:cubicBezTo>
                    <a:pt x="74" y="157"/>
                    <a:pt x="21" y="168"/>
                    <a:pt x="11" y="147"/>
                  </a:cubicBezTo>
                  <a:cubicBezTo>
                    <a:pt x="1" y="137"/>
                    <a:pt x="21" y="84"/>
                    <a:pt x="74" y="5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93" name="Google Shape;1593;p56"/>
            <p:cNvSpPr/>
            <p:nvPr/>
          </p:nvSpPr>
          <p:spPr>
            <a:xfrm>
              <a:off x="3426302" y="3013779"/>
              <a:ext cx="33163" cy="33163"/>
            </a:xfrm>
            <a:custGeom>
              <a:avLst/>
              <a:gdLst/>
              <a:ahLst/>
              <a:cxnLst/>
              <a:rect l="l" t="t" r="r" b="b"/>
              <a:pathLst>
                <a:path w="304" h="304" extrusionOk="0">
                  <a:moveTo>
                    <a:pt x="199" y="21"/>
                  </a:moveTo>
                  <a:cubicBezTo>
                    <a:pt x="293" y="63"/>
                    <a:pt x="304" y="199"/>
                    <a:pt x="210" y="251"/>
                  </a:cubicBezTo>
                  <a:cubicBezTo>
                    <a:pt x="116" y="303"/>
                    <a:pt x="1" y="219"/>
                    <a:pt x="22" y="115"/>
                  </a:cubicBezTo>
                  <a:cubicBezTo>
                    <a:pt x="43" y="42"/>
                    <a:pt x="116" y="0"/>
                    <a:pt x="199" y="2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94" name="Google Shape;1594;p56"/>
            <p:cNvSpPr/>
            <p:nvPr/>
          </p:nvSpPr>
          <p:spPr>
            <a:xfrm>
              <a:off x="3340884" y="2951052"/>
              <a:ext cx="16036" cy="19527"/>
            </a:xfrm>
            <a:custGeom>
              <a:avLst/>
              <a:gdLst/>
              <a:ahLst/>
              <a:cxnLst/>
              <a:rect l="l" t="t" r="r" b="b"/>
              <a:pathLst>
                <a:path w="147" h="179" extrusionOk="0">
                  <a:moveTo>
                    <a:pt x="136" y="84"/>
                  </a:moveTo>
                  <a:cubicBezTo>
                    <a:pt x="147" y="126"/>
                    <a:pt x="126" y="168"/>
                    <a:pt x="84" y="178"/>
                  </a:cubicBezTo>
                  <a:cubicBezTo>
                    <a:pt x="42" y="178"/>
                    <a:pt x="11" y="147"/>
                    <a:pt x="11" y="105"/>
                  </a:cubicBezTo>
                  <a:cubicBezTo>
                    <a:pt x="0" y="63"/>
                    <a:pt x="32" y="11"/>
                    <a:pt x="73" y="1"/>
                  </a:cubicBezTo>
                  <a:cubicBezTo>
                    <a:pt x="105" y="1"/>
                    <a:pt x="136" y="32"/>
                    <a:pt x="136" y="8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95" name="Google Shape;1595;p56"/>
            <p:cNvSpPr/>
            <p:nvPr/>
          </p:nvSpPr>
          <p:spPr>
            <a:xfrm>
              <a:off x="3426302" y="2978434"/>
              <a:ext cx="21818" cy="19418"/>
            </a:xfrm>
            <a:custGeom>
              <a:avLst/>
              <a:gdLst/>
              <a:ahLst/>
              <a:cxnLst/>
              <a:rect l="l" t="t" r="r" b="b"/>
              <a:pathLst>
                <a:path w="200" h="178" extrusionOk="0">
                  <a:moveTo>
                    <a:pt x="126" y="11"/>
                  </a:moveTo>
                  <a:cubicBezTo>
                    <a:pt x="168" y="11"/>
                    <a:pt x="199" y="52"/>
                    <a:pt x="199" y="105"/>
                  </a:cubicBezTo>
                  <a:cubicBezTo>
                    <a:pt x="189" y="147"/>
                    <a:pt x="137" y="178"/>
                    <a:pt x="95" y="167"/>
                  </a:cubicBezTo>
                  <a:cubicBezTo>
                    <a:pt x="43" y="167"/>
                    <a:pt x="1" y="126"/>
                    <a:pt x="11" y="73"/>
                  </a:cubicBezTo>
                  <a:cubicBezTo>
                    <a:pt x="22" y="32"/>
                    <a:pt x="74" y="0"/>
                    <a:pt x="126" y="1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96" name="Google Shape;1596;p56"/>
            <p:cNvSpPr/>
            <p:nvPr/>
          </p:nvSpPr>
          <p:spPr>
            <a:xfrm>
              <a:off x="3402411" y="2876980"/>
              <a:ext cx="31963" cy="24000"/>
            </a:xfrm>
            <a:custGeom>
              <a:avLst/>
              <a:gdLst/>
              <a:ahLst/>
              <a:cxnLst/>
              <a:rect l="l" t="t" r="r" b="b"/>
              <a:pathLst>
                <a:path w="293" h="220" extrusionOk="0">
                  <a:moveTo>
                    <a:pt x="188" y="189"/>
                  </a:moveTo>
                  <a:cubicBezTo>
                    <a:pt x="136" y="220"/>
                    <a:pt x="63" y="209"/>
                    <a:pt x="32" y="157"/>
                  </a:cubicBezTo>
                  <a:cubicBezTo>
                    <a:pt x="0" y="105"/>
                    <a:pt x="42" y="53"/>
                    <a:pt x="105" y="21"/>
                  </a:cubicBezTo>
                  <a:cubicBezTo>
                    <a:pt x="157" y="1"/>
                    <a:pt x="230" y="11"/>
                    <a:pt x="272" y="63"/>
                  </a:cubicBezTo>
                  <a:cubicBezTo>
                    <a:pt x="293" y="105"/>
                    <a:pt x="262" y="168"/>
                    <a:pt x="188" y="18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97" name="Google Shape;1597;p56"/>
            <p:cNvSpPr/>
            <p:nvPr/>
          </p:nvSpPr>
          <p:spPr>
            <a:xfrm>
              <a:off x="3419538" y="2914616"/>
              <a:ext cx="35345" cy="33163"/>
            </a:xfrm>
            <a:custGeom>
              <a:avLst/>
              <a:gdLst/>
              <a:ahLst/>
              <a:cxnLst/>
              <a:rect l="l" t="t" r="r" b="b"/>
              <a:pathLst>
                <a:path w="324" h="304" extrusionOk="0">
                  <a:moveTo>
                    <a:pt x="167" y="303"/>
                  </a:moveTo>
                  <a:cubicBezTo>
                    <a:pt x="73" y="303"/>
                    <a:pt x="11" y="241"/>
                    <a:pt x="0" y="147"/>
                  </a:cubicBezTo>
                  <a:cubicBezTo>
                    <a:pt x="11" y="63"/>
                    <a:pt x="84" y="0"/>
                    <a:pt x="167" y="0"/>
                  </a:cubicBezTo>
                  <a:cubicBezTo>
                    <a:pt x="251" y="0"/>
                    <a:pt x="324" y="63"/>
                    <a:pt x="324" y="147"/>
                  </a:cubicBezTo>
                  <a:cubicBezTo>
                    <a:pt x="324" y="241"/>
                    <a:pt x="251" y="303"/>
                    <a:pt x="167" y="30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98" name="Google Shape;1598;p56"/>
            <p:cNvSpPr/>
            <p:nvPr/>
          </p:nvSpPr>
          <p:spPr>
            <a:xfrm>
              <a:off x="1192669" y="3257596"/>
              <a:ext cx="73090" cy="54872"/>
            </a:xfrm>
            <a:custGeom>
              <a:avLst/>
              <a:gdLst/>
              <a:ahLst/>
              <a:cxnLst/>
              <a:rect l="l" t="t" r="r" b="b"/>
              <a:pathLst>
                <a:path w="670" h="503" extrusionOk="0">
                  <a:moveTo>
                    <a:pt x="638" y="1"/>
                  </a:moveTo>
                  <a:lnTo>
                    <a:pt x="670" y="53"/>
                  </a:lnTo>
                  <a:lnTo>
                    <a:pt x="105" y="502"/>
                  </a:lnTo>
                  <a:lnTo>
                    <a:pt x="1" y="335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99" name="Google Shape;1599;p56"/>
            <p:cNvSpPr/>
            <p:nvPr/>
          </p:nvSpPr>
          <p:spPr>
            <a:xfrm>
              <a:off x="1183615" y="3283778"/>
              <a:ext cx="28582" cy="37745"/>
            </a:xfrm>
            <a:custGeom>
              <a:avLst/>
              <a:gdLst/>
              <a:ahLst/>
              <a:cxnLst/>
              <a:rect l="l" t="t" r="r" b="b"/>
              <a:pathLst>
                <a:path w="262" h="346" extrusionOk="0">
                  <a:moveTo>
                    <a:pt x="199" y="137"/>
                  </a:moveTo>
                  <a:cubicBezTo>
                    <a:pt x="251" y="220"/>
                    <a:pt x="262" y="304"/>
                    <a:pt x="230" y="325"/>
                  </a:cubicBezTo>
                  <a:cubicBezTo>
                    <a:pt x="199" y="346"/>
                    <a:pt x="126" y="293"/>
                    <a:pt x="74" y="210"/>
                  </a:cubicBezTo>
                  <a:cubicBezTo>
                    <a:pt x="21" y="126"/>
                    <a:pt x="0" y="43"/>
                    <a:pt x="42" y="22"/>
                  </a:cubicBezTo>
                  <a:cubicBezTo>
                    <a:pt x="74" y="1"/>
                    <a:pt x="147" y="53"/>
                    <a:pt x="199" y="13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00" name="Google Shape;1600;p56"/>
            <p:cNvSpPr/>
            <p:nvPr/>
          </p:nvSpPr>
          <p:spPr>
            <a:xfrm>
              <a:off x="1255396" y="3248542"/>
              <a:ext cx="17236" cy="24000"/>
            </a:xfrm>
            <a:custGeom>
              <a:avLst/>
              <a:gdLst/>
              <a:ahLst/>
              <a:cxnLst/>
              <a:rect l="l" t="t" r="r" b="b"/>
              <a:pathLst>
                <a:path w="158" h="220" extrusionOk="0">
                  <a:moveTo>
                    <a:pt x="115" y="84"/>
                  </a:moveTo>
                  <a:cubicBezTo>
                    <a:pt x="147" y="136"/>
                    <a:pt x="157" y="188"/>
                    <a:pt x="136" y="199"/>
                  </a:cubicBezTo>
                  <a:cubicBezTo>
                    <a:pt x="115" y="219"/>
                    <a:pt x="74" y="188"/>
                    <a:pt x="42" y="136"/>
                  </a:cubicBezTo>
                  <a:cubicBezTo>
                    <a:pt x="11" y="84"/>
                    <a:pt x="1" y="31"/>
                    <a:pt x="21" y="21"/>
                  </a:cubicBezTo>
                  <a:cubicBezTo>
                    <a:pt x="42" y="0"/>
                    <a:pt x="84" y="42"/>
                    <a:pt x="115" y="8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01" name="Google Shape;1601;p56"/>
            <p:cNvSpPr/>
            <p:nvPr/>
          </p:nvSpPr>
          <p:spPr>
            <a:xfrm>
              <a:off x="1209796" y="3364723"/>
              <a:ext cx="79854" cy="28582"/>
            </a:xfrm>
            <a:custGeom>
              <a:avLst/>
              <a:gdLst/>
              <a:ahLst/>
              <a:cxnLst/>
              <a:rect l="l" t="t" r="r" b="b"/>
              <a:pathLst>
                <a:path w="732" h="262" extrusionOk="0">
                  <a:moveTo>
                    <a:pt x="732" y="209"/>
                  </a:moveTo>
                  <a:lnTo>
                    <a:pt x="721" y="262"/>
                  </a:lnTo>
                  <a:lnTo>
                    <a:pt x="1" y="199"/>
                  </a:lnTo>
                  <a:lnTo>
                    <a:pt x="4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02" name="Google Shape;1602;p56"/>
            <p:cNvSpPr/>
            <p:nvPr/>
          </p:nvSpPr>
          <p:spPr>
            <a:xfrm>
              <a:off x="1201833" y="3355559"/>
              <a:ext cx="20618" cy="40036"/>
            </a:xfrm>
            <a:custGeom>
              <a:avLst/>
              <a:gdLst/>
              <a:ahLst/>
              <a:cxnLst/>
              <a:rect l="l" t="t" r="r" b="b"/>
              <a:pathLst>
                <a:path w="189" h="367" extrusionOk="0">
                  <a:moveTo>
                    <a:pt x="168" y="199"/>
                  </a:moveTo>
                  <a:cubicBezTo>
                    <a:pt x="147" y="293"/>
                    <a:pt x="105" y="367"/>
                    <a:pt x="63" y="356"/>
                  </a:cubicBezTo>
                  <a:cubicBezTo>
                    <a:pt x="21" y="356"/>
                    <a:pt x="1" y="273"/>
                    <a:pt x="21" y="168"/>
                  </a:cubicBezTo>
                  <a:cubicBezTo>
                    <a:pt x="42" y="74"/>
                    <a:pt x="84" y="1"/>
                    <a:pt x="126" y="11"/>
                  </a:cubicBezTo>
                  <a:cubicBezTo>
                    <a:pt x="168" y="22"/>
                    <a:pt x="189" y="105"/>
                    <a:pt x="168" y="19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03" name="Google Shape;1603;p56"/>
            <p:cNvSpPr/>
            <p:nvPr/>
          </p:nvSpPr>
          <p:spPr>
            <a:xfrm>
              <a:off x="1282778" y="3378359"/>
              <a:ext cx="11454" cy="24109"/>
            </a:xfrm>
            <a:custGeom>
              <a:avLst/>
              <a:gdLst/>
              <a:ahLst/>
              <a:cxnLst/>
              <a:rect l="l" t="t" r="r" b="b"/>
              <a:pathLst>
                <a:path w="105" h="221" extrusionOk="0">
                  <a:moveTo>
                    <a:pt x="94" y="116"/>
                  </a:moveTo>
                  <a:cubicBezTo>
                    <a:pt x="84" y="179"/>
                    <a:pt x="63" y="220"/>
                    <a:pt x="32" y="220"/>
                  </a:cubicBezTo>
                  <a:cubicBezTo>
                    <a:pt x="11" y="210"/>
                    <a:pt x="0" y="158"/>
                    <a:pt x="11" y="105"/>
                  </a:cubicBezTo>
                  <a:cubicBezTo>
                    <a:pt x="21" y="43"/>
                    <a:pt x="52" y="1"/>
                    <a:pt x="73" y="1"/>
                  </a:cubicBezTo>
                  <a:cubicBezTo>
                    <a:pt x="105" y="11"/>
                    <a:pt x="105" y="64"/>
                    <a:pt x="94" y="11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04" name="Google Shape;1604;p56"/>
            <p:cNvSpPr/>
            <p:nvPr/>
          </p:nvSpPr>
          <p:spPr>
            <a:xfrm>
              <a:off x="980706" y="3414905"/>
              <a:ext cx="67418" cy="62727"/>
            </a:xfrm>
            <a:custGeom>
              <a:avLst/>
              <a:gdLst/>
              <a:ahLst/>
              <a:cxnLst/>
              <a:rect l="l" t="t" r="r" b="b"/>
              <a:pathLst>
                <a:path w="618" h="575" extrusionOk="0">
                  <a:moveTo>
                    <a:pt x="32" y="575"/>
                  </a:moveTo>
                  <a:lnTo>
                    <a:pt x="1" y="533"/>
                  </a:lnTo>
                  <a:lnTo>
                    <a:pt x="481" y="0"/>
                  </a:lnTo>
                  <a:lnTo>
                    <a:pt x="617" y="14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05" name="Google Shape;1605;p56"/>
            <p:cNvSpPr/>
            <p:nvPr/>
          </p:nvSpPr>
          <p:spPr>
            <a:xfrm>
              <a:off x="1024015" y="3405741"/>
              <a:ext cx="33163" cy="35454"/>
            </a:xfrm>
            <a:custGeom>
              <a:avLst/>
              <a:gdLst/>
              <a:ahLst/>
              <a:cxnLst/>
              <a:rect l="l" t="t" r="r" b="b"/>
              <a:pathLst>
                <a:path w="304" h="325" extrusionOk="0">
                  <a:moveTo>
                    <a:pt x="95" y="210"/>
                  </a:moveTo>
                  <a:cubicBezTo>
                    <a:pt x="32" y="136"/>
                    <a:pt x="1" y="53"/>
                    <a:pt x="32" y="32"/>
                  </a:cubicBezTo>
                  <a:cubicBezTo>
                    <a:pt x="64" y="1"/>
                    <a:pt x="137" y="42"/>
                    <a:pt x="210" y="116"/>
                  </a:cubicBezTo>
                  <a:cubicBezTo>
                    <a:pt x="272" y="189"/>
                    <a:pt x="304" y="262"/>
                    <a:pt x="272" y="293"/>
                  </a:cubicBezTo>
                  <a:cubicBezTo>
                    <a:pt x="241" y="324"/>
                    <a:pt x="168" y="283"/>
                    <a:pt x="95" y="21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06" name="Google Shape;1606;p56"/>
            <p:cNvSpPr/>
            <p:nvPr/>
          </p:nvSpPr>
          <p:spPr>
            <a:xfrm>
              <a:off x="972742" y="3464977"/>
              <a:ext cx="19527" cy="20618"/>
            </a:xfrm>
            <a:custGeom>
              <a:avLst/>
              <a:gdLst/>
              <a:ahLst/>
              <a:cxnLst/>
              <a:rect l="l" t="t" r="r" b="b"/>
              <a:pathLst>
                <a:path w="179" h="189" extrusionOk="0">
                  <a:moveTo>
                    <a:pt x="63" y="126"/>
                  </a:moveTo>
                  <a:cubicBezTo>
                    <a:pt x="22" y="84"/>
                    <a:pt x="1" y="32"/>
                    <a:pt x="22" y="22"/>
                  </a:cubicBezTo>
                  <a:cubicBezTo>
                    <a:pt x="43" y="1"/>
                    <a:pt x="84" y="22"/>
                    <a:pt x="126" y="64"/>
                  </a:cubicBezTo>
                  <a:cubicBezTo>
                    <a:pt x="168" y="116"/>
                    <a:pt x="178" y="158"/>
                    <a:pt x="168" y="178"/>
                  </a:cubicBezTo>
                  <a:cubicBezTo>
                    <a:pt x="147" y="189"/>
                    <a:pt x="95" y="168"/>
                    <a:pt x="63" y="12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07" name="Google Shape;1607;p56"/>
            <p:cNvSpPr/>
            <p:nvPr/>
          </p:nvSpPr>
          <p:spPr>
            <a:xfrm>
              <a:off x="1078778" y="3181233"/>
              <a:ext cx="28582" cy="79854"/>
            </a:xfrm>
            <a:custGeom>
              <a:avLst/>
              <a:gdLst/>
              <a:ahLst/>
              <a:cxnLst/>
              <a:rect l="l" t="t" r="r" b="b"/>
              <a:pathLst>
                <a:path w="262" h="732" extrusionOk="0">
                  <a:moveTo>
                    <a:pt x="0" y="11"/>
                  </a:moveTo>
                  <a:lnTo>
                    <a:pt x="53" y="1"/>
                  </a:lnTo>
                  <a:lnTo>
                    <a:pt x="261" y="690"/>
                  </a:lnTo>
                  <a:lnTo>
                    <a:pt x="63" y="732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08" name="Google Shape;1608;p56"/>
            <p:cNvSpPr/>
            <p:nvPr/>
          </p:nvSpPr>
          <p:spPr>
            <a:xfrm>
              <a:off x="1076488" y="3248542"/>
              <a:ext cx="40036" cy="20618"/>
            </a:xfrm>
            <a:custGeom>
              <a:avLst/>
              <a:gdLst/>
              <a:ahLst/>
              <a:cxnLst/>
              <a:rect l="l" t="t" r="r" b="b"/>
              <a:pathLst>
                <a:path w="367" h="189" extrusionOk="0">
                  <a:moveTo>
                    <a:pt x="168" y="21"/>
                  </a:moveTo>
                  <a:cubicBezTo>
                    <a:pt x="262" y="0"/>
                    <a:pt x="345" y="21"/>
                    <a:pt x="356" y="63"/>
                  </a:cubicBezTo>
                  <a:cubicBezTo>
                    <a:pt x="366" y="105"/>
                    <a:pt x="293" y="146"/>
                    <a:pt x="199" y="167"/>
                  </a:cubicBezTo>
                  <a:cubicBezTo>
                    <a:pt x="94" y="188"/>
                    <a:pt x="11" y="167"/>
                    <a:pt x="0" y="125"/>
                  </a:cubicBezTo>
                  <a:cubicBezTo>
                    <a:pt x="0" y="84"/>
                    <a:pt x="74" y="42"/>
                    <a:pt x="168" y="2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09" name="Google Shape;1609;p56"/>
            <p:cNvSpPr/>
            <p:nvPr/>
          </p:nvSpPr>
          <p:spPr>
            <a:xfrm>
              <a:off x="1069615" y="3176651"/>
              <a:ext cx="24109" cy="11564"/>
            </a:xfrm>
            <a:custGeom>
              <a:avLst/>
              <a:gdLst/>
              <a:ahLst/>
              <a:cxnLst/>
              <a:rect l="l" t="t" r="r" b="b"/>
              <a:pathLst>
                <a:path w="221" h="106" extrusionOk="0">
                  <a:moveTo>
                    <a:pt x="105" y="11"/>
                  </a:moveTo>
                  <a:cubicBezTo>
                    <a:pt x="168" y="1"/>
                    <a:pt x="210" y="11"/>
                    <a:pt x="220" y="32"/>
                  </a:cubicBezTo>
                  <a:cubicBezTo>
                    <a:pt x="220" y="53"/>
                    <a:pt x="178" y="84"/>
                    <a:pt x="116" y="95"/>
                  </a:cubicBezTo>
                  <a:cubicBezTo>
                    <a:pt x="63" y="105"/>
                    <a:pt x="11" y="95"/>
                    <a:pt x="11" y="74"/>
                  </a:cubicBezTo>
                  <a:cubicBezTo>
                    <a:pt x="1" y="53"/>
                    <a:pt x="53" y="22"/>
                    <a:pt x="105" y="1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10" name="Google Shape;1610;p56"/>
            <p:cNvSpPr/>
            <p:nvPr/>
          </p:nvSpPr>
          <p:spPr>
            <a:xfrm>
              <a:off x="985288" y="3209706"/>
              <a:ext cx="266834" cy="288434"/>
            </a:xfrm>
            <a:custGeom>
              <a:avLst/>
              <a:gdLst/>
              <a:ahLst/>
              <a:cxnLst/>
              <a:rect l="l" t="t" r="r" b="b"/>
              <a:pathLst>
                <a:path w="2446" h="2644" extrusionOk="0">
                  <a:moveTo>
                    <a:pt x="701" y="429"/>
                  </a:moveTo>
                  <a:cubicBezTo>
                    <a:pt x="1515" y="1"/>
                    <a:pt x="2445" y="774"/>
                    <a:pt x="2174" y="1651"/>
                  </a:cubicBezTo>
                  <a:cubicBezTo>
                    <a:pt x="1902" y="2529"/>
                    <a:pt x="701" y="2644"/>
                    <a:pt x="272" y="1829"/>
                  </a:cubicBezTo>
                  <a:cubicBezTo>
                    <a:pt x="1" y="1328"/>
                    <a:pt x="199" y="701"/>
                    <a:pt x="701" y="42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11" name="Google Shape;1611;p56"/>
            <p:cNvSpPr/>
            <p:nvPr/>
          </p:nvSpPr>
          <p:spPr>
            <a:xfrm>
              <a:off x="985288" y="3230215"/>
              <a:ext cx="66218" cy="65127"/>
            </a:xfrm>
            <a:custGeom>
              <a:avLst/>
              <a:gdLst/>
              <a:ahLst/>
              <a:cxnLst/>
              <a:rect l="l" t="t" r="r" b="b"/>
              <a:pathLst>
                <a:path w="607" h="597" extrusionOk="0">
                  <a:moveTo>
                    <a:pt x="1" y="43"/>
                  </a:moveTo>
                  <a:lnTo>
                    <a:pt x="42" y="1"/>
                  </a:lnTo>
                  <a:lnTo>
                    <a:pt x="607" y="450"/>
                  </a:lnTo>
                  <a:lnTo>
                    <a:pt x="460" y="59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12" name="Google Shape;1612;p56"/>
            <p:cNvSpPr/>
            <p:nvPr/>
          </p:nvSpPr>
          <p:spPr>
            <a:xfrm>
              <a:off x="1026306" y="3270142"/>
              <a:ext cx="34363" cy="34254"/>
            </a:xfrm>
            <a:custGeom>
              <a:avLst/>
              <a:gdLst/>
              <a:ahLst/>
              <a:cxnLst/>
              <a:rect l="l" t="t" r="r" b="b"/>
              <a:pathLst>
                <a:path w="315" h="314" extrusionOk="0">
                  <a:moveTo>
                    <a:pt x="105" y="105"/>
                  </a:moveTo>
                  <a:cubicBezTo>
                    <a:pt x="178" y="32"/>
                    <a:pt x="251" y="1"/>
                    <a:pt x="283" y="32"/>
                  </a:cubicBezTo>
                  <a:cubicBezTo>
                    <a:pt x="314" y="53"/>
                    <a:pt x="283" y="136"/>
                    <a:pt x="210" y="209"/>
                  </a:cubicBezTo>
                  <a:cubicBezTo>
                    <a:pt x="137" y="272"/>
                    <a:pt x="63" y="314"/>
                    <a:pt x="32" y="283"/>
                  </a:cubicBezTo>
                  <a:cubicBezTo>
                    <a:pt x="1" y="251"/>
                    <a:pt x="32" y="178"/>
                    <a:pt x="105" y="10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13" name="Google Shape;1613;p56"/>
            <p:cNvSpPr/>
            <p:nvPr/>
          </p:nvSpPr>
          <p:spPr>
            <a:xfrm>
              <a:off x="977324" y="3222251"/>
              <a:ext cx="20618" cy="20618"/>
            </a:xfrm>
            <a:custGeom>
              <a:avLst/>
              <a:gdLst/>
              <a:ahLst/>
              <a:cxnLst/>
              <a:rect l="l" t="t" r="r" b="b"/>
              <a:pathLst>
                <a:path w="189" h="189" extrusionOk="0">
                  <a:moveTo>
                    <a:pt x="63" y="63"/>
                  </a:moveTo>
                  <a:cubicBezTo>
                    <a:pt x="105" y="22"/>
                    <a:pt x="157" y="1"/>
                    <a:pt x="168" y="22"/>
                  </a:cubicBezTo>
                  <a:cubicBezTo>
                    <a:pt x="189" y="32"/>
                    <a:pt x="168" y="84"/>
                    <a:pt x="126" y="126"/>
                  </a:cubicBezTo>
                  <a:cubicBezTo>
                    <a:pt x="84" y="168"/>
                    <a:pt x="42" y="189"/>
                    <a:pt x="21" y="168"/>
                  </a:cubicBezTo>
                  <a:cubicBezTo>
                    <a:pt x="1" y="157"/>
                    <a:pt x="21" y="105"/>
                    <a:pt x="63" y="6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14" name="Google Shape;1614;p56"/>
            <p:cNvSpPr/>
            <p:nvPr/>
          </p:nvSpPr>
          <p:spPr>
            <a:xfrm>
              <a:off x="1131142" y="3185815"/>
              <a:ext cx="35454" cy="78763"/>
            </a:xfrm>
            <a:custGeom>
              <a:avLst/>
              <a:gdLst/>
              <a:ahLst/>
              <a:cxnLst/>
              <a:rect l="l" t="t" r="r" b="b"/>
              <a:pathLst>
                <a:path w="325" h="722" extrusionOk="0">
                  <a:moveTo>
                    <a:pt x="272" y="0"/>
                  </a:moveTo>
                  <a:lnTo>
                    <a:pt x="325" y="11"/>
                  </a:lnTo>
                  <a:lnTo>
                    <a:pt x="189" y="721"/>
                  </a:lnTo>
                  <a:lnTo>
                    <a:pt x="1" y="659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15" name="Google Shape;1615;p56"/>
            <p:cNvSpPr/>
            <p:nvPr/>
          </p:nvSpPr>
          <p:spPr>
            <a:xfrm>
              <a:off x="1122087" y="3250724"/>
              <a:ext cx="39927" cy="20618"/>
            </a:xfrm>
            <a:custGeom>
              <a:avLst/>
              <a:gdLst/>
              <a:ahLst/>
              <a:cxnLst/>
              <a:rect l="l" t="t" r="r" b="b"/>
              <a:pathLst>
                <a:path w="366" h="189" extrusionOk="0">
                  <a:moveTo>
                    <a:pt x="199" y="22"/>
                  </a:moveTo>
                  <a:cubicBezTo>
                    <a:pt x="293" y="53"/>
                    <a:pt x="366" y="105"/>
                    <a:pt x="355" y="147"/>
                  </a:cubicBezTo>
                  <a:cubicBezTo>
                    <a:pt x="345" y="179"/>
                    <a:pt x="251" y="189"/>
                    <a:pt x="157" y="168"/>
                  </a:cubicBezTo>
                  <a:cubicBezTo>
                    <a:pt x="63" y="137"/>
                    <a:pt x="0" y="85"/>
                    <a:pt x="11" y="43"/>
                  </a:cubicBezTo>
                  <a:cubicBezTo>
                    <a:pt x="21" y="11"/>
                    <a:pt x="105" y="1"/>
                    <a:pt x="199" y="2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16" name="Google Shape;1616;p56"/>
            <p:cNvSpPr/>
            <p:nvPr/>
          </p:nvSpPr>
          <p:spPr>
            <a:xfrm>
              <a:off x="1151651" y="3178942"/>
              <a:ext cx="24109" cy="13854"/>
            </a:xfrm>
            <a:custGeom>
              <a:avLst/>
              <a:gdLst/>
              <a:ahLst/>
              <a:cxnLst/>
              <a:rect l="l" t="t" r="r" b="b"/>
              <a:pathLst>
                <a:path w="221" h="127" extrusionOk="0">
                  <a:moveTo>
                    <a:pt x="116" y="22"/>
                  </a:moveTo>
                  <a:cubicBezTo>
                    <a:pt x="178" y="43"/>
                    <a:pt x="220" y="74"/>
                    <a:pt x="210" y="95"/>
                  </a:cubicBezTo>
                  <a:cubicBezTo>
                    <a:pt x="199" y="116"/>
                    <a:pt x="147" y="126"/>
                    <a:pt x="95" y="105"/>
                  </a:cubicBezTo>
                  <a:cubicBezTo>
                    <a:pt x="32" y="95"/>
                    <a:pt x="1" y="63"/>
                    <a:pt x="1" y="32"/>
                  </a:cubicBezTo>
                  <a:cubicBezTo>
                    <a:pt x="11" y="11"/>
                    <a:pt x="64" y="1"/>
                    <a:pt x="116" y="2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17" name="Google Shape;1617;p56"/>
            <p:cNvSpPr/>
            <p:nvPr/>
          </p:nvSpPr>
          <p:spPr>
            <a:xfrm>
              <a:off x="1101578" y="3224542"/>
              <a:ext cx="21709" cy="66218"/>
            </a:xfrm>
            <a:custGeom>
              <a:avLst/>
              <a:gdLst/>
              <a:ahLst/>
              <a:cxnLst/>
              <a:rect l="l" t="t" r="r" b="b"/>
              <a:pathLst>
                <a:path w="199" h="607" extrusionOk="0">
                  <a:moveTo>
                    <a:pt x="73" y="1"/>
                  </a:moveTo>
                  <a:lnTo>
                    <a:pt x="126" y="1"/>
                  </a:lnTo>
                  <a:lnTo>
                    <a:pt x="199" y="607"/>
                  </a:lnTo>
                  <a:lnTo>
                    <a:pt x="0" y="607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18" name="Google Shape;1618;p56"/>
            <p:cNvSpPr/>
            <p:nvPr/>
          </p:nvSpPr>
          <p:spPr>
            <a:xfrm>
              <a:off x="1093615" y="3283778"/>
              <a:ext cx="38836" cy="16145"/>
            </a:xfrm>
            <a:custGeom>
              <a:avLst/>
              <a:gdLst/>
              <a:ahLst/>
              <a:cxnLst/>
              <a:rect l="l" t="t" r="r" b="b"/>
              <a:pathLst>
                <a:path w="356" h="148" extrusionOk="0">
                  <a:moveTo>
                    <a:pt x="178" y="1"/>
                  </a:moveTo>
                  <a:cubicBezTo>
                    <a:pt x="272" y="1"/>
                    <a:pt x="355" y="32"/>
                    <a:pt x="355" y="74"/>
                  </a:cubicBezTo>
                  <a:cubicBezTo>
                    <a:pt x="355" y="116"/>
                    <a:pt x="272" y="147"/>
                    <a:pt x="178" y="147"/>
                  </a:cubicBezTo>
                  <a:cubicBezTo>
                    <a:pt x="73" y="147"/>
                    <a:pt x="0" y="116"/>
                    <a:pt x="0" y="74"/>
                  </a:cubicBezTo>
                  <a:cubicBezTo>
                    <a:pt x="0" y="32"/>
                    <a:pt x="73" y="1"/>
                    <a:pt x="1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19" name="Google Shape;1619;p56"/>
            <p:cNvSpPr/>
            <p:nvPr/>
          </p:nvSpPr>
          <p:spPr>
            <a:xfrm>
              <a:off x="1100378" y="3219960"/>
              <a:ext cx="24109" cy="9273"/>
            </a:xfrm>
            <a:custGeom>
              <a:avLst/>
              <a:gdLst/>
              <a:ahLst/>
              <a:cxnLst/>
              <a:rect l="l" t="t" r="r" b="b"/>
              <a:pathLst>
                <a:path w="221" h="85" extrusionOk="0">
                  <a:moveTo>
                    <a:pt x="116" y="1"/>
                  </a:moveTo>
                  <a:cubicBezTo>
                    <a:pt x="168" y="1"/>
                    <a:pt x="220" y="11"/>
                    <a:pt x="220" y="43"/>
                  </a:cubicBezTo>
                  <a:cubicBezTo>
                    <a:pt x="220" y="64"/>
                    <a:pt x="168" y="84"/>
                    <a:pt x="116" y="84"/>
                  </a:cubicBezTo>
                  <a:cubicBezTo>
                    <a:pt x="53" y="84"/>
                    <a:pt x="1" y="64"/>
                    <a:pt x="1" y="43"/>
                  </a:cubicBezTo>
                  <a:cubicBezTo>
                    <a:pt x="1" y="22"/>
                    <a:pt x="53" y="1"/>
                    <a:pt x="11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20" name="Google Shape;1620;p56"/>
            <p:cNvSpPr/>
            <p:nvPr/>
          </p:nvSpPr>
          <p:spPr>
            <a:xfrm>
              <a:off x="1169978" y="3310069"/>
              <a:ext cx="67309" cy="35345"/>
            </a:xfrm>
            <a:custGeom>
              <a:avLst/>
              <a:gdLst/>
              <a:ahLst/>
              <a:cxnLst/>
              <a:rect l="l" t="t" r="r" b="b"/>
              <a:pathLst>
                <a:path w="617" h="324" extrusionOk="0">
                  <a:moveTo>
                    <a:pt x="595" y="0"/>
                  </a:moveTo>
                  <a:lnTo>
                    <a:pt x="616" y="52"/>
                  </a:lnTo>
                  <a:lnTo>
                    <a:pt x="63" y="324"/>
                  </a:lnTo>
                  <a:lnTo>
                    <a:pt x="0" y="13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21" name="Google Shape;1621;p56"/>
            <p:cNvSpPr/>
            <p:nvPr/>
          </p:nvSpPr>
          <p:spPr>
            <a:xfrm>
              <a:off x="1161906" y="3315741"/>
              <a:ext cx="22909" cy="38836"/>
            </a:xfrm>
            <a:custGeom>
              <a:avLst/>
              <a:gdLst/>
              <a:ahLst/>
              <a:cxnLst/>
              <a:rect l="l" t="t" r="r" b="b"/>
              <a:pathLst>
                <a:path w="210" h="356" extrusionOk="0">
                  <a:moveTo>
                    <a:pt x="178" y="157"/>
                  </a:moveTo>
                  <a:cubicBezTo>
                    <a:pt x="210" y="241"/>
                    <a:pt x="199" y="335"/>
                    <a:pt x="168" y="345"/>
                  </a:cubicBezTo>
                  <a:cubicBezTo>
                    <a:pt x="126" y="356"/>
                    <a:pt x="64" y="293"/>
                    <a:pt x="32" y="199"/>
                  </a:cubicBezTo>
                  <a:cubicBezTo>
                    <a:pt x="1" y="115"/>
                    <a:pt x="1" y="21"/>
                    <a:pt x="43" y="11"/>
                  </a:cubicBezTo>
                  <a:cubicBezTo>
                    <a:pt x="84" y="0"/>
                    <a:pt x="137" y="63"/>
                    <a:pt x="178" y="15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22" name="Google Shape;1622;p56"/>
            <p:cNvSpPr/>
            <p:nvPr/>
          </p:nvSpPr>
          <p:spPr>
            <a:xfrm>
              <a:off x="1229215" y="3299814"/>
              <a:ext cx="13745" cy="24000"/>
            </a:xfrm>
            <a:custGeom>
              <a:avLst/>
              <a:gdLst/>
              <a:ahLst/>
              <a:cxnLst/>
              <a:rect l="l" t="t" r="r" b="b"/>
              <a:pathLst>
                <a:path w="126" h="220" extrusionOk="0">
                  <a:moveTo>
                    <a:pt x="105" y="105"/>
                  </a:moveTo>
                  <a:cubicBezTo>
                    <a:pt x="126" y="157"/>
                    <a:pt x="126" y="209"/>
                    <a:pt x="105" y="219"/>
                  </a:cubicBezTo>
                  <a:cubicBezTo>
                    <a:pt x="84" y="219"/>
                    <a:pt x="42" y="188"/>
                    <a:pt x="21" y="125"/>
                  </a:cubicBezTo>
                  <a:cubicBezTo>
                    <a:pt x="0" y="73"/>
                    <a:pt x="0" y="21"/>
                    <a:pt x="21" y="11"/>
                  </a:cubicBezTo>
                  <a:cubicBezTo>
                    <a:pt x="42" y="0"/>
                    <a:pt x="84" y="42"/>
                    <a:pt x="105" y="105"/>
                  </a:cubicBezTo>
                  <a:close/>
                </a:path>
              </a:pathLst>
            </a:custGeom>
            <a:solidFill>
              <a:schemeClr val="accent5"/>
            </a:solidFill>
            <a:ln w="775" cap="flat" cmpd="sng">
              <a:solidFill>
                <a:srgbClr val="C0F7FA"/>
              </a:solidFill>
              <a:prstDash val="solid"/>
              <a:miter lim="1044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23" name="Google Shape;1623;p56"/>
            <p:cNvSpPr/>
            <p:nvPr/>
          </p:nvSpPr>
          <p:spPr>
            <a:xfrm>
              <a:off x="1114124" y="3420577"/>
              <a:ext cx="21709" cy="68509"/>
            </a:xfrm>
            <a:custGeom>
              <a:avLst/>
              <a:gdLst/>
              <a:ahLst/>
              <a:cxnLst/>
              <a:rect l="l" t="t" r="r" b="b"/>
              <a:pathLst>
                <a:path w="199" h="628" extrusionOk="0">
                  <a:moveTo>
                    <a:pt x="199" y="617"/>
                  </a:moveTo>
                  <a:lnTo>
                    <a:pt x="146" y="627"/>
                  </a:lnTo>
                  <a:lnTo>
                    <a:pt x="0" y="32"/>
                  </a:lnTo>
                  <a:lnTo>
                    <a:pt x="18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24" name="Google Shape;1624;p56"/>
            <p:cNvSpPr/>
            <p:nvPr/>
          </p:nvSpPr>
          <p:spPr>
            <a:xfrm>
              <a:off x="1104960" y="3412614"/>
              <a:ext cx="38836" cy="19418"/>
            </a:xfrm>
            <a:custGeom>
              <a:avLst/>
              <a:gdLst/>
              <a:ahLst/>
              <a:cxnLst/>
              <a:rect l="l" t="t" r="r" b="b"/>
              <a:pathLst>
                <a:path w="356" h="178" extrusionOk="0">
                  <a:moveTo>
                    <a:pt x="189" y="157"/>
                  </a:moveTo>
                  <a:cubicBezTo>
                    <a:pt x="84" y="178"/>
                    <a:pt x="11" y="147"/>
                    <a:pt x="1" y="105"/>
                  </a:cubicBezTo>
                  <a:cubicBezTo>
                    <a:pt x="1" y="73"/>
                    <a:pt x="74" y="21"/>
                    <a:pt x="168" y="11"/>
                  </a:cubicBezTo>
                  <a:cubicBezTo>
                    <a:pt x="262" y="0"/>
                    <a:pt x="345" y="21"/>
                    <a:pt x="356" y="63"/>
                  </a:cubicBezTo>
                  <a:cubicBezTo>
                    <a:pt x="356" y="105"/>
                    <a:pt x="283" y="147"/>
                    <a:pt x="189" y="15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25" name="Google Shape;1625;p56"/>
            <p:cNvSpPr/>
            <p:nvPr/>
          </p:nvSpPr>
          <p:spPr>
            <a:xfrm>
              <a:off x="1120887" y="3482104"/>
              <a:ext cx="24109" cy="11454"/>
            </a:xfrm>
            <a:custGeom>
              <a:avLst/>
              <a:gdLst/>
              <a:ahLst/>
              <a:cxnLst/>
              <a:rect l="l" t="t" r="r" b="b"/>
              <a:pathLst>
                <a:path w="221" h="105" extrusionOk="0">
                  <a:moveTo>
                    <a:pt x="116" y="95"/>
                  </a:moveTo>
                  <a:cubicBezTo>
                    <a:pt x="53" y="105"/>
                    <a:pt x="1" y="95"/>
                    <a:pt x="1" y="63"/>
                  </a:cubicBezTo>
                  <a:cubicBezTo>
                    <a:pt x="1" y="32"/>
                    <a:pt x="43" y="21"/>
                    <a:pt x="105" y="11"/>
                  </a:cubicBezTo>
                  <a:cubicBezTo>
                    <a:pt x="158" y="1"/>
                    <a:pt x="210" y="21"/>
                    <a:pt x="220" y="42"/>
                  </a:cubicBezTo>
                  <a:cubicBezTo>
                    <a:pt x="220" y="63"/>
                    <a:pt x="168" y="95"/>
                    <a:pt x="116" y="9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26" name="Google Shape;1626;p56"/>
            <p:cNvSpPr/>
            <p:nvPr/>
          </p:nvSpPr>
          <p:spPr>
            <a:xfrm>
              <a:off x="997833" y="3376178"/>
              <a:ext cx="66218" cy="44509"/>
            </a:xfrm>
            <a:custGeom>
              <a:avLst/>
              <a:gdLst/>
              <a:ahLst/>
              <a:cxnLst/>
              <a:rect l="l" t="t" r="r" b="b"/>
              <a:pathLst>
                <a:path w="607" h="408" extrusionOk="0">
                  <a:moveTo>
                    <a:pt x="32" y="407"/>
                  </a:moveTo>
                  <a:lnTo>
                    <a:pt x="1" y="355"/>
                  </a:lnTo>
                  <a:lnTo>
                    <a:pt x="502" y="0"/>
                  </a:lnTo>
                  <a:lnTo>
                    <a:pt x="607" y="17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27" name="Google Shape;1627;p56"/>
            <p:cNvSpPr/>
            <p:nvPr/>
          </p:nvSpPr>
          <p:spPr>
            <a:xfrm>
              <a:off x="1044524" y="3367014"/>
              <a:ext cx="27491" cy="37745"/>
            </a:xfrm>
            <a:custGeom>
              <a:avLst/>
              <a:gdLst/>
              <a:ahLst/>
              <a:cxnLst/>
              <a:rect l="l" t="t" r="r" b="b"/>
              <a:pathLst>
                <a:path w="252" h="346" extrusionOk="0">
                  <a:moveTo>
                    <a:pt x="64" y="209"/>
                  </a:moveTo>
                  <a:cubicBezTo>
                    <a:pt x="11" y="126"/>
                    <a:pt x="1" y="32"/>
                    <a:pt x="43" y="11"/>
                  </a:cubicBezTo>
                  <a:cubicBezTo>
                    <a:pt x="74" y="0"/>
                    <a:pt x="147" y="53"/>
                    <a:pt x="189" y="136"/>
                  </a:cubicBezTo>
                  <a:cubicBezTo>
                    <a:pt x="241" y="220"/>
                    <a:pt x="252" y="314"/>
                    <a:pt x="210" y="335"/>
                  </a:cubicBezTo>
                  <a:cubicBezTo>
                    <a:pt x="179" y="345"/>
                    <a:pt x="105" y="293"/>
                    <a:pt x="64" y="20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28" name="Google Shape;1628;p56"/>
            <p:cNvSpPr/>
            <p:nvPr/>
          </p:nvSpPr>
          <p:spPr>
            <a:xfrm>
              <a:off x="992160" y="3405741"/>
              <a:ext cx="16036" cy="24000"/>
            </a:xfrm>
            <a:custGeom>
              <a:avLst/>
              <a:gdLst/>
              <a:ahLst/>
              <a:cxnLst/>
              <a:rect l="l" t="t" r="r" b="b"/>
              <a:pathLst>
                <a:path w="147" h="220" extrusionOk="0">
                  <a:moveTo>
                    <a:pt x="32" y="126"/>
                  </a:moveTo>
                  <a:cubicBezTo>
                    <a:pt x="0" y="84"/>
                    <a:pt x="0" y="22"/>
                    <a:pt x="21" y="11"/>
                  </a:cubicBezTo>
                  <a:cubicBezTo>
                    <a:pt x="42" y="1"/>
                    <a:pt x="84" y="32"/>
                    <a:pt x="115" y="84"/>
                  </a:cubicBezTo>
                  <a:cubicBezTo>
                    <a:pt x="136" y="136"/>
                    <a:pt x="147" y="189"/>
                    <a:pt x="126" y="199"/>
                  </a:cubicBezTo>
                  <a:cubicBezTo>
                    <a:pt x="105" y="220"/>
                    <a:pt x="63" y="189"/>
                    <a:pt x="32" y="12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29" name="Google Shape;1629;p56"/>
            <p:cNvSpPr/>
            <p:nvPr/>
          </p:nvSpPr>
          <p:spPr>
            <a:xfrm>
              <a:off x="1160815" y="3433123"/>
              <a:ext cx="54763" cy="72981"/>
            </a:xfrm>
            <a:custGeom>
              <a:avLst/>
              <a:gdLst/>
              <a:ahLst/>
              <a:cxnLst/>
              <a:rect l="l" t="t" r="r" b="b"/>
              <a:pathLst>
                <a:path w="502" h="669" extrusionOk="0">
                  <a:moveTo>
                    <a:pt x="502" y="638"/>
                  </a:moveTo>
                  <a:lnTo>
                    <a:pt x="460" y="669"/>
                  </a:lnTo>
                  <a:lnTo>
                    <a:pt x="0" y="115"/>
                  </a:lnTo>
                  <a:lnTo>
                    <a:pt x="16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30" name="Google Shape;1630;p56"/>
            <p:cNvSpPr/>
            <p:nvPr/>
          </p:nvSpPr>
          <p:spPr>
            <a:xfrm>
              <a:off x="1151651" y="3425159"/>
              <a:ext cx="37745" cy="28582"/>
            </a:xfrm>
            <a:custGeom>
              <a:avLst/>
              <a:gdLst/>
              <a:ahLst/>
              <a:cxnLst/>
              <a:rect l="l" t="t" r="r" b="b"/>
              <a:pathLst>
                <a:path w="346" h="262" extrusionOk="0">
                  <a:moveTo>
                    <a:pt x="210" y="188"/>
                  </a:moveTo>
                  <a:cubicBezTo>
                    <a:pt x="126" y="251"/>
                    <a:pt x="43" y="261"/>
                    <a:pt x="22" y="230"/>
                  </a:cubicBezTo>
                  <a:cubicBezTo>
                    <a:pt x="1" y="199"/>
                    <a:pt x="43" y="126"/>
                    <a:pt x="126" y="73"/>
                  </a:cubicBezTo>
                  <a:cubicBezTo>
                    <a:pt x="210" y="11"/>
                    <a:pt x="293" y="0"/>
                    <a:pt x="314" y="32"/>
                  </a:cubicBezTo>
                  <a:cubicBezTo>
                    <a:pt x="346" y="63"/>
                    <a:pt x="293" y="136"/>
                    <a:pt x="210" y="18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31" name="Google Shape;1631;p56"/>
            <p:cNvSpPr/>
            <p:nvPr/>
          </p:nvSpPr>
          <p:spPr>
            <a:xfrm>
              <a:off x="1201833" y="3494650"/>
              <a:ext cx="22909" cy="18327"/>
            </a:xfrm>
            <a:custGeom>
              <a:avLst/>
              <a:gdLst/>
              <a:ahLst/>
              <a:cxnLst/>
              <a:rect l="l" t="t" r="r" b="b"/>
              <a:pathLst>
                <a:path w="210" h="168" extrusionOk="0">
                  <a:moveTo>
                    <a:pt x="126" y="126"/>
                  </a:moveTo>
                  <a:cubicBezTo>
                    <a:pt x="84" y="157"/>
                    <a:pt x="32" y="168"/>
                    <a:pt x="21" y="147"/>
                  </a:cubicBezTo>
                  <a:cubicBezTo>
                    <a:pt x="1" y="126"/>
                    <a:pt x="32" y="84"/>
                    <a:pt x="84" y="53"/>
                  </a:cubicBezTo>
                  <a:cubicBezTo>
                    <a:pt x="126" y="21"/>
                    <a:pt x="178" y="0"/>
                    <a:pt x="199" y="21"/>
                  </a:cubicBezTo>
                  <a:cubicBezTo>
                    <a:pt x="209" y="42"/>
                    <a:pt x="178" y="94"/>
                    <a:pt x="126" y="12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32" name="Google Shape;1632;p56"/>
            <p:cNvSpPr/>
            <p:nvPr/>
          </p:nvSpPr>
          <p:spPr>
            <a:xfrm>
              <a:off x="1069615" y="3451341"/>
              <a:ext cx="32072" cy="78763"/>
            </a:xfrm>
            <a:custGeom>
              <a:avLst/>
              <a:gdLst/>
              <a:ahLst/>
              <a:cxnLst/>
              <a:rect l="l" t="t" r="r" b="b"/>
              <a:pathLst>
                <a:path w="294" h="722" extrusionOk="0">
                  <a:moveTo>
                    <a:pt x="63" y="721"/>
                  </a:moveTo>
                  <a:lnTo>
                    <a:pt x="1" y="711"/>
                  </a:lnTo>
                  <a:lnTo>
                    <a:pt x="105" y="0"/>
                  </a:lnTo>
                  <a:lnTo>
                    <a:pt x="293" y="42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33" name="Google Shape;1633;p56"/>
            <p:cNvSpPr/>
            <p:nvPr/>
          </p:nvSpPr>
          <p:spPr>
            <a:xfrm>
              <a:off x="1070815" y="3443377"/>
              <a:ext cx="39927" cy="20618"/>
            </a:xfrm>
            <a:custGeom>
              <a:avLst/>
              <a:gdLst/>
              <a:ahLst/>
              <a:cxnLst/>
              <a:rect l="l" t="t" r="r" b="b"/>
              <a:pathLst>
                <a:path w="366" h="189" extrusionOk="0">
                  <a:moveTo>
                    <a:pt x="167" y="168"/>
                  </a:moveTo>
                  <a:cubicBezTo>
                    <a:pt x="73" y="147"/>
                    <a:pt x="0" y="94"/>
                    <a:pt x="11" y="53"/>
                  </a:cubicBezTo>
                  <a:cubicBezTo>
                    <a:pt x="21" y="11"/>
                    <a:pt x="105" y="0"/>
                    <a:pt x="209" y="21"/>
                  </a:cubicBezTo>
                  <a:cubicBezTo>
                    <a:pt x="303" y="42"/>
                    <a:pt x="366" y="94"/>
                    <a:pt x="355" y="136"/>
                  </a:cubicBezTo>
                  <a:cubicBezTo>
                    <a:pt x="345" y="178"/>
                    <a:pt x="261" y="188"/>
                    <a:pt x="167" y="1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34" name="Google Shape;1634;p56"/>
            <p:cNvSpPr/>
            <p:nvPr/>
          </p:nvSpPr>
          <p:spPr>
            <a:xfrm>
              <a:off x="1060560" y="3523122"/>
              <a:ext cx="25091" cy="12654"/>
            </a:xfrm>
            <a:custGeom>
              <a:avLst/>
              <a:gdLst/>
              <a:ahLst/>
              <a:cxnLst/>
              <a:rect l="l" t="t" r="r" b="b"/>
              <a:pathLst>
                <a:path w="230" h="116" extrusionOk="0">
                  <a:moveTo>
                    <a:pt x="105" y="95"/>
                  </a:moveTo>
                  <a:cubicBezTo>
                    <a:pt x="42" y="84"/>
                    <a:pt x="0" y="53"/>
                    <a:pt x="11" y="32"/>
                  </a:cubicBezTo>
                  <a:cubicBezTo>
                    <a:pt x="11" y="11"/>
                    <a:pt x="63" y="1"/>
                    <a:pt x="126" y="11"/>
                  </a:cubicBezTo>
                  <a:cubicBezTo>
                    <a:pt x="188" y="32"/>
                    <a:pt x="230" y="53"/>
                    <a:pt x="220" y="84"/>
                  </a:cubicBezTo>
                  <a:cubicBezTo>
                    <a:pt x="209" y="105"/>
                    <a:pt x="167" y="116"/>
                    <a:pt x="105" y="9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35" name="Google Shape;1635;p56"/>
            <p:cNvSpPr/>
            <p:nvPr/>
          </p:nvSpPr>
          <p:spPr>
            <a:xfrm>
              <a:off x="937397" y="3343123"/>
              <a:ext cx="77672" cy="21709"/>
            </a:xfrm>
            <a:custGeom>
              <a:avLst/>
              <a:gdLst/>
              <a:ahLst/>
              <a:cxnLst/>
              <a:rect l="l" t="t" r="r" b="b"/>
              <a:pathLst>
                <a:path w="712" h="199" extrusionOk="0">
                  <a:moveTo>
                    <a:pt x="1" y="115"/>
                  </a:moveTo>
                  <a:lnTo>
                    <a:pt x="1" y="63"/>
                  </a:lnTo>
                  <a:lnTo>
                    <a:pt x="711" y="0"/>
                  </a:lnTo>
                  <a:lnTo>
                    <a:pt x="711" y="199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36" name="Google Shape;1636;p56"/>
            <p:cNvSpPr/>
            <p:nvPr/>
          </p:nvSpPr>
          <p:spPr>
            <a:xfrm>
              <a:off x="1006997" y="3335050"/>
              <a:ext cx="16036" cy="40036"/>
            </a:xfrm>
            <a:custGeom>
              <a:avLst/>
              <a:gdLst/>
              <a:ahLst/>
              <a:cxnLst/>
              <a:rect l="l" t="t" r="r" b="b"/>
              <a:pathLst>
                <a:path w="147" h="367" extrusionOk="0">
                  <a:moveTo>
                    <a:pt x="0" y="179"/>
                  </a:moveTo>
                  <a:cubicBezTo>
                    <a:pt x="0" y="85"/>
                    <a:pt x="42" y="1"/>
                    <a:pt x="73" y="1"/>
                  </a:cubicBezTo>
                  <a:cubicBezTo>
                    <a:pt x="115" y="1"/>
                    <a:pt x="146" y="85"/>
                    <a:pt x="146" y="179"/>
                  </a:cubicBezTo>
                  <a:cubicBezTo>
                    <a:pt x="146" y="283"/>
                    <a:pt x="115" y="367"/>
                    <a:pt x="73" y="356"/>
                  </a:cubicBezTo>
                  <a:cubicBezTo>
                    <a:pt x="32" y="356"/>
                    <a:pt x="0" y="273"/>
                    <a:pt x="0" y="17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37" name="Google Shape;1637;p56"/>
            <p:cNvSpPr/>
            <p:nvPr/>
          </p:nvSpPr>
          <p:spPr>
            <a:xfrm>
              <a:off x="932924" y="3340832"/>
              <a:ext cx="9164" cy="24000"/>
            </a:xfrm>
            <a:custGeom>
              <a:avLst/>
              <a:gdLst/>
              <a:ahLst/>
              <a:cxnLst/>
              <a:rect l="l" t="t" r="r" b="b"/>
              <a:pathLst>
                <a:path w="84" h="220" extrusionOk="0">
                  <a:moveTo>
                    <a:pt x="0" y="105"/>
                  </a:moveTo>
                  <a:cubicBezTo>
                    <a:pt x="0" y="42"/>
                    <a:pt x="21" y="0"/>
                    <a:pt x="42" y="0"/>
                  </a:cubicBezTo>
                  <a:cubicBezTo>
                    <a:pt x="63" y="0"/>
                    <a:pt x="84" y="52"/>
                    <a:pt x="84" y="105"/>
                  </a:cubicBezTo>
                  <a:cubicBezTo>
                    <a:pt x="84" y="167"/>
                    <a:pt x="63" y="220"/>
                    <a:pt x="42" y="209"/>
                  </a:cubicBezTo>
                  <a:cubicBezTo>
                    <a:pt x="11" y="209"/>
                    <a:pt x="0" y="167"/>
                    <a:pt x="0" y="10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38" name="Google Shape;1638;p56"/>
            <p:cNvSpPr/>
            <p:nvPr/>
          </p:nvSpPr>
          <p:spPr>
            <a:xfrm>
              <a:off x="1153942" y="3373887"/>
              <a:ext cx="30872" cy="36545"/>
            </a:xfrm>
            <a:custGeom>
              <a:avLst/>
              <a:gdLst/>
              <a:ahLst/>
              <a:cxnLst/>
              <a:rect l="l" t="t" r="r" b="b"/>
              <a:pathLst>
                <a:path w="283" h="335" extrusionOk="0">
                  <a:moveTo>
                    <a:pt x="74" y="63"/>
                  </a:moveTo>
                  <a:cubicBezTo>
                    <a:pt x="168" y="0"/>
                    <a:pt x="283" y="73"/>
                    <a:pt x="272" y="188"/>
                  </a:cubicBezTo>
                  <a:cubicBezTo>
                    <a:pt x="251" y="293"/>
                    <a:pt x="126" y="334"/>
                    <a:pt x="43" y="261"/>
                  </a:cubicBezTo>
                  <a:cubicBezTo>
                    <a:pt x="1" y="199"/>
                    <a:pt x="11" y="105"/>
                    <a:pt x="74" y="6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39" name="Google Shape;1639;p56"/>
            <p:cNvSpPr/>
            <p:nvPr/>
          </p:nvSpPr>
          <p:spPr>
            <a:xfrm>
              <a:off x="1049106" y="3418286"/>
              <a:ext cx="19527" cy="18327"/>
            </a:xfrm>
            <a:custGeom>
              <a:avLst/>
              <a:gdLst/>
              <a:ahLst/>
              <a:cxnLst/>
              <a:rect l="l" t="t" r="r" b="b"/>
              <a:pathLst>
                <a:path w="179" h="168" extrusionOk="0">
                  <a:moveTo>
                    <a:pt x="126" y="21"/>
                  </a:moveTo>
                  <a:cubicBezTo>
                    <a:pt x="168" y="42"/>
                    <a:pt x="178" y="84"/>
                    <a:pt x="168" y="136"/>
                  </a:cubicBezTo>
                  <a:cubicBezTo>
                    <a:pt x="157" y="168"/>
                    <a:pt x="105" y="168"/>
                    <a:pt x="63" y="136"/>
                  </a:cubicBezTo>
                  <a:cubicBezTo>
                    <a:pt x="22" y="115"/>
                    <a:pt x="1" y="74"/>
                    <a:pt x="22" y="32"/>
                  </a:cubicBezTo>
                  <a:cubicBezTo>
                    <a:pt x="32" y="1"/>
                    <a:pt x="84" y="1"/>
                    <a:pt x="126" y="2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40" name="Google Shape;1640;p56"/>
            <p:cNvSpPr/>
            <p:nvPr/>
          </p:nvSpPr>
          <p:spPr>
            <a:xfrm>
              <a:off x="1124378" y="3360141"/>
              <a:ext cx="20618" cy="21818"/>
            </a:xfrm>
            <a:custGeom>
              <a:avLst/>
              <a:gdLst/>
              <a:ahLst/>
              <a:cxnLst/>
              <a:rect l="l" t="t" r="r" b="b"/>
              <a:pathLst>
                <a:path w="189" h="200" extrusionOk="0">
                  <a:moveTo>
                    <a:pt x="32" y="43"/>
                  </a:moveTo>
                  <a:cubicBezTo>
                    <a:pt x="63" y="11"/>
                    <a:pt x="115" y="1"/>
                    <a:pt x="146" y="43"/>
                  </a:cubicBezTo>
                  <a:cubicBezTo>
                    <a:pt x="188" y="74"/>
                    <a:pt x="188" y="137"/>
                    <a:pt x="146" y="168"/>
                  </a:cubicBezTo>
                  <a:cubicBezTo>
                    <a:pt x="115" y="199"/>
                    <a:pt x="63" y="199"/>
                    <a:pt x="32" y="168"/>
                  </a:cubicBezTo>
                  <a:cubicBezTo>
                    <a:pt x="0" y="137"/>
                    <a:pt x="0" y="84"/>
                    <a:pt x="32" y="4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41" name="Google Shape;1641;p56"/>
            <p:cNvSpPr/>
            <p:nvPr/>
          </p:nvSpPr>
          <p:spPr>
            <a:xfrm>
              <a:off x="1029797" y="3313451"/>
              <a:ext cx="25091" cy="29782"/>
            </a:xfrm>
            <a:custGeom>
              <a:avLst/>
              <a:gdLst/>
              <a:ahLst/>
              <a:cxnLst/>
              <a:rect l="l" t="t" r="r" b="b"/>
              <a:pathLst>
                <a:path w="230" h="273" extrusionOk="0">
                  <a:moveTo>
                    <a:pt x="209" y="157"/>
                  </a:moveTo>
                  <a:cubicBezTo>
                    <a:pt x="188" y="220"/>
                    <a:pt x="136" y="272"/>
                    <a:pt x="73" y="262"/>
                  </a:cubicBezTo>
                  <a:cubicBezTo>
                    <a:pt x="21" y="251"/>
                    <a:pt x="0" y="189"/>
                    <a:pt x="21" y="126"/>
                  </a:cubicBezTo>
                  <a:cubicBezTo>
                    <a:pt x="42" y="53"/>
                    <a:pt x="94" y="0"/>
                    <a:pt x="146" y="11"/>
                  </a:cubicBezTo>
                  <a:cubicBezTo>
                    <a:pt x="209" y="21"/>
                    <a:pt x="230" y="84"/>
                    <a:pt x="209" y="15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42" name="Google Shape;1642;p56"/>
            <p:cNvSpPr/>
            <p:nvPr/>
          </p:nvSpPr>
          <p:spPr>
            <a:xfrm>
              <a:off x="1161906" y="3273523"/>
              <a:ext cx="27491" cy="27491"/>
            </a:xfrm>
            <a:custGeom>
              <a:avLst/>
              <a:gdLst/>
              <a:ahLst/>
              <a:cxnLst/>
              <a:rect l="l" t="t" r="r" b="b"/>
              <a:pathLst>
                <a:path w="252" h="252" extrusionOk="0">
                  <a:moveTo>
                    <a:pt x="84" y="210"/>
                  </a:moveTo>
                  <a:cubicBezTo>
                    <a:pt x="22" y="178"/>
                    <a:pt x="1" y="116"/>
                    <a:pt x="22" y="53"/>
                  </a:cubicBezTo>
                  <a:cubicBezTo>
                    <a:pt x="43" y="11"/>
                    <a:pt x="105" y="1"/>
                    <a:pt x="168" y="43"/>
                  </a:cubicBezTo>
                  <a:cubicBezTo>
                    <a:pt x="231" y="74"/>
                    <a:pt x="252" y="137"/>
                    <a:pt x="241" y="199"/>
                  </a:cubicBezTo>
                  <a:cubicBezTo>
                    <a:pt x="210" y="241"/>
                    <a:pt x="147" y="252"/>
                    <a:pt x="84" y="21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43" name="Google Shape;1643;p56"/>
            <p:cNvSpPr/>
            <p:nvPr/>
          </p:nvSpPr>
          <p:spPr>
            <a:xfrm>
              <a:off x="1068524" y="3319123"/>
              <a:ext cx="37745" cy="38836"/>
            </a:xfrm>
            <a:custGeom>
              <a:avLst/>
              <a:gdLst/>
              <a:ahLst/>
              <a:cxnLst/>
              <a:rect l="l" t="t" r="r" b="b"/>
              <a:pathLst>
                <a:path w="346" h="356" extrusionOk="0">
                  <a:moveTo>
                    <a:pt x="293" y="262"/>
                  </a:moveTo>
                  <a:cubicBezTo>
                    <a:pt x="241" y="335"/>
                    <a:pt x="147" y="356"/>
                    <a:pt x="84" y="304"/>
                  </a:cubicBezTo>
                  <a:cubicBezTo>
                    <a:pt x="11" y="251"/>
                    <a:pt x="0" y="157"/>
                    <a:pt x="53" y="95"/>
                  </a:cubicBezTo>
                  <a:cubicBezTo>
                    <a:pt x="105" y="22"/>
                    <a:pt x="199" y="1"/>
                    <a:pt x="272" y="53"/>
                  </a:cubicBezTo>
                  <a:cubicBezTo>
                    <a:pt x="335" y="105"/>
                    <a:pt x="345" y="199"/>
                    <a:pt x="293" y="26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44" name="Google Shape;1644;p56"/>
            <p:cNvSpPr/>
            <p:nvPr/>
          </p:nvSpPr>
          <p:spPr>
            <a:xfrm>
              <a:off x="2598958" y="2014293"/>
              <a:ext cx="75381" cy="83345"/>
            </a:xfrm>
            <a:custGeom>
              <a:avLst/>
              <a:gdLst/>
              <a:ahLst/>
              <a:cxnLst/>
              <a:rect l="l" t="t" r="r" b="b"/>
              <a:pathLst>
                <a:path w="691" h="764" extrusionOk="0">
                  <a:moveTo>
                    <a:pt x="690" y="721"/>
                  </a:moveTo>
                  <a:lnTo>
                    <a:pt x="638" y="763"/>
                  </a:lnTo>
                  <a:lnTo>
                    <a:pt x="1" y="157"/>
                  </a:lnTo>
                  <a:lnTo>
                    <a:pt x="18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45" name="Google Shape;1645;p56"/>
            <p:cNvSpPr/>
            <p:nvPr/>
          </p:nvSpPr>
          <p:spPr>
            <a:xfrm>
              <a:off x="2587612" y="2002948"/>
              <a:ext cx="43418" cy="38836"/>
            </a:xfrm>
            <a:custGeom>
              <a:avLst/>
              <a:gdLst/>
              <a:ahLst/>
              <a:cxnLst/>
              <a:rect l="l" t="t" r="r" b="b"/>
              <a:pathLst>
                <a:path w="398" h="356" extrusionOk="0">
                  <a:moveTo>
                    <a:pt x="261" y="251"/>
                  </a:moveTo>
                  <a:cubicBezTo>
                    <a:pt x="167" y="324"/>
                    <a:pt x="63" y="355"/>
                    <a:pt x="32" y="324"/>
                  </a:cubicBezTo>
                  <a:cubicBezTo>
                    <a:pt x="0" y="282"/>
                    <a:pt x="53" y="188"/>
                    <a:pt x="136" y="105"/>
                  </a:cubicBezTo>
                  <a:cubicBezTo>
                    <a:pt x="230" y="32"/>
                    <a:pt x="335" y="0"/>
                    <a:pt x="366" y="32"/>
                  </a:cubicBezTo>
                  <a:cubicBezTo>
                    <a:pt x="397" y="73"/>
                    <a:pt x="355" y="167"/>
                    <a:pt x="261" y="25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46" name="Google Shape;1646;p56"/>
            <p:cNvSpPr/>
            <p:nvPr/>
          </p:nvSpPr>
          <p:spPr>
            <a:xfrm>
              <a:off x="2659394" y="2082693"/>
              <a:ext cx="25200" cy="24000"/>
            </a:xfrm>
            <a:custGeom>
              <a:avLst/>
              <a:gdLst/>
              <a:ahLst/>
              <a:cxnLst/>
              <a:rect l="l" t="t" r="r" b="b"/>
              <a:pathLst>
                <a:path w="231" h="220" extrusionOk="0">
                  <a:moveTo>
                    <a:pt x="147" y="157"/>
                  </a:moveTo>
                  <a:cubicBezTo>
                    <a:pt x="94" y="199"/>
                    <a:pt x="32" y="220"/>
                    <a:pt x="21" y="199"/>
                  </a:cubicBezTo>
                  <a:cubicBezTo>
                    <a:pt x="0" y="178"/>
                    <a:pt x="21" y="115"/>
                    <a:pt x="84" y="74"/>
                  </a:cubicBezTo>
                  <a:cubicBezTo>
                    <a:pt x="136" y="21"/>
                    <a:pt x="199" y="0"/>
                    <a:pt x="209" y="21"/>
                  </a:cubicBezTo>
                  <a:cubicBezTo>
                    <a:pt x="230" y="53"/>
                    <a:pt x="199" y="105"/>
                    <a:pt x="147" y="15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47" name="Google Shape;1647;p56"/>
            <p:cNvSpPr/>
            <p:nvPr/>
          </p:nvSpPr>
          <p:spPr>
            <a:xfrm>
              <a:off x="2510049" y="2050729"/>
              <a:ext cx="26400" cy="96981"/>
            </a:xfrm>
            <a:custGeom>
              <a:avLst/>
              <a:gdLst/>
              <a:ahLst/>
              <a:cxnLst/>
              <a:rect l="l" t="t" r="r" b="b"/>
              <a:pathLst>
                <a:path w="242" h="889" extrusionOk="0">
                  <a:moveTo>
                    <a:pt x="105" y="889"/>
                  </a:moveTo>
                  <a:lnTo>
                    <a:pt x="32" y="878"/>
                  </a:lnTo>
                  <a:lnTo>
                    <a:pt x="1" y="1"/>
                  </a:lnTo>
                  <a:lnTo>
                    <a:pt x="241" y="22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48" name="Google Shape;1648;p56"/>
            <p:cNvSpPr/>
            <p:nvPr/>
          </p:nvSpPr>
          <p:spPr>
            <a:xfrm>
              <a:off x="2498703" y="2041675"/>
              <a:ext cx="49090" cy="20618"/>
            </a:xfrm>
            <a:custGeom>
              <a:avLst/>
              <a:gdLst/>
              <a:ahLst/>
              <a:cxnLst/>
              <a:rect l="l" t="t" r="r" b="b"/>
              <a:pathLst>
                <a:path w="450" h="189" extrusionOk="0">
                  <a:moveTo>
                    <a:pt x="220" y="188"/>
                  </a:moveTo>
                  <a:cubicBezTo>
                    <a:pt x="95" y="178"/>
                    <a:pt x="0" y="126"/>
                    <a:pt x="0" y="84"/>
                  </a:cubicBezTo>
                  <a:cubicBezTo>
                    <a:pt x="0" y="32"/>
                    <a:pt x="105" y="0"/>
                    <a:pt x="230" y="0"/>
                  </a:cubicBezTo>
                  <a:cubicBezTo>
                    <a:pt x="345" y="11"/>
                    <a:pt x="450" y="53"/>
                    <a:pt x="439" y="105"/>
                  </a:cubicBezTo>
                  <a:cubicBezTo>
                    <a:pt x="439" y="157"/>
                    <a:pt x="335" y="188"/>
                    <a:pt x="220" y="18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49" name="Google Shape;1649;p56"/>
            <p:cNvSpPr/>
            <p:nvPr/>
          </p:nvSpPr>
          <p:spPr>
            <a:xfrm>
              <a:off x="2503285" y="2140838"/>
              <a:ext cx="28582" cy="12654"/>
            </a:xfrm>
            <a:custGeom>
              <a:avLst/>
              <a:gdLst/>
              <a:ahLst/>
              <a:cxnLst/>
              <a:rect l="l" t="t" r="r" b="b"/>
              <a:pathLst>
                <a:path w="262" h="116" extrusionOk="0">
                  <a:moveTo>
                    <a:pt x="126" y="115"/>
                  </a:moveTo>
                  <a:cubicBezTo>
                    <a:pt x="53" y="115"/>
                    <a:pt x="0" y="84"/>
                    <a:pt x="0" y="52"/>
                  </a:cubicBezTo>
                  <a:cubicBezTo>
                    <a:pt x="0" y="21"/>
                    <a:pt x="63" y="0"/>
                    <a:pt x="126" y="0"/>
                  </a:cubicBezTo>
                  <a:cubicBezTo>
                    <a:pt x="199" y="11"/>
                    <a:pt x="261" y="32"/>
                    <a:pt x="261" y="63"/>
                  </a:cubicBezTo>
                  <a:cubicBezTo>
                    <a:pt x="261" y="94"/>
                    <a:pt x="199" y="115"/>
                    <a:pt x="126" y="115"/>
                  </a:cubicBezTo>
                  <a:close/>
                </a:path>
              </a:pathLst>
            </a:custGeom>
            <a:solidFill>
              <a:srgbClr val="C0F7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50" name="Google Shape;1650;p56"/>
            <p:cNvSpPr/>
            <p:nvPr/>
          </p:nvSpPr>
          <p:spPr>
            <a:xfrm>
              <a:off x="2360813" y="1786403"/>
              <a:ext cx="84436" cy="75272"/>
            </a:xfrm>
            <a:custGeom>
              <a:avLst/>
              <a:gdLst/>
              <a:ahLst/>
              <a:cxnLst/>
              <a:rect l="l" t="t" r="r" b="b"/>
              <a:pathLst>
                <a:path w="774" h="690" extrusionOk="0">
                  <a:moveTo>
                    <a:pt x="0" y="53"/>
                  </a:moveTo>
                  <a:lnTo>
                    <a:pt x="42" y="0"/>
                  </a:lnTo>
                  <a:lnTo>
                    <a:pt x="774" y="502"/>
                  </a:lnTo>
                  <a:lnTo>
                    <a:pt x="617" y="69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51" name="Google Shape;1651;p56"/>
            <p:cNvSpPr/>
            <p:nvPr/>
          </p:nvSpPr>
          <p:spPr>
            <a:xfrm>
              <a:off x="2416667" y="1829712"/>
              <a:ext cx="38836" cy="43418"/>
            </a:xfrm>
            <a:custGeom>
              <a:avLst/>
              <a:gdLst/>
              <a:ahLst/>
              <a:cxnLst/>
              <a:rect l="l" t="t" r="r" b="b"/>
              <a:pathLst>
                <a:path w="356" h="398" extrusionOk="0">
                  <a:moveTo>
                    <a:pt x="105" y="136"/>
                  </a:moveTo>
                  <a:cubicBezTo>
                    <a:pt x="188" y="42"/>
                    <a:pt x="282" y="0"/>
                    <a:pt x="314" y="32"/>
                  </a:cubicBezTo>
                  <a:cubicBezTo>
                    <a:pt x="356" y="63"/>
                    <a:pt x="314" y="157"/>
                    <a:pt x="241" y="251"/>
                  </a:cubicBezTo>
                  <a:cubicBezTo>
                    <a:pt x="178" y="356"/>
                    <a:pt x="73" y="397"/>
                    <a:pt x="32" y="366"/>
                  </a:cubicBezTo>
                  <a:cubicBezTo>
                    <a:pt x="0" y="335"/>
                    <a:pt x="32" y="230"/>
                    <a:pt x="105" y="13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52" name="Google Shape;1652;p56"/>
            <p:cNvSpPr/>
            <p:nvPr/>
          </p:nvSpPr>
          <p:spPr>
            <a:xfrm>
              <a:off x="2350558" y="1776149"/>
              <a:ext cx="25200" cy="26291"/>
            </a:xfrm>
            <a:custGeom>
              <a:avLst/>
              <a:gdLst/>
              <a:ahLst/>
              <a:cxnLst/>
              <a:rect l="l" t="t" r="r" b="b"/>
              <a:pathLst>
                <a:path w="231" h="241" extrusionOk="0">
                  <a:moveTo>
                    <a:pt x="74" y="84"/>
                  </a:moveTo>
                  <a:cubicBezTo>
                    <a:pt x="115" y="32"/>
                    <a:pt x="178" y="0"/>
                    <a:pt x="209" y="21"/>
                  </a:cubicBezTo>
                  <a:cubicBezTo>
                    <a:pt x="230" y="42"/>
                    <a:pt x="209" y="94"/>
                    <a:pt x="157" y="147"/>
                  </a:cubicBezTo>
                  <a:cubicBezTo>
                    <a:pt x="115" y="199"/>
                    <a:pt x="53" y="241"/>
                    <a:pt x="32" y="220"/>
                  </a:cubicBezTo>
                  <a:cubicBezTo>
                    <a:pt x="0" y="199"/>
                    <a:pt x="32" y="136"/>
                    <a:pt x="74" y="8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53" name="Google Shape;1653;p56"/>
            <p:cNvSpPr/>
            <p:nvPr/>
          </p:nvSpPr>
          <p:spPr>
            <a:xfrm>
              <a:off x="2641176" y="1857094"/>
              <a:ext cx="96981" cy="46800"/>
            </a:xfrm>
            <a:custGeom>
              <a:avLst/>
              <a:gdLst/>
              <a:ahLst/>
              <a:cxnLst/>
              <a:rect l="l" t="t" r="r" b="b"/>
              <a:pathLst>
                <a:path w="889" h="429" extrusionOk="0">
                  <a:moveTo>
                    <a:pt x="867" y="0"/>
                  </a:moveTo>
                  <a:lnTo>
                    <a:pt x="888" y="63"/>
                  </a:lnTo>
                  <a:lnTo>
                    <a:pt x="84" y="428"/>
                  </a:lnTo>
                  <a:lnTo>
                    <a:pt x="0" y="199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54" name="Google Shape;1654;p56"/>
            <p:cNvSpPr/>
            <p:nvPr/>
          </p:nvSpPr>
          <p:spPr>
            <a:xfrm>
              <a:off x="2632012" y="1866148"/>
              <a:ext cx="27491" cy="49090"/>
            </a:xfrm>
            <a:custGeom>
              <a:avLst/>
              <a:gdLst/>
              <a:ahLst/>
              <a:cxnLst/>
              <a:rect l="l" t="t" r="r" b="b"/>
              <a:pathLst>
                <a:path w="252" h="450" extrusionOk="0">
                  <a:moveTo>
                    <a:pt x="210" y="199"/>
                  </a:moveTo>
                  <a:cubicBezTo>
                    <a:pt x="251" y="314"/>
                    <a:pt x="241" y="418"/>
                    <a:pt x="199" y="429"/>
                  </a:cubicBezTo>
                  <a:cubicBezTo>
                    <a:pt x="147" y="450"/>
                    <a:pt x="74" y="366"/>
                    <a:pt x="43" y="251"/>
                  </a:cubicBezTo>
                  <a:cubicBezTo>
                    <a:pt x="1" y="136"/>
                    <a:pt x="11" y="32"/>
                    <a:pt x="53" y="11"/>
                  </a:cubicBezTo>
                  <a:cubicBezTo>
                    <a:pt x="105" y="1"/>
                    <a:pt x="178" y="84"/>
                    <a:pt x="210" y="19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55" name="Google Shape;1655;p56"/>
            <p:cNvSpPr/>
            <p:nvPr/>
          </p:nvSpPr>
          <p:spPr>
            <a:xfrm>
              <a:off x="2727794" y="1845639"/>
              <a:ext cx="16036" cy="30872"/>
            </a:xfrm>
            <a:custGeom>
              <a:avLst/>
              <a:gdLst/>
              <a:ahLst/>
              <a:cxnLst/>
              <a:rect l="l" t="t" r="r" b="b"/>
              <a:pathLst>
                <a:path w="147" h="283" extrusionOk="0">
                  <a:moveTo>
                    <a:pt x="126" y="126"/>
                  </a:moveTo>
                  <a:cubicBezTo>
                    <a:pt x="146" y="189"/>
                    <a:pt x="146" y="251"/>
                    <a:pt x="115" y="262"/>
                  </a:cubicBezTo>
                  <a:cubicBezTo>
                    <a:pt x="84" y="283"/>
                    <a:pt x="42" y="230"/>
                    <a:pt x="21" y="157"/>
                  </a:cubicBezTo>
                  <a:cubicBezTo>
                    <a:pt x="0" y="84"/>
                    <a:pt x="0" y="32"/>
                    <a:pt x="32" y="11"/>
                  </a:cubicBezTo>
                  <a:cubicBezTo>
                    <a:pt x="63" y="1"/>
                    <a:pt x="105" y="53"/>
                    <a:pt x="126" y="12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56" name="Google Shape;1656;p56"/>
            <p:cNvSpPr/>
            <p:nvPr/>
          </p:nvSpPr>
          <p:spPr>
            <a:xfrm>
              <a:off x="2348267" y="1772767"/>
              <a:ext cx="364797" cy="313416"/>
            </a:xfrm>
            <a:custGeom>
              <a:avLst/>
              <a:gdLst/>
              <a:ahLst/>
              <a:cxnLst/>
              <a:rect l="l" t="t" r="r" b="b"/>
              <a:pathLst>
                <a:path w="3344" h="2873" extrusionOk="0">
                  <a:moveTo>
                    <a:pt x="2696" y="700"/>
                  </a:moveTo>
                  <a:cubicBezTo>
                    <a:pt x="3343" y="1619"/>
                    <a:pt x="2560" y="2873"/>
                    <a:pt x="1453" y="2685"/>
                  </a:cubicBezTo>
                  <a:cubicBezTo>
                    <a:pt x="335" y="2507"/>
                    <a:pt x="1" y="1066"/>
                    <a:pt x="920" y="407"/>
                  </a:cubicBezTo>
                  <a:cubicBezTo>
                    <a:pt x="1494" y="0"/>
                    <a:pt x="2288" y="136"/>
                    <a:pt x="2696" y="70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57" name="Google Shape;1657;p56"/>
            <p:cNvSpPr/>
            <p:nvPr/>
          </p:nvSpPr>
          <p:spPr>
            <a:xfrm>
              <a:off x="2592194" y="1752149"/>
              <a:ext cx="70690" cy="87927"/>
            </a:xfrm>
            <a:custGeom>
              <a:avLst/>
              <a:gdLst/>
              <a:ahLst/>
              <a:cxnLst/>
              <a:rect l="l" t="t" r="r" b="b"/>
              <a:pathLst>
                <a:path w="648" h="806" extrusionOk="0">
                  <a:moveTo>
                    <a:pt x="596" y="1"/>
                  </a:moveTo>
                  <a:lnTo>
                    <a:pt x="648" y="43"/>
                  </a:lnTo>
                  <a:lnTo>
                    <a:pt x="199" y="805"/>
                  </a:lnTo>
                  <a:lnTo>
                    <a:pt x="0" y="659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58" name="Google Shape;1658;p56"/>
            <p:cNvSpPr/>
            <p:nvPr/>
          </p:nvSpPr>
          <p:spPr>
            <a:xfrm>
              <a:off x="2580739" y="1812585"/>
              <a:ext cx="44618" cy="37745"/>
            </a:xfrm>
            <a:custGeom>
              <a:avLst/>
              <a:gdLst/>
              <a:ahLst/>
              <a:cxnLst/>
              <a:rect l="l" t="t" r="r" b="b"/>
              <a:pathLst>
                <a:path w="409" h="346" extrusionOk="0">
                  <a:moveTo>
                    <a:pt x="251" y="105"/>
                  </a:moveTo>
                  <a:cubicBezTo>
                    <a:pt x="356" y="178"/>
                    <a:pt x="408" y="262"/>
                    <a:pt x="377" y="304"/>
                  </a:cubicBezTo>
                  <a:cubicBezTo>
                    <a:pt x="345" y="345"/>
                    <a:pt x="251" y="314"/>
                    <a:pt x="147" y="251"/>
                  </a:cubicBezTo>
                  <a:cubicBezTo>
                    <a:pt x="53" y="178"/>
                    <a:pt x="1" y="84"/>
                    <a:pt x="22" y="42"/>
                  </a:cubicBezTo>
                  <a:cubicBezTo>
                    <a:pt x="53" y="1"/>
                    <a:pt x="157" y="32"/>
                    <a:pt x="251" y="10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59" name="Google Shape;1659;p56"/>
            <p:cNvSpPr/>
            <p:nvPr/>
          </p:nvSpPr>
          <p:spPr>
            <a:xfrm>
              <a:off x="2645757" y="1744185"/>
              <a:ext cx="27382" cy="21818"/>
            </a:xfrm>
            <a:custGeom>
              <a:avLst/>
              <a:gdLst/>
              <a:ahLst/>
              <a:cxnLst/>
              <a:rect l="l" t="t" r="r" b="b"/>
              <a:pathLst>
                <a:path w="251" h="200" extrusionOk="0">
                  <a:moveTo>
                    <a:pt x="157" y="53"/>
                  </a:moveTo>
                  <a:cubicBezTo>
                    <a:pt x="219" y="95"/>
                    <a:pt x="251" y="158"/>
                    <a:pt x="240" y="178"/>
                  </a:cubicBezTo>
                  <a:cubicBezTo>
                    <a:pt x="219" y="199"/>
                    <a:pt x="157" y="189"/>
                    <a:pt x="94" y="147"/>
                  </a:cubicBezTo>
                  <a:cubicBezTo>
                    <a:pt x="42" y="95"/>
                    <a:pt x="0" y="43"/>
                    <a:pt x="21" y="22"/>
                  </a:cubicBezTo>
                  <a:cubicBezTo>
                    <a:pt x="42" y="1"/>
                    <a:pt x="105" y="11"/>
                    <a:pt x="157" y="5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60" name="Google Shape;1660;p56"/>
            <p:cNvSpPr/>
            <p:nvPr/>
          </p:nvSpPr>
          <p:spPr>
            <a:xfrm>
              <a:off x="2649139" y="1933348"/>
              <a:ext cx="96981" cy="30872"/>
            </a:xfrm>
            <a:custGeom>
              <a:avLst/>
              <a:gdLst/>
              <a:ahLst/>
              <a:cxnLst/>
              <a:rect l="l" t="t" r="r" b="b"/>
              <a:pathLst>
                <a:path w="889" h="283" extrusionOk="0">
                  <a:moveTo>
                    <a:pt x="888" y="220"/>
                  </a:moveTo>
                  <a:lnTo>
                    <a:pt x="878" y="283"/>
                  </a:lnTo>
                  <a:lnTo>
                    <a:pt x="0" y="241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61" name="Google Shape;1661;p56"/>
            <p:cNvSpPr/>
            <p:nvPr/>
          </p:nvSpPr>
          <p:spPr>
            <a:xfrm>
              <a:off x="2638885" y="1922003"/>
              <a:ext cx="24000" cy="49090"/>
            </a:xfrm>
            <a:custGeom>
              <a:avLst/>
              <a:gdLst/>
              <a:ahLst/>
              <a:cxnLst/>
              <a:rect l="l" t="t" r="r" b="b"/>
              <a:pathLst>
                <a:path w="220" h="450" extrusionOk="0">
                  <a:moveTo>
                    <a:pt x="199" y="241"/>
                  </a:moveTo>
                  <a:cubicBezTo>
                    <a:pt x="178" y="366"/>
                    <a:pt x="126" y="450"/>
                    <a:pt x="74" y="450"/>
                  </a:cubicBezTo>
                  <a:cubicBezTo>
                    <a:pt x="21" y="439"/>
                    <a:pt x="0" y="335"/>
                    <a:pt x="21" y="220"/>
                  </a:cubicBezTo>
                  <a:cubicBezTo>
                    <a:pt x="32" y="95"/>
                    <a:pt x="94" y="0"/>
                    <a:pt x="136" y="11"/>
                  </a:cubicBezTo>
                  <a:cubicBezTo>
                    <a:pt x="188" y="21"/>
                    <a:pt x="220" y="126"/>
                    <a:pt x="199" y="24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62" name="Google Shape;1662;p56"/>
            <p:cNvSpPr/>
            <p:nvPr/>
          </p:nvSpPr>
          <p:spPr>
            <a:xfrm>
              <a:off x="2738048" y="1944802"/>
              <a:ext cx="14945" cy="30872"/>
            </a:xfrm>
            <a:custGeom>
              <a:avLst/>
              <a:gdLst/>
              <a:ahLst/>
              <a:cxnLst/>
              <a:rect l="l" t="t" r="r" b="b"/>
              <a:pathLst>
                <a:path w="137" h="283" extrusionOk="0">
                  <a:moveTo>
                    <a:pt x="126" y="147"/>
                  </a:moveTo>
                  <a:cubicBezTo>
                    <a:pt x="115" y="220"/>
                    <a:pt x="84" y="282"/>
                    <a:pt x="52" y="272"/>
                  </a:cubicBezTo>
                  <a:cubicBezTo>
                    <a:pt x="21" y="272"/>
                    <a:pt x="0" y="209"/>
                    <a:pt x="11" y="136"/>
                  </a:cubicBezTo>
                  <a:cubicBezTo>
                    <a:pt x="21" y="63"/>
                    <a:pt x="52" y="0"/>
                    <a:pt x="84" y="11"/>
                  </a:cubicBezTo>
                  <a:cubicBezTo>
                    <a:pt x="115" y="21"/>
                    <a:pt x="136" y="84"/>
                    <a:pt x="126" y="14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63" name="Google Shape;1663;p56"/>
            <p:cNvSpPr/>
            <p:nvPr/>
          </p:nvSpPr>
          <p:spPr>
            <a:xfrm>
              <a:off x="2606921" y="1901494"/>
              <a:ext cx="84436" cy="28582"/>
            </a:xfrm>
            <a:custGeom>
              <a:avLst/>
              <a:gdLst/>
              <a:ahLst/>
              <a:cxnLst/>
              <a:rect l="l" t="t" r="r" b="b"/>
              <a:pathLst>
                <a:path w="774" h="262" extrusionOk="0">
                  <a:moveTo>
                    <a:pt x="763" y="0"/>
                  </a:moveTo>
                  <a:lnTo>
                    <a:pt x="774" y="63"/>
                  </a:lnTo>
                  <a:lnTo>
                    <a:pt x="43" y="262"/>
                  </a:lnTo>
                  <a:lnTo>
                    <a:pt x="1" y="2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64" name="Google Shape;1664;p56"/>
            <p:cNvSpPr/>
            <p:nvPr/>
          </p:nvSpPr>
          <p:spPr>
            <a:xfrm>
              <a:off x="2597867" y="1892330"/>
              <a:ext cx="22909" cy="49200"/>
            </a:xfrm>
            <a:custGeom>
              <a:avLst/>
              <a:gdLst/>
              <a:ahLst/>
              <a:cxnLst/>
              <a:rect l="l" t="t" r="r" b="b"/>
              <a:pathLst>
                <a:path w="210" h="451" extrusionOk="0">
                  <a:moveTo>
                    <a:pt x="199" y="220"/>
                  </a:moveTo>
                  <a:cubicBezTo>
                    <a:pt x="209" y="335"/>
                    <a:pt x="188" y="440"/>
                    <a:pt x="136" y="450"/>
                  </a:cubicBezTo>
                  <a:cubicBezTo>
                    <a:pt x="84" y="450"/>
                    <a:pt x="32" y="367"/>
                    <a:pt x="21" y="241"/>
                  </a:cubicBezTo>
                  <a:cubicBezTo>
                    <a:pt x="0" y="126"/>
                    <a:pt x="21" y="22"/>
                    <a:pt x="73" y="11"/>
                  </a:cubicBezTo>
                  <a:cubicBezTo>
                    <a:pt x="126" y="1"/>
                    <a:pt x="178" y="95"/>
                    <a:pt x="199" y="22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65" name="Google Shape;1665;p56"/>
            <p:cNvSpPr/>
            <p:nvPr/>
          </p:nvSpPr>
          <p:spPr>
            <a:xfrm>
              <a:off x="2683285" y="1890039"/>
              <a:ext cx="13854" cy="30982"/>
            </a:xfrm>
            <a:custGeom>
              <a:avLst/>
              <a:gdLst/>
              <a:ahLst/>
              <a:cxnLst/>
              <a:rect l="l" t="t" r="r" b="b"/>
              <a:pathLst>
                <a:path w="127" h="284" extrusionOk="0">
                  <a:moveTo>
                    <a:pt x="116" y="126"/>
                  </a:moveTo>
                  <a:cubicBezTo>
                    <a:pt x="126" y="199"/>
                    <a:pt x="116" y="262"/>
                    <a:pt x="84" y="273"/>
                  </a:cubicBezTo>
                  <a:cubicBezTo>
                    <a:pt x="43" y="283"/>
                    <a:pt x="22" y="220"/>
                    <a:pt x="11" y="147"/>
                  </a:cubicBezTo>
                  <a:cubicBezTo>
                    <a:pt x="1" y="74"/>
                    <a:pt x="11" y="22"/>
                    <a:pt x="43" y="11"/>
                  </a:cubicBezTo>
                  <a:cubicBezTo>
                    <a:pt x="84" y="1"/>
                    <a:pt x="105" y="53"/>
                    <a:pt x="116" y="12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66" name="Google Shape;1666;p56"/>
            <p:cNvSpPr/>
            <p:nvPr/>
          </p:nvSpPr>
          <p:spPr>
            <a:xfrm>
              <a:off x="2554558" y="1991493"/>
              <a:ext cx="52472" cy="79854"/>
            </a:xfrm>
            <a:custGeom>
              <a:avLst/>
              <a:gdLst/>
              <a:ahLst/>
              <a:cxnLst/>
              <a:rect l="l" t="t" r="r" b="b"/>
              <a:pathLst>
                <a:path w="481" h="732" extrusionOk="0">
                  <a:moveTo>
                    <a:pt x="481" y="701"/>
                  </a:moveTo>
                  <a:lnTo>
                    <a:pt x="429" y="732"/>
                  </a:lnTo>
                  <a:lnTo>
                    <a:pt x="0" y="116"/>
                  </a:lnTo>
                  <a:lnTo>
                    <a:pt x="20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67" name="Google Shape;1667;p56"/>
            <p:cNvSpPr/>
            <p:nvPr/>
          </p:nvSpPr>
          <p:spPr>
            <a:xfrm>
              <a:off x="2542012" y="1981239"/>
              <a:ext cx="48000" cy="32072"/>
            </a:xfrm>
            <a:custGeom>
              <a:avLst/>
              <a:gdLst/>
              <a:ahLst/>
              <a:cxnLst/>
              <a:rect l="l" t="t" r="r" b="b"/>
              <a:pathLst>
                <a:path w="440" h="294" extrusionOk="0">
                  <a:moveTo>
                    <a:pt x="262" y="231"/>
                  </a:moveTo>
                  <a:cubicBezTo>
                    <a:pt x="157" y="283"/>
                    <a:pt x="53" y="293"/>
                    <a:pt x="32" y="251"/>
                  </a:cubicBezTo>
                  <a:cubicBezTo>
                    <a:pt x="0" y="210"/>
                    <a:pt x="74" y="126"/>
                    <a:pt x="178" y="74"/>
                  </a:cubicBezTo>
                  <a:cubicBezTo>
                    <a:pt x="283" y="22"/>
                    <a:pt x="387" y="1"/>
                    <a:pt x="418" y="53"/>
                  </a:cubicBezTo>
                  <a:cubicBezTo>
                    <a:pt x="439" y="95"/>
                    <a:pt x="366" y="178"/>
                    <a:pt x="262" y="2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68" name="Google Shape;1668;p56"/>
            <p:cNvSpPr/>
            <p:nvPr/>
          </p:nvSpPr>
          <p:spPr>
            <a:xfrm>
              <a:off x="2589903" y="2059893"/>
              <a:ext cx="28582" cy="19527"/>
            </a:xfrm>
            <a:custGeom>
              <a:avLst/>
              <a:gdLst/>
              <a:ahLst/>
              <a:cxnLst/>
              <a:rect l="l" t="t" r="r" b="b"/>
              <a:pathLst>
                <a:path w="262" h="179" extrusionOk="0">
                  <a:moveTo>
                    <a:pt x="157" y="136"/>
                  </a:moveTo>
                  <a:cubicBezTo>
                    <a:pt x="94" y="178"/>
                    <a:pt x="21" y="178"/>
                    <a:pt x="11" y="157"/>
                  </a:cubicBezTo>
                  <a:cubicBezTo>
                    <a:pt x="0" y="126"/>
                    <a:pt x="42" y="74"/>
                    <a:pt x="105" y="42"/>
                  </a:cubicBezTo>
                  <a:cubicBezTo>
                    <a:pt x="167" y="11"/>
                    <a:pt x="230" y="0"/>
                    <a:pt x="251" y="32"/>
                  </a:cubicBezTo>
                  <a:cubicBezTo>
                    <a:pt x="261" y="53"/>
                    <a:pt x="220" y="105"/>
                    <a:pt x="157" y="136"/>
                  </a:cubicBezTo>
                  <a:close/>
                </a:path>
              </a:pathLst>
            </a:custGeom>
            <a:solidFill>
              <a:schemeClr val="accent5"/>
            </a:solidFill>
            <a:ln w="775" cap="flat" cmpd="sng">
              <a:solidFill>
                <a:srgbClr val="C0F7FA"/>
              </a:solidFill>
              <a:prstDash val="solid"/>
              <a:miter lim="1044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69" name="Google Shape;1669;p56"/>
            <p:cNvSpPr/>
            <p:nvPr/>
          </p:nvSpPr>
          <p:spPr>
            <a:xfrm>
              <a:off x="2372158" y="1940221"/>
              <a:ext cx="83345" cy="37745"/>
            </a:xfrm>
            <a:custGeom>
              <a:avLst/>
              <a:gdLst/>
              <a:ahLst/>
              <a:cxnLst/>
              <a:rect l="l" t="t" r="r" b="b"/>
              <a:pathLst>
                <a:path w="764" h="346" extrusionOk="0">
                  <a:moveTo>
                    <a:pt x="11" y="345"/>
                  </a:moveTo>
                  <a:lnTo>
                    <a:pt x="1" y="272"/>
                  </a:lnTo>
                  <a:lnTo>
                    <a:pt x="701" y="1"/>
                  </a:lnTo>
                  <a:lnTo>
                    <a:pt x="764" y="23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70" name="Google Shape;1670;p56"/>
            <p:cNvSpPr/>
            <p:nvPr/>
          </p:nvSpPr>
          <p:spPr>
            <a:xfrm>
              <a:off x="2439467" y="1927675"/>
              <a:ext cx="26291" cy="49090"/>
            </a:xfrm>
            <a:custGeom>
              <a:avLst/>
              <a:gdLst/>
              <a:ahLst/>
              <a:cxnLst/>
              <a:rect l="l" t="t" r="r" b="b"/>
              <a:pathLst>
                <a:path w="241" h="450" extrusionOk="0">
                  <a:moveTo>
                    <a:pt x="32" y="251"/>
                  </a:moveTo>
                  <a:cubicBezTo>
                    <a:pt x="0" y="137"/>
                    <a:pt x="11" y="32"/>
                    <a:pt x="63" y="11"/>
                  </a:cubicBezTo>
                  <a:cubicBezTo>
                    <a:pt x="105" y="1"/>
                    <a:pt x="178" y="84"/>
                    <a:pt x="209" y="210"/>
                  </a:cubicBezTo>
                  <a:cubicBezTo>
                    <a:pt x="241" y="325"/>
                    <a:pt x="220" y="429"/>
                    <a:pt x="178" y="439"/>
                  </a:cubicBezTo>
                  <a:cubicBezTo>
                    <a:pt x="126" y="450"/>
                    <a:pt x="53" y="366"/>
                    <a:pt x="32" y="25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71" name="Google Shape;1671;p56"/>
            <p:cNvSpPr/>
            <p:nvPr/>
          </p:nvSpPr>
          <p:spPr>
            <a:xfrm>
              <a:off x="2365394" y="1958439"/>
              <a:ext cx="16036" cy="30872"/>
            </a:xfrm>
            <a:custGeom>
              <a:avLst/>
              <a:gdLst/>
              <a:ahLst/>
              <a:cxnLst/>
              <a:rect l="l" t="t" r="r" b="b"/>
              <a:pathLst>
                <a:path w="147" h="283" extrusionOk="0">
                  <a:moveTo>
                    <a:pt x="11" y="157"/>
                  </a:moveTo>
                  <a:cubicBezTo>
                    <a:pt x="0" y="84"/>
                    <a:pt x="0" y="22"/>
                    <a:pt x="32" y="11"/>
                  </a:cubicBezTo>
                  <a:cubicBezTo>
                    <a:pt x="63" y="1"/>
                    <a:pt x="105" y="53"/>
                    <a:pt x="126" y="126"/>
                  </a:cubicBezTo>
                  <a:cubicBezTo>
                    <a:pt x="147" y="199"/>
                    <a:pt x="136" y="262"/>
                    <a:pt x="105" y="272"/>
                  </a:cubicBezTo>
                  <a:cubicBezTo>
                    <a:pt x="73" y="283"/>
                    <a:pt x="32" y="220"/>
                    <a:pt x="11" y="15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72" name="Google Shape;1672;p56"/>
            <p:cNvSpPr/>
            <p:nvPr/>
          </p:nvSpPr>
          <p:spPr>
            <a:xfrm>
              <a:off x="2433794" y="1797749"/>
              <a:ext cx="61636" cy="76472"/>
            </a:xfrm>
            <a:custGeom>
              <a:avLst/>
              <a:gdLst/>
              <a:ahLst/>
              <a:cxnLst/>
              <a:rect l="l" t="t" r="r" b="b"/>
              <a:pathLst>
                <a:path w="565" h="701" extrusionOk="0">
                  <a:moveTo>
                    <a:pt x="0" y="43"/>
                  </a:moveTo>
                  <a:lnTo>
                    <a:pt x="52" y="1"/>
                  </a:lnTo>
                  <a:lnTo>
                    <a:pt x="564" y="554"/>
                  </a:lnTo>
                  <a:lnTo>
                    <a:pt x="366" y="70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73" name="Google Shape;1673;p56"/>
            <p:cNvSpPr/>
            <p:nvPr/>
          </p:nvSpPr>
          <p:spPr>
            <a:xfrm>
              <a:off x="2462267" y="1847930"/>
              <a:ext cx="45709" cy="37745"/>
            </a:xfrm>
            <a:custGeom>
              <a:avLst/>
              <a:gdLst/>
              <a:ahLst/>
              <a:cxnLst/>
              <a:rect l="l" t="t" r="r" b="b"/>
              <a:pathLst>
                <a:path w="419" h="346" extrusionOk="0">
                  <a:moveTo>
                    <a:pt x="157" y="105"/>
                  </a:moveTo>
                  <a:cubicBezTo>
                    <a:pt x="251" y="32"/>
                    <a:pt x="355" y="0"/>
                    <a:pt x="387" y="42"/>
                  </a:cubicBezTo>
                  <a:cubicBezTo>
                    <a:pt x="418" y="84"/>
                    <a:pt x="355" y="178"/>
                    <a:pt x="261" y="251"/>
                  </a:cubicBezTo>
                  <a:cubicBezTo>
                    <a:pt x="167" y="324"/>
                    <a:pt x="63" y="345"/>
                    <a:pt x="32" y="303"/>
                  </a:cubicBezTo>
                  <a:cubicBezTo>
                    <a:pt x="0" y="262"/>
                    <a:pt x="52" y="168"/>
                    <a:pt x="157" y="10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74" name="Google Shape;1674;p56"/>
            <p:cNvSpPr/>
            <p:nvPr/>
          </p:nvSpPr>
          <p:spPr>
            <a:xfrm>
              <a:off x="2422340" y="1789785"/>
              <a:ext cx="27491" cy="21818"/>
            </a:xfrm>
            <a:custGeom>
              <a:avLst/>
              <a:gdLst/>
              <a:ahLst/>
              <a:cxnLst/>
              <a:rect l="l" t="t" r="r" b="b"/>
              <a:pathLst>
                <a:path w="252" h="200" extrusionOk="0">
                  <a:moveTo>
                    <a:pt x="95" y="53"/>
                  </a:moveTo>
                  <a:cubicBezTo>
                    <a:pt x="157" y="11"/>
                    <a:pt x="220" y="1"/>
                    <a:pt x="230" y="22"/>
                  </a:cubicBezTo>
                  <a:cubicBezTo>
                    <a:pt x="251" y="42"/>
                    <a:pt x="220" y="95"/>
                    <a:pt x="157" y="147"/>
                  </a:cubicBezTo>
                  <a:cubicBezTo>
                    <a:pt x="105" y="189"/>
                    <a:pt x="42" y="199"/>
                    <a:pt x="21" y="178"/>
                  </a:cubicBezTo>
                  <a:cubicBezTo>
                    <a:pt x="1" y="157"/>
                    <a:pt x="32" y="95"/>
                    <a:pt x="95" y="5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75" name="Google Shape;1675;p56"/>
            <p:cNvSpPr/>
            <p:nvPr/>
          </p:nvSpPr>
          <p:spPr>
            <a:xfrm>
              <a:off x="2364194" y="2000657"/>
              <a:ext cx="83345" cy="76472"/>
            </a:xfrm>
            <a:custGeom>
              <a:avLst/>
              <a:gdLst/>
              <a:ahLst/>
              <a:cxnLst/>
              <a:rect l="l" t="t" r="r" b="b"/>
              <a:pathLst>
                <a:path w="764" h="701" extrusionOk="0">
                  <a:moveTo>
                    <a:pt x="53" y="700"/>
                  </a:moveTo>
                  <a:lnTo>
                    <a:pt x="1" y="658"/>
                  </a:lnTo>
                  <a:lnTo>
                    <a:pt x="596" y="0"/>
                  </a:lnTo>
                  <a:lnTo>
                    <a:pt x="763" y="18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76" name="Google Shape;1676;p56"/>
            <p:cNvSpPr/>
            <p:nvPr/>
          </p:nvSpPr>
          <p:spPr>
            <a:xfrm>
              <a:off x="2418958" y="1989202"/>
              <a:ext cx="39927" cy="43418"/>
            </a:xfrm>
            <a:custGeom>
              <a:avLst/>
              <a:gdLst/>
              <a:ahLst/>
              <a:cxnLst/>
              <a:rect l="l" t="t" r="r" b="b"/>
              <a:pathLst>
                <a:path w="366" h="398" extrusionOk="0">
                  <a:moveTo>
                    <a:pt x="115" y="262"/>
                  </a:moveTo>
                  <a:cubicBezTo>
                    <a:pt x="32" y="168"/>
                    <a:pt x="0" y="74"/>
                    <a:pt x="32" y="32"/>
                  </a:cubicBezTo>
                  <a:cubicBezTo>
                    <a:pt x="73" y="1"/>
                    <a:pt x="167" y="53"/>
                    <a:pt x="251" y="137"/>
                  </a:cubicBezTo>
                  <a:cubicBezTo>
                    <a:pt x="335" y="231"/>
                    <a:pt x="366" y="325"/>
                    <a:pt x="324" y="366"/>
                  </a:cubicBezTo>
                  <a:cubicBezTo>
                    <a:pt x="293" y="398"/>
                    <a:pt x="188" y="346"/>
                    <a:pt x="115" y="26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77" name="Google Shape;1677;p56"/>
            <p:cNvSpPr/>
            <p:nvPr/>
          </p:nvSpPr>
          <p:spPr>
            <a:xfrm>
              <a:off x="2355140" y="2062184"/>
              <a:ext cx="24000" cy="25200"/>
            </a:xfrm>
            <a:custGeom>
              <a:avLst/>
              <a:gdLst/>
              <a:ahLst/>
              <a:cxnLst/>
              <a:rect l="l" t="t" r="r" b="b"/>
              <a:pathLst>
                <a:path w="220" h="231" extrusionOk="0">
                  <a:moveTo>
                    <a:pt x="73" y="147"/>
                  </a:moveTo>
                  <a:cubicBezTo>
                    <a:pt x="21" y="94"/>
                    <a:pt x="0" y="32"/>
                    <a:pt x="21" y="21"/>
                  </a:cubicBezTo>
                  <a:cubicBezTo>
                    <a:pt x="42" y="0"/>
                    <a:pt x="105" y="32"/>
                    <a:pt x="157" y="84"/>
                  </a:cubicBezTo>
                  <a:cubicBezTo>
                    <a:pt x="199" y="136"/>
                    <a:pt x="220" y="199"/>
                    <a:pt x="199" y="209"/>
                  </a:cubicBezTo>
                  <a:cubicBezTo>
                    <a:pt x="178" y="230"/>
                    <a:pt x="115" y="209"/>
                    <a:pt x="73" y="14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78" name="Google Shape;1678;p56"/>
            <p:cNvSpPr/>
            <p:nvPr/>
          </p:nvSpPr>
          <p:spPr>
            <a:xfrm>
              <a:off x="2312922" y="1904875"/>
              <a:ext cx="96981" cy="26400"/>
            </a:xfrm>
            <a:custGeom>
              <a:avLst/>
              <a:gdLst/>
              <a:ahLst/>
              <a:cxnLst/>
              <a:rect l="l" t="t" r="r" b="b"/>
              <a:pathLst>
                <a:path w="889" h="242" extrusionOk="0">
                  <a:moveTo>
                    <a:pt x="1" y="63"/>
                  </a:moveTo>
                  <a:lnTo>
                    <a:pt x="1" y="1"/>
                  </a:lnTo>
                  <a:lnTo>
                    <a:pt x="889" y="1"/>
                  </a:lnTo>
                  <a:lnTo>
                    <a:pt x="857" y="24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79" name="Google Shape;1679;p56"/>
            <p:cNvSpPr/>
            <p:nvPr/>
          </p:nvSpPr>
          <p:spPr>
            <a:xfrm>
              <a:off x="2397249" y="1893530"/>
              <a:ext cx="21818" cy="48000"/>
            </a:xfrm>
            <a:custGeom>
              <a:avLst/>
              <a:gdLst/>
              <a:ahLst/>
              <a:cxnLst/>
              <a:rect l="l" t="t" r="r" b="b"/>
              <a:pathLst>
                <a:path w="200" h="440" extrusionOk="0">
                  <a:moveTo>
                    <a:pt x="11" y="209"/>
                  </a:moveTo>
                  <a:cubicBezTo>
                    <a:pt x="22" y="94"/>
                    <a:pt x="74" y="0"/>
                    <a:pt x="126" y="0"/>
                  </a:cubicBezTo>
                  <a:cubicBezTo>
                    <a:pt x="178" y="11"/>
                    <a:pt x="199" y="105"/>
                    <a:pt x="189" y="230"/>
                  </a:cubicBezTo>
                  <a:cubicBezTo>
                    <a:pt x="178" y="356"/>
                    <a:pt x="126" y="439"/>
                    <a:pt x="84" y="439"/>
                  </a:cubicBezTo>
                  <a:cubicBezTo>
                    <a:pt x="32" y="439"/>
                    <a:pt x="1" y="335"/>
                    <a:pt x="11" y="20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80" name="Google Shape;1680;p56"/>
            <p:cNvSpPr/>
            <p:nvPr/>
          </p:nvSpPr>
          <p:spPr>
            <a:xfrm>
              <a:off x="2306158" y="1893530"/>
              <a:ext cx="13745" cy="29672"/>
            </a:xfrm>
            <a:custGeom>
              <a:avLst/>
              <a:gdLst/>
              <a:ahLst/>
              <a:cxnLst/>
              <a:rect l="l" t="t" r="r" b="b"/>
              <a:pathLst>
                <a:path w="126" h="272" extrusionOk="0">
                  <a:moveTo>
                    <a:pt x="11" y="126"/>
                  </a:moveTo>
                  <a:cubicBezTo>
                    <a:pt x="21" y="53"/>
                    <a:pt x="42" y="0"/>
                    <a:pt x="73" y="0"/>
                  </a:cubicBezTo>
                  <a:cubicBezTo>
                    <a:pt x="105" y="0"/>
                    <a:pt x="125" y="63"/>
                    <a:pt x="115" y="136"/>
                  </a:cubicBezTo>
                  <a:cubicBezTo>
                    <a:pt x="115" y="209"/>
                    <a:pt x="84" y="272"/>
                    <a:pt x="52" y="272"/>
                  </a:cubicBezTo>
                  <a:cubicBezTo>
                    <a:pt x="21" y="272"/>
                    <a:pt x="0" y="209"/>
                    <a:pt x="11" y="126"/>
                  </a:cubicBezTo>
                  <a:close/>
                </a:path>
              </a:pathLst>
            </a:custGeom>
            <a:solidFill>
              <a:srgbClr val="C0F7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81" name="Google Shape;1681;p56"/>
            <p:cNvSpPr/>
            <p:nvPr/>
          </p:nvSpPr>
          <p:spPr>
            <a:xfrm>
              <a:off x="2500994" y="1712331"/>
              <a:ext cx="28582" cy="98072"/>
            </a:xfrm>
            <a:custGeom>
              <a:avLst/>
              <a:gdLst/>
              <a:ahLst/>
              <a:cxnLst/>
              <a:rect l="l" t="t" r="r" b="b"/>
              <a:pathLst>
                <a:path w="262" h="899" extrusionOk="0">
                  <a:moveTo>
                    <a:pt x="0" y="11"/>
                  </a:moveTo>
                  <a:lnTo>
                    <a:pt x="74" y="0"/>
                  </a:lnTo>
                  <a:lnTo>
                    <a:pt x="262" y="867"/>
                  </a:lnTo>
                  <a:lnTo>
                    <a:pt x="21" y="899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82" name="Google Shape;1682;p56"/>
            <p:cNvSpPr/>
            <p:nvPr/>
          </p:nvSpPr>
          <p:spPr>
            <a:xfrm>
              <a:off x="2491830" y="1796658"/>
              <a:ext cx="49090" cy="22909"/>
            </a:xfrm>
            <a:custGeom>
              <a:avLst/>
              <a:gdLst/>
              <a:ahLst/>
              <a:cxnLst/>
              <a:rect l="l" t="t" r="r" b="b"/>
              <a:pathLst>
                <a:path w="450" h="210" extrusionOk="0">
                  <a:moveTo>
                    <a:pt x="210" y="11"/>
                  </a:moveTo>
                  <a:cubicBezTo>
                    <a:pt x="335" y="0"/>
                    <a:pt x="429" y="32"/>
                    <a:pt x="440" y="84"/>
                  </a:cubicBezTo>
                  <a:cubicBezTo>
                    <a:pt x="450" y="126"/>
                    <a:pt x="356" y="178"/>
                    <a:pt x="231" y="199"/>
                  </a:cubicBezTo>
                  <a:cubicBezTo>
                    <a:pt x="116" y="209"/>
                    <a:pt x="11" y="178"/>
                    <a:pt x="1" y="126"/>
                  </a:cubicBezTo>
                  <a:cubicBezTo>
                    <a:pt x="1" y="84"/>
                    <a:pt x="95" y="32"/>
                    <a:pt x="210" y="1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83" name="Google Shape;1683;p56"/>
            <p:cNvSpPr/>
            <p:nvPr/>
          </p:nvSpPr>
          <p:spPr>
            <a:xfrm>
              <a:off x="2489540" y="1706658"/>
              <a:ext cx="30872" cy="13745"/>
            </a:xfrm>
            <a:custGeom>
              <a:avLst/>
              <a:gdLst/>
              <a:ahLst/>
              <a:cxnLst/>
              <a:rect l="l" t="t" r="r" b="b"/>
              <a:pathLst>
                <a:path w="283" h="126" extrusionOk="0">
                  <a:moveTo>
                    <a:pt x="137" y="11"/>
                  </a:moveTo>
                  <a:cubicBezTo>
                    <a:pt x="210" y="0"/>
                    <a:pt x="273" y="21"/>
                    <a:pt x="273" y="42"/>
                  </a:cubicBezTo>
                  <a:cubicBezTo>
                    <a:pt x="283" y="73"/>
                    <a:pt x="220" y="105"/>
                    <a:pt x="147" y="115"/>
                  </a:cubicBezTo>
                  <a:cubicBezTo>
                    <a:pt x="64" y="125"/>
                    <a:pt x="11" y="105"/>
                    <a:pt x="11" y="73"/>
                  </a:cubicBezTo>
                  <a:cubicBezTo>
                    <a:pt x="1" y="42"/>
                    <a:pt x="64" y="11"/>
                    <a:pt x="137" y="1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84" name="Google Shape;1684;p56"/>
            <p:cNvSpPr/>
            <p:nvPr/>
          </p:nvSpPr>
          <p:spPr>
            <a:xfrm>
              <a:off x="2470231" y="1975566"/>
              <a:ext cx="57054" cy="58254"/>
            </a:xfrm>
            <a:custGeom>
              <a:avLst/>
              <a:gdLst/>
              <a:ahLst/>
              <a:cxnLst/>
              <a:rect l="l" t="t" r="r" b="b"/>
              <a:pathLst>
                <a:path w="523" h="534" extrusionOk="0">
                  <a:moveTo>
                    <a:pt x="356" y="136"/>
                  </a:moveTo>
                  <a:cubicBezTo>
                    <a:pt x="523" y="220"/>
                    <a:pt x="293" y="533"/>
                    <a:pt x="167" y="387"/>
                  </a:cubicBezTo>
                  <a:cubicBezTo>
                    <a:pt x="0" y="314"/>
                    <a:pt x="230" y="0"/>
                    <a:pt x="356" y="13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85" name="Google Shape;1685;p56"/>
            <p:cNvSpPr/>
            <p:nvPr/>
          </p:nvSpPr>
          <p:spPr>
            <a:xfrm>
              <a:off x="2423540" y="1861566"/>
              <a:ext cx="21709" cy="25200"/>
            </a:xfrm>
            <a:custGeom>
              <a:avLst/>
              <a:gdLst/>
              <a:ahLst/>
              <a:cxnLst/>
              <a:rect l="l" t="t" r="r" b="b"/>
              <a:pathLst>
                <a:path w="199" h="231" extrusionOk="0">
                  <a:moveTo>
                    <a:pt x="178" y="147"/>
                  </a:moveTo>
                  <a:cubicBezTo>
                    <a:pt x="146" y="199"/>
                    <a:pt x="94" y="231"/>
                    <a:pt x="52" y="220"/>
                  </a:cubicBezTo>
                  <a:cubicBezTo>
                    <a:pt x="10" y="199"/>
                    <a:pt x="0" y="147"/>
                    <a:pt x="21" y="84"/>
                  </a:cubicBezTo>
                  <a:cubicBezTo>
                    <a:pt x="52" y="32"/>
                    <a:pt x="104" y="1"/>
                    <a:pt x="146" y="11"/>
                  </a:cubicBezTo>
                  <a:cubicBezTo>
                    <a:pt x="188" y="32"/>
                    <a:pt x="199" y="95"/>
                    <a:pt x="178" y="14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86" name="Google Shape;1686;p56"/>
            <p:cNvSpPr/>
            <p:nvPr/>
          </p:nvSpPr>
          <p:spPr>
            <a:xfrm>
              <a:off x="2500994" y="1942512"/>
              <a:ext cx="27491" cy="26291"/>
            </a:xfrm>
            <a:custGeom>
              <a:avLst/>
              <a:gdLst/>
              <a:ahLst/>
              <a:cxnLst/>
              <a:rect l="l" t="t" r="r" b="b"/>
              <a:pathLst>
                <a:path w="252" h="241" extrusionOk="0">
                  <a:moveTo>
                    <a:pt x="188" y="42"/>
                  </a:moveTo>
                  <a:cubicBezTo>
                    <a:pt x="241" y="74"/>
                    <a:pt x="251" y="136"/>
                    <a:pt x="220" y="189"/>
                  </a:cubicBezTo>
                  <a:cubicBezTo>
                    <a:pt x="178" y="230"/>
                    <a:pt x="105" y="241"/>
                    <a:pt x="63" y="199"/>
                  </a:cubicBezTo>
                  <a:cubicBezTo>
                    <a:pt x="11" y="168"/>
                    <a:pt x="0" y="105"/>
                    <a:pt x="32" y="53"/>
                  </a:cubicBezTo>
                  <a:cubicBezTo>
                    <a:pt x="74" y="11"/>
                    <a:pt x="147" y="1"/>
                    <a:pt x="188" y="4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87" name="Google Shape;1687;p56"/>
            <p:cNvSpPr/>
            <p:nvPr/>
          </p:nvSpPr>
          <p:spPr>
            <a:xfrm>
              <a:off x="2534049" y="1824039"/>
              <a:ext cx="35454" cy="27382"/>
            </a:xfrm>
            <a:custGeom>
              <a:avLst/>
              <a:gdLst/>
              <a:ahLst/>
              <a:cxnLst/>
              <a:rect l="l" t="t" r="r" b="b"/>
              <a:pathLst>
                <a:path w="325" h="251" extrusionOk="0">
                  <a:moveTo>
                    <a:pt x="157" y="240"/>
                  </a:moveTo>
                  <a:cubicBezTo>
                    <a:pt x="73" y="230"/>
                    <a:pt x="0" y="167"/>
                    <a:pt x="11" y="105"/>
                  </a:cubicBezTo>
                  <a:cubicBezTo>
                    <a:pt x="11" y="52"/>
                    <a:pt x="84" y="0"/>
                    <a:pt x="167" y="11"/>
                  </a:cubicBezTo>
                  <a:cubicBezTo>
                    <a:pt x="261" y="21"/>
                    <a:pt x="324" y="84"/>
                    <a:pt x="324" y="146"/>
                  </a:cubicBezTo>
                  <a:cubicBezTo>
                    <a:pt x="324" y="199"/>
                    <a:pt x="251" y="251"/>
                    <a:pt x="157" y="24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88" name="Google Shape;1688;p56"/>
            <p:cNvSpPr/>
            <p:nvPr/>
          </p:nvSpPr>
          <p:spPr>
            <a:xfrm>
              <a:off x="2608121" y="1975566"/>
              <a:ext cx="33163" cy="34254"/>
            </a:xfrm>
            <a:custGeom>
              <a:avLst/>
              <a:gdLst/>
              <a:ahLst/>
              <a:cxnLst/>
              <a:rect l="l" t="t" r="r" b="b"/>
              <a:pathLst>
                <a:path w="304" h="314" extrusionOk="0">
                  <a:moveTo>
                    <a:pt x="53" y="115"/>
                  </a:moveTo>
                  <a:cubicBezTo>
                    <a:pt x="73" y="42"/>
                    <a:pt x="147" y="0"/>
                    <a:pt x="230" y="11"/>
                  </a:cubicBezTo>
                  <a:cubicBezTo>
                    <a:pt x="282" y="32"/>
                    <a:pt x="303" y="115"/>
                    <a:pt x="262" y="199"/>
                  </a:cubicBezTo>
                  <a:cubicBezTo>
                    <a:pt x="241" y="272"/>
                    <a:pt x="167" y="314"/>
                    <a:pt x="84" y="303"/>
                  </a:cubicBezTo>
                  <a:cubicBezTo>
                    <a:pt x="21" y="283"/>
                    <a:pt x="0" y="199"/>
                    <a:pt x="53" y="11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89" name="Google Shape;1689;p56"/>
            <p:cNvSpPr/>
            <p:nvPr/>
          </p:nvSpPr>
          <p:spPr>
            <a:xfrm>
              <a:off x="2523794" y="1870730"/>
              <a:ext cx="48000" cy="46800"/>
            </a:xfrm>
            <a:custGeom>
              <a:avLst/>
              <a:gdLst/>
              <a:ahLst/>
              <a:cxnLst/>
              <a:rect l="l" t="t" r="r" b="b"/>
              <a:pathLst>
                <a:path w="440" h="429" extrusionOk="0">
                  <a:moveTo>
                    <a:pt x="126" y="366"/>
                  </a:moveTo>
                  <a:cubicBezTo>
                    <a:pt x="32" y="324"/>
                    <a:pt x="0" y="209"/>
                    <a:pt x="42" y="115"/>
                  </a:cubicBezTo>
                  <a:cubicBezTo>
                    <a:pt x="94" y="32"/>
                    <a:pt x="220" y="0"/>
                    <a:pt x="303" y="53"/>
                  </a:cubicBezTo>
                  <a:cubicBezTo>
                    <a:pt x="397" y="105"/>
                    <a:pt x="439" y="209"/>
                    <a:pt x="387" y="303"/>
                  </a:cubicBezTo>
                  <a:cubicBezTo>
                    <a:pt x="335" y="397"/>
                    <a:pt x="220" y="429"/>
                    <a:pt x="126" y="36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90" name="Google Shape;1690;p56"/>
            <p:cNvSpPr/>
            <p:nvPr/>
          </p:nvSpPr>
          <p:spPr>
            <a:xfrm>
              <a:off x="2170507" y="3053597"/>
              <a:ext cx="18327" cy="16036"/>
            </a:xfrm>
            <a:custGeom>
              <a:avLst/>
              <a:gdLst/>
              <a:ahLst/>
              <a:cxnLst/>
              <a:rect l="l" t="t" r="r" b="b"/>
              <a:pathLst>
                <a:path w="168" h="147" extrusionOk="0">
                  <a:moveTo>
                    <a:pt x="84" y="147"/>
                  </a:moveTo>
                  <a:cubicBezTo>
                    <a:pt x="168" y="137"/>
                    <a:pt x="168" y="11"/>
                    <a:pt x="84" y="1"/>
                  </a:cubicBezTo>
                  <a:cubicBezTo>
                    <a:pt x="1" y="11"/>
                    <a:pt x="1" y="137"/>
                    <a:pt x="84" y="14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691" name="Google Shape;1691;p56"/>
          <p:cNvSpPr/>
          <p:nvPr/>
        </p:nvSpPr>
        <p:spPr>
          <a:xfrm>
            <a:off x="4979915" y="4290193"/>
            <a:ext cx="184626" cy="39808"/>
          </a:xfrm>
          <a:custGeom>
            <a:avLst/>
            <a:gdLst/>
            <a:ahLst/>
            <a:cxnLst/>
            <a:rect l="l" t="t" r="r" b="b"/>
            <a:pathLst>
              <a:path w="3010" h="649" extrusionOk="0">
                <a:moveTo>
                  <a:pt x="1" y="0"/>
                </a:moveTo>
                <a:cubicBezTo>
                  <a:pt x="941" y="429"/>
                  <a:pt x="1975" y="648"/>
                  <a:pt x="3009" y="648"/>
                </a:cubicBezTo>
                <a:cubicBezTo>
                  <a:pt x="2602" y="523"/>
                  <a:pt x="2059" y="408"/>
                  <a:pt x="1515" y="283"/>
                </a:cubicBezTo>
                <a:cubicBezTo>
                  <a:pt x="972" y="168"/>
                  <a:pt x="429" y="63"/>
                  <a:pt x="1" y="0"/>
                </a:cubicBezTo>
                <a:close/>
              </a:path>
            </a:pathLst>
          </a:custGeom>
          <a:solidFill>
            <a:srgbClr val="E4E4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692" name="Google Shape;1692;p56"/>
          <p:cNvGrpSpPr/>
          <p:nvPr/>
        </p:nvGrpSpPr>
        <p:grpSpPr>
          <a:xfrm>
            <a:off x="6195612" y="2899278"/>
            <a:ext cx="2074082" cy="1531872"/>
            <a:chOff x="6298802" y="2990850"/>
            <a:chExt cx="2074082" cy="1531872"/>
          </a:xfrm>
        </p:grpSpPr>
        <p:sp>
          <p:nvSpPr>
            <p:cNvPr id="1693" name="Google Shape;1693;p56"/>
            <p:cNvSpPr/>
            <p:nvPr/>
          </p:nvSpPr>
          <p:spPr>
            <a:xfrm>
              <a:off x="6298802" y="3005745"/>
              <a:ext cx="2074082" cy="1510909"/>
            </a:xfrm>
            <a:custGeom>
              <a:avLst/>
              <a:gdLst/>
              <a:ahLst/>
              <a:cxnLst/>
              <a:rect l="l" t="t" r="r" b="b"/>
              <a:pathLst>
                <a:path w="39280" h="28613" extrusionOk="0">
                  <a:moveTo>
                    <a:pt x="26429" y="1"/>
                  </a:moveTo>
                  <a:cubicBezTo>
                    <a:pt x="24126" y="1"/>
                    <a:pt x="21838" y="734"/>
                    <a:pt x="19849" y="1922"/>
                  </a:cubicBezTo>
                  <a:cubicBezTo>
                    <a:pt x="17593" y="3269"/>
                    <a:pt x="15723" y="5171"/>
                    <a:pt x="14156" y="7281"/>
                  </a:cubicBezTo>
                  <a:cubicBezTo>
                    <a:pt x="13272" y="8479"/>
                    <a:pt x="12220" y="9885"/>
                    <a:pt x="10761" y="9885"/>
                  </a:cubicBezTo>
                  <a:cubicBezTo>
                    <a:pt x="10719" y="9885"/>
                    <a:pt x="10677" y="9884"/>
                    <a:pt x="10635" y="9882"/>
                  </a:cubicBezTo>
                  <a:cubicBezTo>
                    <a:pt x="9298" y="9819"/>
                    <a:pt x="8316" y="8566"/>
                    <a:pt x="7010" y="8273"/>
                  </a:cubicBezTo>
                  <a:cubicBezTo>
                    <a:pt x="6817" y="8229"/>
                    <a:pt x="6621" y="8209"/>
                    <a:pt x="6425" y="8209"/>
                  </a:cubicBezTo>
                  <a:cubicBezTo>
                    <a:pt x="5593" y="8209"/>
                    <a:pt x="4759" y="8580"/>
                    <a:pt x="4117" y="9130"/>
                  </a:cubicBezTo>
                  <a:cubicBezTo>
                    <a:pt x="3323" y="9819"/>
                    <a:pt x="2801" y="10759"/>
                    <a:pt x="2393" y="11720"/>
                  </a:cubicBezTo>
                  <a:cubicBezTo>
                    <a:pt x="1" y="17173"/>
                    <a:pt x="952" y="23953"/>
                    <a:pt x="4660" y="28612"/>
                  </a:cubicBezTo>
                  <a:lnTo>
                    <a:pt x="36135" y="28612"/>
                  </a:lnTo>
                  <a:cubicBezTo>
                    <a:pt x="37597" y="25081"/>
                    <a:pt x="38705" y="20955"/>
                    <a:pt x="38987" y="17142"/>
                  </a:cubicBezTo>
                  <a:cubicBezTo>
                    <a:pt x="39279" y="13329"/>
                    <a:pt x="38611" y="9370"/>
                    <a:pt x="36615" y="6111"/>
                  </a:cubicBezTo>
                  <a:cubicBezTo>
                    <a:pt x="34610" y="2852"/>
                    <a:pt x="31173" y="386"/>
                    <a:pt x="27360" y="41"/>
                  </a:cubicBezTo>
                  <a:cubicBezTo>
                    <a:pt x="27050" y="14"/>
                    <a:pt x="26740" y="1"/>
                    <a:pt x="2642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94" name="Google Shape;1694;p56"/>
            <p:cNvSpPr/>
            <p:nvPr/>
          </p:nvSpPr>
          <p:spPr>
            <a:xfrm>
              <a:off x="6655635" y="2990850"/>
              <a:ext cx="454049" cy="418691"/>
            </a:xfrm>
            <a:custGeom>
              <a:avLst/>
              <a:gdLst/>
              <a:ahLst/>
              <a:cxnLst/>
              <a:rect l="l" t="t" r="r" b="b"/>
              <a:pathLst>
                <a:path w="8599" h="7929" extrusionOk="0">
                  <a:moveTo>
                    <a:pt x="6253" y="0"/>
                  </a:moveTo>
                  <a:cubicBezTo>
                    <a:pt x="5884" y="0"/>
                    <a:pt x="5509" y="54"/>
                    <a:pt x="5161" y="147"/>
                  </a:cubicBezTo>
                  <a:cubicBezTo>
                    <a:pt x="3270" y="648"/>
                    <a:pt x="1662" y="2037"/>
                    <a:pt x="805" y="3782"/>
                  </a:cubicBezTo>
                  <a:cubicBezTo>
                    <a:pt x="460" y="4471"/>
                    <a:pt x="1" y="5474"/>
                    <a:pt x="283" y="6247"/>
                  </a:cubicBezTo>
                  <a:cubicBezTo>
                    <a:pt x="628" y="7177"/>
                    <a:pt x="1735" y="7845"/>
                    <a:pt x="2685" y="7919"/>
                  </a:cubicBezTo>
                  <a:cubicBezTo>
                    <a:pt x="2768" y="7925"/>
                    <a:pt x="2850" y="7929"/>
                    <a:pt x="2932" y="7929"/>
                  </a:cubicBezTo>
                  <a:cubicBezTo>
                    <a:pt x="3872" y="7929"/>
                    <a:pt x="4798" y="7500"/>
                    <a:pt x="5537" y="6895"/>
                  </a:cubicBezTo>
                  <a:cubicBezTo>
                    <a:pt x="6331" y="6226"/>
                    <a:pt x="6948" y="5370"/>
                    <a:pt x="7522" y="4513"/>
                  </a:cubicBezTo>
                  <a:cubicBezTo>
                    <a:pt x="7888" y="3959"/>
                    <a:pt x="8253" y="3385"/>
                    <a:pt x="8431" y="2748"/>
                  </a:cubicBezTo>
                  <a:cubicBezTo>
                    <a:pt x="8598" y="2100"/>
                    <a:pt x="8567" y="1369"/>
                    <a:pt x="8180" y="836"/>
                  </a:cubicBezTo>
                  <a:cubicBezTo>
                    <a:pt x="7751" y="231"/>
                    <a:pt x="7014" y="0"/>
                    <a:pt x="625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95" name="Google Shape;1695;p56"/>
            <p:cNvSpPr/>
            <p:nvPr/>
          </p:nvSpPr>
          <p:spPr>
            <a:xfrm>
              <a:off x="7741771" y="3518160"/>
              <a:ext cx="210207" cy="804907"/>
            </a:xfrm>
            <a:custGeom>
              <a:avLst/>
              <a:gdLst/>
              <a:ahLst/>
              <a:cxnLst/>
              <a:rect l="l" t="t" r="r" b="b"/>
              <a:pathLst>
                <a:path w="3981" h="15243" extrusionOk="0">
                  <a:moveTo>
                    <a:pt x="3981" y="1"/>
                  </a:moveTo>
                  <a:lnTo>
                    <a:pt x="2194" y="2362"/>
                  </a:lnTo>
                  <a:lnTo>
                    <a:pt x="1536" y="617"/>
                  </a:lnTo>
                  <a:lnTo>
                    <a:pt x="753" y="4670"/>
                  </a:lnTo>
                  <a:lnTo>
                    <a:pt x="1" y="15242"/>
                  </a:lnTo>
                  <a:lnTo>
                    <a:pt x="3793" y="15242"/>
                  </a:lnTo>
                  <a:lnTo>
                    <a:pt x="3552" y="5444"/>
                  </a:lnTo>
                  <a:cubicBezTo>
                    <a:pt x="3532" y="4817"/>
                    <a:pt x="3563" y="4200"/>
                    <a:pt x="3626" y="3574"/>
                  </a:cubicBezTo>
                  <a:lnTo>
                    <a:pt x="398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96" name="Google Shape;1696;p56"/>
            <p:cNvSpPr/>
            <p:nvPr/>
          </p:nvSpPr>
          <p:spPr>
            <a:xfrm>
              <a:off x="7727461" y="4323013"/>
              <a:ext cx="219553" cy="199180"/>
            </a:xfrm>
            <a:custGeom>
              <a:avLst/>
              <a:gdLst/>
              <a:ahLst/>
              <a:cxnLst/>
              <a:rect l="l" t="t" r="r" b="b"/>
              <a:pathLst>
                <a:path w="4158" h="3772" extrusionOk="0">
                  <a:moveTo>
                    <a:pt x="272" y="0"/>
                  </a:moveTo>
                  <a:lnTo>
                    <a:pt x="0" y="3771"/>
                  </a:lnTo>
                  <a:lnTo>
                    <a:pt x="4158" y="3771"/>
                  </a:lnTo>
                  <a:lnTo>
                    <a:pt x="40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97" name="Google Shape;1697;p56"/>
            <p:cNvSpPr/>
            <p:nvPr/>
          </p:nvSpPr>
          <p:spPr>
            <a:xfrm>
              <a:off x="7640281" y="3550741"/>
              <a:ext cx="182644" cy="971454"/>
            </a:xfrm>
            <a:custGeom>
              <a:avLst/>
              <a:gdLst/>
              <a:ahLst/>
              <a:cxnLst/>
              <a:rect l="l" t="t" r="r" b="b"/>
              <a:pathLst>
                <a:path w="3459" h="18397" extrusionOk="0">
                  <a:moveTo>
                    <a:pt x="3458" y="0"/>
                  </a:moveTo>
                  <a:lnTo>
                    <a:pt x="1254" y="993"/>
                  </a:lnTo>
                  <a:lnTo>
                    <a:pt x="930" y="8702"/>
                  </a:lnTo>
                  <a:lnTo>
                    <a:pt x="0" y="18396"/>
                  </a:lnTo>
                  <a:lnTo>
                    <a:pt x="1651" y="18396"/>
                  </a:lnTo>
                  <a:lnTo>
                    <a:pt x="2476" y="6884"/>
                  </a:lnTo>
                  <a:lnTo>
                    <a:pt x="2675" y="4053"/>
                  </a:lnTo>
                  <a:lnTo>
                    <a:pt x="345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98" name="Google Shape;1698;p56"/>
            <p:cNvSpPr/>
            <p:nvPr/>
          </p:nvSpPr>
          <p:spPr>
            <a:xfrm>
              <a:off x="7928224" y="3518160"/>
              <a:ext cx="317237" cy="1004562"/>
            </a:xfrm>
            <a:custGeom>
              <a:avLst/>
              <a:gdLst/>
              <a:ahLst/>
              <a:cxnLst/>
              <a:rect l="l" t="t" r="r" b="b"/>
              <a:pathLst>
                <a:path w="6008" h="19024" extrusionOk="0">
                  <a:moveTo>
                    <a:pt x="450" y="1"/>
                  </a:moveTo>
                  <a:lnTo>
                    <a:pt x="95" y="3574"/>
                  </a:lnTo>
                  <a:cubicBezTo>
                    <a:pt x="32" y="4200"/>
                    <a:pt x="1" y="4817"/>
                    <a:pt x="21" y="5444"/>
                  </a:cubicBezTo>
                  <a:lnTo>
                    <a:pt x="356" y="19024"/>
                  </a:lnTo>
                  <a:lnTo>
                    <a:pt x="6007" y="19024"/>
                  </a:lnTo>
                  <a:lnTo>
                    <a:pt x="5015" y="12140"/>
                  </a:lnTo>
                  <a:lnTo>
                    <a:pt x="5119" y="3072"/>
                  </a:lnTo>
                  <a:cubicBezTo>
                    <a:pt x="5130" y="1850"/>
                    <a:pt x="4273" y="784"/>
                    <a:pt x="3072" y="544"/>
                  </a:cubicBezTo>
                  <a:lnTo>
                    <a:pt x="4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99" name="Google Shape;1699;p56"/>
            <p:cNvSpPr/>
            <p:nvPr/>
          </p:nvSpPr>
          <p:spPr>
            <a:xfrm>
              <a:off x="8007114" y="4023450"/>
              <a:ext cx="148956" cy="216870"/>
            </a:xfrm>
            <a:custGeom>
              <a:avLst/>
              <a:gdLst/>
              <a:ahLst/>
              <a:cxnLst/>
              <a:rect l="l" t="t" r="r" b="b"/>
              <a:pathLst>
                <a:path w="2821" h="4107" extrusionOk="0">
                  <a:moveTo>
                    <a:pt x="2821" y="1"/>
                  </a:moveTo>
                  <a:cubicBezTo>
                    <a:pt x="2675" y="325"/>
                    <a:pt x="2518" y="701"/>
                    <a:pt x="2319" y="1077"/>
                  </a:cubicBezTo>
                  <a:cubicBezTo>
                    <a:pt x="2111" y="1463"/>
                    <a:pt x="1891" y="1850"/>
                    <a:pt x="1640" y="2215"/>
                  </a:cubicBezTo>
                  <a:cubicBezTo>
                    <a:pt x="1390" y="2581"/>
                    <a:pt x="1108" y="2926"/>
                    <a:pt x="815" y="3260"/>
                  </a:cubicBezTo>
                  <a:cubicBezTo>
                    <a:pt x="544" y="3573"/>
                    <a:pt x="251" y="3866"/>
                    <a:pt x="0" y="4106"/>
                  </a:cubicBezTo>
                  <a:cubicBezTo>
                    <a:pt x="356" y="3929"/>
                    <a:pt x="700" y="3699"/>
                    <a:pt x="1003" y="3438"/>
                  </a:cubicBezTo>
                  <a:cubicBezTo>
                    <a:pt x="1703" y="2821"/>
                    <a:pt x="2236" y="2048"/>
                    <a:pt x="2560" y="1171"/>
                  </a:cubicBezTo>
                  <a:cubicBezTo>
                    <a:pt x="2695" y="795"/>
                    <a:pt x="2779" y="398"/>
                    <a:pt x="28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00" name="Google Shape;1700;p56"/>
            <p:cNvSpPr/>
            <p:nvPr/>
          </p:nvSpPr>
          <p:spPr>
            <a:xfrm>
              <a:off x="7982824" y="4100123"/>
              <a:ext cx="120284" cy="97161"/>
            </a:xfrm>
            <a:custGeom>
              <a:avLst/>
              <a:gdLst/>
              <a:ahLst/>
              <a:cxnLst/>
              <a:rect l="l" t="t" r="r" b="b"/>
              <a:pathLst>
                <a:path w="2278" h="1840" extrusionOk="0">
                  <a:moveTo>
                    <a:pt x="2278" y="1"/>
                  </a:moveTo>
                  <a:cubicBezTo>
                    <a:pt x="1975" y="293"/>
                    <a:pt x="1599" y="659"/>
                    <a:pt x="1181" y="983"/>
                  </a:cubicBezTo>
                  <a:cubicBezTo>
                    <a:pt x="774" y="1307"/>
                    <a:pt x="335" y="1610"/>
                    <a:pt x="1" y="1839"/>
                  </a:cubicBezTo>
                  <a:cubicBezTo>
                    <a:pt x="962" y="1536"/>
                    <a:pt x="1766" y="878"/>
                    <a:pt x="22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01" name="Google Shape;1701;p56"/>
            <p:cNvSpPr/>
            <p:nvPr/>
          </p:nvSpPr>
          <p:spPr>
            <a:xfrm>
              <a:off x="8007642" y="4412359"/>
              <a:ext cx="176044" cy="54706"/>
            </a:xfrm>
            <a:custGeom>
              <a:avLst/>
              <a:gdLst/>
              <a:ahLst/>
              <a:cxnLst/>
              <a:rect l="l" t="t" r="r" b="b"/>
              <a:pathLst>
                <a:path w="3334" h="1036" extrusionOk="0">
                  <a:moveTo>
                    <a:pt x="1" y="1"/>
                  </a:moveTo>
                  <a:cubicBezTo>
                    <a:pt x="935" y="681"/>
                    <a:pt x="2067" y="1036"/>
                    <a:pt x="3233" y="1036"/>
                  </a:cubicBezTo>
                  <a:cubicBezTo>
                    <a:pt x="3266" y="1036"/>
                    <a:pt x="3300" y="1035"/>
                    <a:pt x="3333" y="1035"/>
                  </a:cubicBezTo>
                  <a:cubicBezTo>
                    <a:pt x="2853" y="899"/>
                    <a:pt x="2247" y="753"/>
                    <a:pt x="1651" y="565"/>
                  </a:cubicBezTo>
                  <a:cubicBezTo>
                    <a:pt x="1045" y="387"/>
                    <a:pt x="460" y="168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02" name="Google Shape;1702;p56"/>
            <p:cNvSpPr/>
            <p:nvPr/>
          </p:nvSpPr>
          <p:spPr>
            <a:xfrm>
              <a:off x="7986678" y="4309759"/>
              <a:ext cx="161153" cy="100435"/>
            </a:xfrm>
            <a:custGeom>
              <a:avLst/>
              <a:gdLst/>
              <a:ahLst/>
              <a:cxnLst/>
              <a:rect l="l" t="t" r="r" b="b"/>
              <a:pathLst>
                <a:path w="3052" h="1902" extrusionOk="0">
                  <a:moveTo>
                    <a:pt x="168" y="0"/>
                  </a:moveTo>
                  <a:lnTo>
                    <a:pt x="1" y="523"/>
                  </a:lnTo>
                  <a:lnTo>
                    <a:pt x="2800" y="1902"/>
                  </a:lnTo>
                  <a:lnTo>
                    <a:pt x="3051" y="1317"/>
                  </a:lnTo>
                  <a:lnTo>
                    <a:pt x="1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03" name="Google Shape;1703;p56"/>
            <p:cNvSpPr/>
            <p:nvPr/>
          </p:nvSpPr>
          <p:spPr>
            <a:xfrm>
              <a:off x="7983933" y="4307013"/>
              <a:ext cx="166064" cy="105399"/>
            </a:xfrm>
            <a:custGeom>
              <a:avLst/>
              <a:gdLst/>
              <a:ahLst/>
              <a:cxnLst/>
              <a:rect l="l" t="t" r="r" b="b"/>
              <a:pathLst>
                <a:path w="3145" h="1996" extrusionOk="0">
                  <a:moveTo>
                    <a:pt x="220" y="52"/>
                  </a:moveTo>
                  <a:lnTo>
                    <a:pt x="3103" y="1379"/>
                  </a:lnTo>
                  <a:lnTo>
                    <a:pt x="2852" y="1954"/>
                  </a:lnTo>
                  <a:lnTo>
                    <a:pt x="53" y="575"/>
                  </a:lnTo>
                  <a:lnTo>
                    <a:pt x="220" y="52"/>
                  </a:lnTo>
                  <a:close/>
                  <a:moveTo>
                    <a:pt x="199" y="0"/>
                  </a:moveTo>
                  <a:cubicBezTo>
                    <a:pt x="189" y="0"/>
                    <a:pt x="189" y="11"/>
                    <a:pt x="189" y="11"/>
                  </a:cubicBezTo>
                  <a:lnTo>
                    <a:pt x="11" y="575"/>
                  </a:lnTo>
                  <a:cubicBezTo>
                    <a:pt x="1" y="585"/>
                    <a:pt x="11" y="596"/>
                    <a:pt x="21" y="596"/>
                  </a:cubicBezTo>
                  <a:lnTo>
                    <a:pt x="2852" y="1996"/>
                  </a:lnTo>
                  <a:lnTo>
                    <a:pt x="2863" y="1996"/>
                  </a:lnTo>
                  <a:cubicBezTo>
                    <a:pt x="2873" y="1996"/>
                    <a:pt x="2873" y="1996"/>
                    <a:pt x="2873" y="1985"/>
                  </a:cubicBezTo>
                  <a:lnTo>
                    <a:pt x="3134" y="1369"/>
                  </a:lnTo>
                  <a:cubicBezTo>
                    <a:pt x="3145" y="1358"/>
                    <a:pt x="3145" y="1348"/>
                    <a:pt x="3134" y="1348"/>
                  </a:cubicBezTo>
                  <a:lnTo>
                    <a:pt x="2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04" name="Google Shape;1704;p56"/>
            <p:cNvSpPr/>
            <p:nvPr/>
          </p:nvSpPr>
          <p:spPr>
            <a:xfrm>
              <a:off x="7928224" y="3518160"/>
              <a:ext cx="89395" cy="365252"/>
            </a:xfrm>
            <a:custGeom>
              <a:avLst/>
              <a:gdLst/>
              <a:ahLst/>
              <a:cxnLst/>
              <a:rect l="l" t="t" r="r" b="b"/>
              <a:pathLst>
                <a:path w="1693" h="6917" extrusionOk="0">
                  <a:moveTo>
                    <a:pt x="450" y="1"/>
                  </a:moveTo>
                  <a:lnTo>
                    <a:pt x="84" y="3574"/>
                  </a:lnTo>
                  <a:cubicBezTo>
                    <a:pt x="21" y="4190"/>
                    <a:pt x="1" y="4817"/>
                    <a:pt x="21" y="5433"/>
                  </a:cubicBezTo>
                  <a:lnTo>
                    <a:pt x="53" y="6916"/>
                  </a:lnTo>
                  <a:lnTo>
                    <a:pt x="1588" y="4618"/>
                  </a:lnTo>
                  <a:cubicBezTo>
                    <a:pt x="1693" y="4451"/>
                    <a:pt x="1693" y="4232"/>
                    <a:pt x="1588" y="4065"/>
                  </a:cubicBezTo>
                  <a:lnTo>
                    <a:pt x="575" y="2592"/>
                  </a:lnTo>
                  <a:lnTo>
                    <a:pt x="1359" y="1840"/>
                  </a:lnTo>
                  <a:cubicBezTo>
                    <a:pt x="1515" y="1683"/>
                    <a:pt x="1557" y="1453"/>
                    <a:pt x="1463" y="1255"/>
                  </a:cubicBezTo>
                  <a:lnTo>
                    <a:pt x="868" y="85"/>
                  </a:lnTo>
                  <a:lnTo>
                    <a:pt x="45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05" name="Google Shape;1705;p56"/>
            <p:cNvSpPr/>
            <p:nvPr/>
          </p:nvSpPr>
          <p:spPr>
            <a:xfrm>
              <a:off x="7728517" y="3550741"/>
              <a:ext cx="94411" cy="340962"/>
            </a:xfrm>
            <a:custGeom>
              <a:avLst/>
              <a:gdLst/>
              <a:ahLst/>
              <a:cxnLst/>
              <a:rect l="l" t="t" r="r" b="b"/>
              <a:pathLst>
                <a:path w="1788" h="6457" extrusionOk="0">
                  <a:moveTo>
                    <a:pt x="1787" y="0"/>
                  </a:moveTo>
                  <a:lnTo>
                    <a:pt x="1526" y="115"/>
                  </a:lnTo>
                  <a:lnTo>
                    <a:pt x="586" y="1463"/>
                  </a:lnTo>
                  <a:cubicBezTo>
                    <a:pt x="481" y="1619"/>
                    <a:pt x="492" y="1839"/>
                    <a:pt x="628" y="1975"/>
                  </a:cubicBezTo>
                  <a:lnTo>
                    <a:pt x="962" y="2340"/>
                  </a:lnTo>
                  <a:lnTo>
                    <a:pt x="84" y="3719"/>
                  </a:lnTo>
                  <a:cubicBezTo>
                    <a:pt x="22" y="3824"/>
                    <a:pt x="1" y="3949"/>
                    <a:pt x="43" y="4064"/>
                  </a:cubicBezTo>
                  <a:lnTo>
                    <a:pt x="837" y="6456"/>
                  </a:lnTo>
                  <a:lnTo>
                    <a:pt x="1004" y="4053"/>
                  </a:lnTo>
                  <a:lnTo>
                    <a:pt x="178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06" name="Google Shape;1706;p56"/>
            <p:cNvSpPr/>
            <p:nvPr/>
          </p:nvSpPr>
          <p:spPr>
            <a:xfrm>
              <a:off x="7957477" y="3521856"/>
              <a:ext cx="54070" cy="183392"/>
            </a:xfrm>
            <a:custGeom>
              <a:avLst/>
              <a:gdLst/>
              <a:ahLst/>
              <a:cxnLst/>
              <a:rect l="l" t="t" r="r" b="b"/>
              <a:pathLst>
                <a:path w="1024" h="3473" extrusionOk="0">
                  <a:moveTo>
                    <a:pt x="312" y="0"/>
                  </a:moveTo>
                  <a:cubicBezTo>
                    <a:pt x="300" y="0"/>
                    <a:pt x="285" y="10"/>
                    <a:pt x="293" y="25"/>
                  </a:cubicBezTo>
                  <a:lnTo>
                    <a:pt x="888" y="1205"/>
                  </a:lnTo>
                  <a:cubicBezTo>
                    <a:pt x="982" y="1383"/>
                    <a:pt x="940" y="1613"/>
                    <a:pt x="794" y="1759"/>
                  </a:cubicBezTo>
                  <a:lnTo>
                    <a:pt x="11" y="2511"/>
                  </a:lnTo>
                  <a:cubicBezTo>
                    <a:pt x="0" y="2522"/>
                    <a:pt x="0" y="2532"/>
                    <a:pt x="11" y="2543"/>
                  </a:cubicBezTo>
                  <a:lnTo>
                    <a:pt x="637" y="3462"/>
                  </a:lnTo>
                  <a:cubicBezTo>
                    <a:pt x="637" y="3472"/>
                    <a:pt x="648" y="3472"/>
                    <a:pt x="658" y="3472"/>
                  </a:cubicBezTo>
                  <a:cubicBezTo>
                    <a:pt x="669" y="3462"/>
                    <a:pt x="669" y="3451"/>
                    <a:pt x="669" y="3441"/>
                  </a:cubicBezTo>
                  <a:lnTo>
                    <a:pt x="42" y="2532"/>
                  </a:lnTo>
                  <a:lnTo>
                    <a:pt x="815" y="1790"/>
                  </a:lnTo>
                  <a:cubicBezTo>
                    <a:pt x="982" y="1634"/>
                    <a:pt x="1024" y="1383"/>
                    <a:pt x="919" y="1185"/>
                  </a:cubicBezTo>
                  <a:lnTo>
                    <a:pt x="324" y="4"/>
                  </a:lnTo>
                  <a:cubicBezTo>
                    <a:pt x="321" y="1"/>
                    <a:pt x="317" y="0"/>
                    <a:pt x="312" y="0"/>
                  </a:cubicBezTo>
                  <a:close/>
                </a:path>
              </a:pathLst>
            </a:custGeom>
            <a:solidFill>
              <a:srgbClr val="4728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07" name="Google Shape;1707;p56"/>
            <p:cNvSpPr/>
            <p:nvPr/>
          </p:nvSpPr>
          <p:spPr>
            <a:xfrm>
              <a:off x="7727461" y="3555810"/>
              <a:ext cx="82213" cy="337002"/>
            </a:xfrm>
            <a:custGeom>
              <a:avLst/>
              <a:gdLst/>
              <a:ahLst/>
              <a:cxnLst/>
              <a:rect l="l" t="t" r="r" b="b"/>
              <a:pathLst>
                <a:path w="1557" h="6382" extrusionOk="0">
                  <a:moveTo>
                    <a:pt x="1532" y="1"/>
                  </a:moveTo>
                  <a:cubicBezTo>
                    <a:pt x="1528" y="1"/>
                    <a:pt x="1525" y="4"/>
                    <a:pt x="1525" y="9"/>
                  </a:cubicBezTo>
                  <a:lnTo>
                    <a:pt x="595" y="1346"/>
                  </a:lnTo>
                  <a:cubicBezTo>
                    <a:pt x="470" y="1513"/>
                    <a:pt x="491" y="1732"/>
                    <a:pt x="627" y="1889"/>
                  </a:cubicBezTo>
                  <a:lnTo>
                    <a:pt x="951" y="2244"/>
                  </a:lnTo>
                  <a:lnTo>
                    <a:pt x="94" y="3602"/>
                  </a:lnTo>
                  <a:cubicBezTo>
                    <a:pt x="21" y="3717"/>
                    <a:pt x="0" y="3843"/>
                    <a:pt x="42" y="3968"/>
                  </a:cubicBezTo>
                  <a:lnTo>
                    <a:pt x="836" y="6371"/>
                  </a:lnTo>
                  <a:cubicBezTo>
                    <a:pt x="836" y="6381"/>
                    <a:pt x="846" y="6381"/>
                    <a:pt x="857" y="6381"/>
                  </a:cubicBezTo>
                  <a:cubicBezTo>
                    <a:pt x="867" y="6381"/>
                    <a:pt x="867" y="6371"/>
                    <a:pt x="867" y="6360"/>
                  </a:cubicBezTo>
                  <a:lnTo>
                    <a:pt x="84" y="3957"/>
                  </a:lnTo>
                  <a:cubicBezTo>
                    <a:pt x="52" y="3853"/>
                    <a:pt x="63" y="3728"/>
                    <a:pt x="125" y="3634"/>
                  </a:cubicBezTo>
                  <a:lnTo>
                    <a:pt x="1003" y="2255"/>
                  </a:lnTo>
                  <a:cubicBezTo>
                    <a:pt x="1003" y="2244"/>
                    <a:pt x="1003" y="2234"/>
                    <a:pt x="1003" y="2234"/>
                  </a:cubicBezTo>
                  <a:lnTo>
                    <a:pt x="658" y="1858"/>
                  </a:lnTo>
                  <a:cubicBezTo>
                    <a:pt x="543" y="1722"/>
                    <a:pt x="522" y="1523"/>
                    <a:pt x="627" y="1377"/>
                  </a:cubicBezTo>
                  <a:lnTo>
                    <a:pt x="1546" y="40"/>
                  </a:lnTo>
                  <a:cubicBezTo>
                    <a:pt x="1557" y="30"/>
                    <a:pt x="1557" y="19"/>
                    <a:pt x="1546" y="9"/>
                  </a:cubicBezTo>
                  <a:cubicBezTo>
                    <a:pt x="1541" y="4"/>
                    <a:pt x="1536" y="1"/>
                    <a:pt x="15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08" name="Google Shape;1708;p56"/>
            <p:cNvSpPr/>
            <p:nvPr/>
          </p:nvSpPr>
          <p:spPr>
            <a:xfrm>
              <a:off x="7683844" y="3912613"/>
              <a:ext cx="85012" cy="215708"/>
            </a:xfrm>
            <a:custGeom>
              <a:avLst/>
              <a:gdLst/>
              <a:ahLst/>
              <a:cxnLst/>
              <a:rect l="l" t="t" r="r" b="b"/>
              <a:pathLst>
                <a:path w="1610" h="4085" extrusionOk="0">
                  <a:moveTo>
                    <a:pt x="178" y="0"/>
                  </a:moveTo>
                  <a:lnTo>
                    <a:pt x="105" y="1849"/>
                  </a:lnTo>
                  <a:lnTo>
                    <a:pt x="1" y="2810"/>
                  </a:lnTo>
                  <a:lnTo>
                    <a:pt x="1359" y="4085"/>
                  </a:lnTo>
                  <a:lnTo>
                    <a:pt x="1610" y="648"/>
                  </a:lnTo>
                  <a:lnTo>
                    <a:pt x="178" y="0"/>
                  </a:lnTo>
                  <a:close/>
                </a:path>
              </a:pathLst>
            </a:custGeom>
            <a:solidFill>
              <a:srgbClr val="E4E4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09" name="Google Shape;1709;p56"/>
            <p:cNvSpPr/>
            <p:nvPr/>
          </p:nvSpPr>
          <p:spPr>
            <a:xfrm>
              <a:off x="7933187" y="3754832"/>
              <a:ext cx="249386" cy="432526"/>
            </a:xfrm>
            <a:custGeom>
              <a:avLst/>
              <a:gdLst/>
              <a:ahLst/>
              <a:cxnLst/>
              <a:rect l="l" t="t" r="r" b="b"/>
              <a:pathLst>
                <a:path w="4723" h="8191" extrusionOk="0">
                  <a:moveTo>
                    <a:pt x="4722" y="0"/>
                  </a:moveTo>
                  <a:lnTo>
                    <a:pt x="1" y="3698"/>
                  </a:lnTo>
                  <a:lnTo>
                    <a:pt x="105" y="8190"/>
                  </a:lnTo>
                  <a:cubicBezTo>
                    <a:pt x="899" y="7919"/>
                    <a:pt x="1536" y="7334"/>
                    <a:pt x="1860" y="6571"/>
                  </a:cubicBezTo>
                  <a:lnTo>
                    <a:pt x="47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10" name="Google Shape;1710;p56"/>
            <p:cNvSpPr/>
            <p:nvPr/>
          </p:nvSpPr>
          <p:spPr>
            <a:xfrm>
              <a:off x="7986678" y="4309231"/>
              <a:ext cx="151754" cy="100963"/>
            </a:xfrm>
            <a:custGeom>
              <a:avLst/>
              <a:gdLst/>
              <a:ahLst/>
              <a:cxnLst/>
              <a:rect l="l" t="t" r="r" b="b"/>
              <a:pathLst>
                <a:path w="2874" h="1912" extrusionOk="0">
                  <a:moveTo>
                    <a:pt x="168" y="0"/>
                  </a:moveTo>
                  <a:lnTo>
                    <a:pt x="1" y="533"/>
                  </a:lnTo>
                  <a:lnTo>
                    <a:pt x="2800" y="1912"/>
                  </a:lnTo>
                  <a:lnTo>
                    <a:pt x="2874" y="1745"/>
                  </a:lnTo>
                  <a:lnTo>
                    <a:pt x="596" y="595"/>
                  </a:lnTo>
                  <a:cubicBezTo>
                    <a:pt x="419" y="501"/>
                    <a:pt x="335" y="303"/>
                    <a:pt x="398" y="105"/>
                  </a:cubicBezTo>
                  <a:lnTo>
                    <a:pt x="1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11" name="Google Shape;1711;p56"/>
            <p:cNvSpPr/>
            <p:nvPr/>
          </p:nvSpPr>
          <p:spPr>
            <a:xfrm>
              <a:off x="7142176" y="3922540"/>
              <a:ext cx="358054" cy="599654"/>
            </a:xfrm>
            <a:custGeom>
              <a:avLst/>
              <a:gdLst/>
              <a:ahLst/>
              <a:cxnLst/>
              <a:rect l="l" t="t" r="r" b="b"/>
              <a:pathLst>
                <a:path w="6781" h="11356" extrusionOk="0">
                  <a:moveTo>
                    <a:pt x="1557" y="0"/>
                  </a:moveTo>
                  <a:lnTo>
                    <a:pt x="0" y="1275"/>
                  </a:lnTo>
                  <a:lnTo>
                    <a:pt x="84" y="4544"/>
                  </a:lnTo>
                  <a:lnTo>
                    <a:pt x="554" y="6122"/>
                  </a:lnTo>
                  <a:cubicBezTo>
                    <a:pt x="805" y="6989"/>
                    <a:pt x="1264" y="7772"/>
                    <a:pt x="1881" y="8430"/>
                  </a:cubicBezTo>
                  <a:lnTo>
                    <a:pt x="4649" y="11355"/>
                  </a:lnTo>
                  <a:lnTo>
                    <a:pt x="6780" y="11355"/>
                  </a:lnTo>
                  <a:lnTo>
                    <a:pt x="3249" y="5714"/>
                  </a:lnTo>
                  <a:lnTo>
                    <a:pt x="1557" y="0"/>
                  </a:lnTo>
                  <a:close/>
                </a:path>
              </a:pathLst>
            </a:custGeom>
            <a:solidFill>
              <a:srgbClr val="FFA6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12" name="Google Shape;1712;p56"/>
            <p:cNvSpPr/>
            <p:nvPr/>
          </p:nvSpPr>
          <p:spPr>
            <a:xfrm>
              <a:off x="7424767" y="3603123"/>
              <a:ext cx="283021" cy="618980"/>
            </a:xfrm>
            <a:custGeom>
              <a:avLst/>
              <a:gdLst/>
              <a:ahLst/>
              <a:cxnLst/>
              <a:rect l="l" t="t" r="r" b="b"/>
              <a:pathLst>
                <a:path w="5360" h="11722" extrusionOk="0">
                  <a:moveTo>
                    <a:pt x="5359" y="1"/>
                  </a:moveTo>
                  <a:lnTo>
                    <a:pt x="5359" y="1"/>
                  </a:lnTo>
                  <a:cubicBezTo>
                    <a:pt x="4659" y="314"/>
                    <a:pt x="4189" y="972"/>
                    <a:pt x="4126" y="1724"/>
                  </a:cubicBezTo>
                  <a:lnTo>
                    <a:pt x="3510" y="8514"/>
                  </a:lnTo>
                  <a:lnTo>
                    <a:pt x="606" y="7815"/>
                  </a:lnTo>
                  <a:lnTo>
                    <a:pt x="0" y="11304"/>
                  </a:lnTo>
                  <a:lnTo>
                    <a:pt x="4649" y="11722"/>
                  </a:lnTo>
                  <a:lnTo>
                    <a:pt x="5035" y="7710"/>
                  </a:lnTo>
                  <a:lnTo>
                    <a:pt x="535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13" name="Google Shape;1713;p56"/>
            <p:cNvSpPr/>
            <p:nvPr/>
          </p:nvSpPr>
          <p:spPr>
            <a:xfrm>
              <a:off x="7462786" y="3678159"/>
              <a:ext cx="241677" cy="544472"/>
            </a:xfrm>
            <a:custGeom>
              <a:avLst/>
              <a:gdLst/>
              <a:ahLst/>
              <a:cxnLst/>
              <a:rect l="l" t="t" r="r" b="b"/>
              <a:pathLst>
                <a:path w="4577" h="10311" extrusionOk="0">
                  <a:moveTo>
                    <a:pt x="4576" y="0"/>
                  </a:moveTo>
                  <a:lnTo>
                    <a:pt x="4576" y="0"/>
                  </a:lnTo>
                  <a:cubicBezTo>
                    <a:pt x="4326" y="335"/>
                    <a:pt x="4179" y="742"/>
                    <a:pt x="4148" y="1170"/>
                  </a:cubicBezTo>
                  <a:lnTo>
                    <a:pt x="3605" y="8431"/>
                  </a:lnTo>
                  <a:cubicBezTo>
                    <a:pt x="3554" y="9122"/>
                    <a:pt x="2979" y="9665"/>
                    <a:pt x="2284" y="9665"/>
                  </a:cubicBezTo>
                  <a:cubicBezTo>
                    <a:pt x="2265" y="9665"/>
                    <a:pt x="2245" y="9664"/>
                    <a:pt x="2226" y="9663"/>
                  </a:cubicBezTo>
                  <a:lnTo>
                    <a:pt x="1307" y="9632"/>
                  </a:lnTo>
                  <a:cubicBezTo>
                    <a:pt x="1286" y="9631"/>
                    <a:pt x="1265" y="9631"/>
                    <a:pt x="1244" y="9631"/>
                  </a:cubicBezTo>
                  <a:cubicBezTo>
                    <a:pt x="806" y="9631"/>
                    <a:pt x="380" y="9736"/>
                    <a:pt x="1" y="9956"/>
                  </a:cubicBezTo>
                  <a:lnTo>
                    <a:pt x="3929" y="10311"/>
                  </a:lnTo>
                  <a:lnTo>
                    <a:pt x="4315" y="6300"/>
                  </a:lnTo>
                  <a:lnTo>
                    <a:pt x="457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14" name="Google Shape;1714;p56"/>
            <p:cNvSpPr/>
            <p:nvPr/>
          </p:nvSpPr>
          <p:spPr>
            <a:xfrm>
              <a:off x="7594499" y="4053232"/>
              <a:ext cx="30361" cy="92726"/>
            </a:xfrm>
            <a:custGeom>
              <a:avLst/>
              <a:gdLst/>
              <a:ahLst/>
              <a:cxnLst/>
              <a:rect l="l" t="t" r="r" b="b"/>
              <a:pathLst>
                <a:path w="575" h="1756" extrusionOk="0">
                  <a:moveTo>
                    <a:pt x="272" y="1"/>
                  </a:moveTo>
                  <a:lnTo>
                    <a:pt x="272" y="1"/>
                  </a:lnTo>
                  <a:cubicBezTo>
                    <a:pt x="0" y="492"/>
                    <a:pt x="53" y="1098"/>
                    <a:pt x="408" y="1547"/>
                  </a:cubicBezTo>
                  <a:lnTo>
                    <a:pt x="575" y="1756"/>
                  </a:lnTo>
                  <a:lnTo>
                    <a:pt x="2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15" name="Google Shape;1715;p56"/>
            <p:cNvSpPr/>
            <p:nvPr/>
          </p:nvSpPr>
          <p:spPr>
            <a:xfrm>
              <a:off x="7355664" y="4014632"/>
              <a:ext cx="97104" cy="135762"/>
            </a:xfrm>
            <a:custGeom>
              <a:avLst/>
              <a:gdLst/>
              <a:ahLst/>
              <a:cxnLst/>
              <a:rect l="l" t="t" r="r" b="b"/>
              <a:pathLst>
                <a:path w="1839" h="2571" extrusionOk="0">
                  <a:moveTo>
                    <a:pt x="522" y="1"/>
                  </a:moveTo>
                  <a:lnTo>
                    <a:pt x="0" y="1818"/>
                  </a:lnTo>
                  <a:lnTo>
                    <a:pt x="1452" y="2570"/>
                  </a:lnTo>
                  <a:lnTo>
                    <a:pt x="1839" y="356"/>
                  </a:lnTo>
                  <a:lnTo>
                    <a:pt x="522" y="1"/>
                  </a:lnTo>
                  <a:close/>
                </a:path>
              </a:pathLst>
            </a:custGeom>
            <a:solidFill>
              <a:srgbClr val="FFA6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16" name="Google Shape;1716;p56"/>
            <p:cNvSpPr/>
            <p:nvPr/>
          </p:nvSpPr>
          <p:spPr>
            <a:xfrm>
              <a:off x="7412482" y="4031741"/>
              <a:ext cx="40288" cy="118653"/>
            </a:xfrm>
            <a:custGeom>
              <a:avLst/>
              <a:gdLst/>
              <a:ahLst/>
              <a:cxnLst/>
              <a:rect l="l" t="t" r="r" b="b"/>
              <a:pathLst>
                <a:path w="763" h="2247" extrusionOk="0">
                  <a:moveTo>
                    <a:pt x="658" y="1"/>
                  </a:moveTo>
                  <a:lnTo>
                    <a:pt x="0" y="2048"/>
                  </a:lnTo>
                  <a:lnTo>
                    <a:pt x="376" y="2246"/>
                  </a:lnTo>
                  <a:lnTo>
                    <a:pt x="763" y="32"/>
                  </a:lnTo>
                  <a:lnTo>
                    <a:pt x="658" y="1"/>
                  </a:lnTo>
                  <a:close/>
                </a:path>
              </a:pathLst>
            </a:custGeom>
            <a:solidFill>
              <a:srgbClr val="FF88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17" name="Google Shape;1717;p56"/>
            <p:cNvSpPr/>
            <p:nvPr/>
          </p:nvSpPr>
          <p:spPr>
            <a:xfrm>
              <a:off x="7183152" y="3899887"/>
              <a:ext cx="200649" cy="222362"/>
            </a:xfrm>
            <a:custGeom>
              <a:avLst/>
              <a:gdLst/>
              <a:ahLst/>
              <a:cxnLst/>
              <a:rect l="l" t="t" r="r" b="b"/>
              <a:pathLst>
                <a:path w="3800" h="4211" extrusionOk="0">
                  <a:moveTo>
                    <a:pt x="656" y="1"/>
                  </a:moveTo>
                  <a:lnTo>
                    <a:pt x="1220" y="1902"/>
                  </a:lnTo>
                  <a:lnTo>
                    <a:pt x="478" y="1933"/>
                  </a:lnTo>
                  <a:cubicBezTo>
                    <a:pt x="1" y="1933"/>
                    <a:pt x="18" y="2644"/>
                    <a:pt x="478" y="2644"/>
                  </a:cubicBezTo>
                  <a:cubicBezTo>
                    <a:pt x="482" y="2644"/>
                    <a:pt x="485" y="2644"/>
                    <a:pt x="488" y="2644"/>
                  </a:cubicBezTo>
                  <a:lnTo>
                    <a:pt x="1439" y="2644"/>
                  </a:lnTo>
                  <a:lnTo>
                    <a:pt x="1648" y="3375"/>
                  </a:lnTo>
                  <a:lnTo>
                    <a:pt x="2191" y="3438"/>
                  </a:lnTo>
                  <a:lnTo>
                    <a:pt x="3194" y="4211"/>
                  </a:lnTo>
                  <a:lnTo>
                    <a:pt x="3800" y="2174"/>
                  </a:lnTo>
                  <a:lnTo>
                    <a:pt x="2076" y="1714"/>
                  </a:lnTo>
                  <a:lnTo>
                    <a:pt x="1491" y="743"/>
                  </a:lnTo>
                  <a:cubicBezTo>
                    <a:pt x="1366" y="534"/>
                    <a:pt x="1199" y="356"/>
                    <a:pt x="990" y="220"/>
                  </a:cubicBezTo>
                  <a:lnTo>
                    <a:pt x="65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18" name="Google Shape;1718;p56"/>
            <p:cNvSpPr/>
            <p:nvPr/>
          </p:nvSpPr>
          <p:spPr>
            <a:xfrm>
              <a:off x="7817334" y="3378069"/>
              <a:ext cx="134646" cy="264817"/>
            </a:xfrm>
            <a:custGeom>
              <a:avLst/>
              <a:gdLst/>
              <a:ahLst/>
              <a:cxnLst/>
              <a:rect l="l" t="t" r="r" b="b"/>
              <a:pathLst>
                <a:path w="2550" h="5015" extrusionOk="0">
                  <a:moveTo>
                    <a:pt x="2278" y="1"/>
                  </a:moveTo>
                  <a:lnTo>
                    <a:pt x="1" y="1620"/>
                  </a:lnTo>
                  <a:cubicBezTo>
                    <a:pt x="116" y="2163"/>
                    <a:pt x="147" y="2717"/>
                    <a:pt x="105" y="3270"/>
                  </a:cubicBezTo>
                  <a:lnTo>
                    <a:pt x="763" y="5015"/>
                  </a:lnTo>
                  <a:lnTo>
                    <a:pt x="2550" y="2654"/>
                  </a:lnTo>
                  <a:lnTo>
                    <a:pt x="2278" y="1"/>
                  </a:lnTo>
                  <a:close/>
                </a:path>
              </a:pathLst>
            </a:custGeom>
            <a:solidFill>
              <a:srgbClr val="FFA6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19" name="Google Shape;1719;p56"/>
            <p:cNvSpPr/>
            <p:nvPr/>
          </p:nvSpPr>
          <p:spPr>
            <a:xfrm>
              <a:off x="7833492" y="3549790"/>
              <a:ext cx="95309" cy="94204"/>
            </a:xfrm>
            <a:custGeom>
              <a:avLst/>
              <a:gdLst/>
              <a:ahLst/>
              <a:cxnLst/>
              <a:rect l="l" t="t" r="r" b="b"/>
              <a:pathLst>
                <a:path w="1805" h="1784" extrusionOk="0">
                  <a:moveTo>
                    <a:pt x="1789" y="0"/>
                  </a:moveTo>
                  <a:cubicBezTo>
                    <a:pt x="1784" y="0"/>
                    <a:pt x="1779" y="3"/>
                    <a:pt x="1774" y="8"/>
                  </a:cubicBezTo>
                  <a:lnTo>
                    <a:pt x="468" y="1721"/>
                  </a:lnTo>
                  <a:lnTo>
                    <a:pt x="50" y="614"/>
                  </a:lnTo>
                  <a:cubicBezTo>
                    <a:pt x="50" y="608"/>
                    <a:pt x="45" y="605"/>
                    <a:pt x="39" y="605"/>
                  </a:cubicBezTo>
                  <a:cubicBezTo>
                    <a:pt x="25" y="605"/>
                    <a:pt x="1" y="620"/>
                    <a:pt x="8" y="635"/>
                  </a:cubicBezTo>
                  <a:lnTo>
                    <a:pt x="447" y="1763"/>
                  </a:lnTo>
                  <a:cubicBezTo>
                    <a:pt x="447" y="1773"/>
                    <a:pt x="447" y="1773"/>
                    <a:pt x="457" y="1784"/>
                  </a:cubicBezTo>
                  <a:cubicBezTo>
                    <a:pt x="468" y="1773"/>
                    <a:pt x="468" y="1773"/>
                    <a:pt x="478" y="1773"/>
                  </a:cubicBezTo>
                  <a:lnTo>
                    <a:pt x="1805" y="39"/>
                  </a:lnTo>
                  <a:cubicBezTo>
                    <a:pt x="1805" y="29"/>
                    <a:pt x="1805" y="18"/>
                    <a:pt x="1805" y="8"/>
                  </a:cubicBezTo>
                  <a:cubicBezTo>
                    <a:pt x="1800" y="3"/>
                    <a:pt x="1795" y="0"/>
                    <a:pt x="17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20" name="Google Shape;1720;p56"/>
            <p:cNvSpPr/>
            <p:nvPr/>
          </p:nvSpPr>
          <p:spPr>
            <a:xfrm>
              <a:off x="7631462" y="3047932"/>
              <a:ext cx="353090" cy="309226"/>
            </a:xfrm>
            <a:custGeom>
              <a:avLst/>
              <a:gdLst/>
              <a:ahLst/>
              <a:cxnLst/>
              <a:rect l="l" t="t" r="r" b="b"/>
              <a:pathLst>
                <a:path w="6687" h="5856" extrusionOk="0">
                  <a:moveTo>
                    <a:pt x="3555" y="0"/>
                  </a:moveTo>
                  <a:cubicBezTo>
                    <a:pt x="3336" y="0"/>
                    <a:pt x="3117" y="20"/>
                    <a:pt x="2904" y="58"/>
                  </a:cubicBezTo>
                  <a:cubicBezTo>
                    <a:pt x="1985" y="225"/>
                    <a:pt x="1108" y="706"/>
                    <a:pt x="596" y="1479"/>
                  </a:cubicBezTo>
                  <a:cubicBezTo>
                    <a:pt x="84" y="2252"/>
                    <a:pt x="0" y="3317"/>
                    <a:pt x="512" y="4101"/>
                  </a:cubicBezTo>
                  <a:cubicBezTo>
                    <a:pt x="2267" y="4362"/>
                    <a:pt x="4137" y="4842"/>
                    <a:pt x="5600" y="5856"/>
                  </a:cubicBezTo>
                  <a:cubicBezTo>
                    <a:pt x="6122" y="5563"/>
                    <a:pt x="6456" y="4999"/>
                    <a:pt x="6571" y="4414"/>
                  </a:cubicBezTo>
                  <a:cubicBezTo>
                    <a:pt x="6686" y="3829"/>
                    <a:pt x="6613" y="3223"/>
                    <a:pt x="6477" y="2649"/>
                  </a:cubicBezTo>
                  <a:cubicBezTo>
                    <a:pt x="6331" y="1959"/>
                    <a:pt x="6080" y="1249"/>
                    <a:pt x="5579" y="747"/>
                  </a:cubicBezTo>
                  <a:cubicBezTo>
                    <a:pt x="5053" y="230"/>
                    <a:pt x="4303" y="0"/>
                    <a:pt x="35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21" name="Google Shape;1721;p56"/>
            <p:cNvSpPr/>
            <p:nvPr/>
          </p:nvSpPr>
          <p:spPr>
            <a:xfrm>
              <a:off x="7643607" y="3139602"/>
              <a:ext cx="303403" cy="347351"/>
            </a:xfrm>
            <a:custGeom>
              <a:avLst/>
              <a:gdLst/>
              <a:ahLst/>
              <a:cxnLst/>
              <a:rect l="l" t="t" r="r" b="b"/>
              <a:pathLst>
                <a:path w="5746" h="6578" extrusionOk="0">
                  <a:moveTo>
                    <a:pt x="2998" y="1"/>
                  </a:moveTo>
                  <a:cubicBezTo>
                    <a:pt x="2910" y="1"/>
                    <a:pt x="2822" y="15"/>
                    <a:pt x="2737" y="46"/>
                  </a:cubicBezTo>
                  <a:cubicBezTo>
                    <a:pt x="2539" y="150"/>
                    <a:pt x="2351" y="275"/>
                    <a:pt x="2194" y="443"/>
                  </a:cubicBezTo>
                  <a:cubicBezTo>
                    <a:pt x="2069" y="557"/>
                    <a:pt x="1922" y="631"/>
                    <a:pt x="1755" y="672"/>
                  </a:cubicBezTo>
                  <a:cubicBezTo>
                    <a:pt x="1729" y="678"/>
                    <a:pt x="1703" y="680"/>
                    <a:pt x="1677" y="680"/>
                  </a:cubicBezTo>
                  <a:cubicBezTo>
                    <a:pt x="1651" y="680"/>
                    <a:pt x="1625" y="678"/>
                    <a:pt x="1598" y="672"/>
                  </a:cubicBezTo>
                  <a:cubicBezTo>
                    <a:pt x="1318" y="645"/>
                    <a:pt x="1070" y="368"/>
                    <a:pt x="811" y="368"/>
                  </a:cubicBezTo>
                  <a:cubicBezTo>
                    <a:pt x="771" y="368"/>
                    <a:pt x="731" y="375"/>
                    <a:pt x="690" y="390"/>
                  </a:cubicBezTo>
                  <a:cubicBezTo>
                    <a:pt x="522" y="453"/>
                    <a:pt x="428" y="641"/>
                    <a:pt x="376" y="819"/>
                  </a:cubicBezTo>
                  <a:cubicBezTo>
                    <a:pt x="0" y="1968"/>
                    <a:pt x="345" y="3148"/>
                    <a:pt x="773" y="4245"/>
                  </a:cubicBezTo>
                  <a:cubicBezTo>
                    <a:pt x="919" y="4684"/>
                    <a:pt x="1128" y="5112"/>
                    <a:pt x="1390" y="5509"/>
                  </a:cubicBezTo>
                  <a:cubicBezTo>
                    <a:pt x="1640" y="5906"/>
                    <a:pt x="2006" y="6219"/>
                    <a:pt x="2434" y="6418"/>
                  </a:cubicBezTo>
                  <a:cubicBezTo>
                    <a:pt x="2696" y="6525"/>
                    <a:pt x="2973" y="6578"/>
                    <a:pt x="3248" y="6578"/>
                  </a:cubicBezTo>
                  <a:cubicBezTo>
                    <a:pt x="3642" y="6578"/>
                    <a:pt x="4033" y="6470"/>
                    <a:pt x="4377" y="6261"/>
                  </a:cubicBezTo>
                  <a:cubicBezTo>
                    <a:pt x="4952" y="5906"/>
                    <a:pt x="5391" y="5352"/>
                    <a:pt x="5589" y="4694"/>
                  </a:cubicBezTo>
                  <a:cubicBezTo>
                    <a:pt x="5693" y="4381"/>
                    <a:pt x="5746" y="4057"/>
                    <a:pt x="5746" y="3723"/>
                  </a:cubicBezTo>
                  <a:cubicBezTo>
                    <a:pt x="5547" y="3639"/>
                    <a:pt x="5401" y="3482"/>
                    <a:pt x="5307" y="3284"/>
                  </a:cubicBezTo>
                  <a:cubicBezTo>
                    <a:pt x="5234" y="3138"/>
                    <a:pt x="5182" y="2971"/>
                    <a:pt x="5161" y="2803"/>
                  </a:cubicBezTo>
                  <a:cubicBezTo>
                    <a:pt x="5129" y="2532"/>
                    <a:pt x="4931" y="2302"/>
                    <a:pt x="4670" y="2218"/>
                  </a:cubicBezTo>
                  <a:cubicBezTo>
                    <a:pt x="4461" y="2156"/>
                    <a:pt x="4315" y="1989"/>
                    <a:pt x="4273" y="1780"/>
                  </a:cubicBezTo>
                  <a:cubicBezTo>
                    <a:pt x="4189" y="1320"/>
                    <a:pt x="4106" y="777"/>
                    <a:pt x="3803" y="411"/>
                  </a:cubicBezTo>
                  <a:cubicBezTo>
                    <a:pt x="3608" y="168"/>
                    <a:pt x="3301" y="1"/>
                    <a:pt x="2998" y="1"/>
                  </a:cubicBezTo>
                  <a:close/>
                </a:path>
              </a:pathLst>
            </a:custGeom>
            <a:solidFill>
              <a:srgbClr val="FFA6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22" name="Google Shape;1722;p56"/>
            <p:cNvSpPr/>
            <p:nvPr/>
          </p:nvSpPr>
          <p:spPr>
            <a:xfrm>
              <a:off x="7750589" y="3233911"/>
              <a:ext cx="83375" cy="28356"/>
            </a:xfrm>
            <a:custGeom>
              <a:avLst/>
              <a:gdLst/>
              <a:ahLst/>
              <a:cxnLst/>
              <a:rect l="l" t="t" r="r" b="b"/>
              <a:pathLst>
                <a:path w="1579" h="537" extrusionOk="0">
                  <a:moveTo>
                    <a:pt x="898" y="0"/>
                  </a:moveTo>
                  <a:cubicBezTo>
                    <a:pt x="842" y="0"/>
                    <a:pt x="787" y="5"/>
                    <a:pt x="732" y="15"/>
                  </a:cubicBezTo>
                  <a:cubicBezTo>
                    <a:pt x="419" y="56"/>
                    <a:pt x="147" y="255"/>
                    <a:pt x="1" y="537"/>
                  </a:cubicBezTo>
                  <a:lnTo>
                    <a:pt x="1578" y="276"/>
                  </a:lnTo>
                  <a:cubicBezTo>
                    <a:pt x="1398" y="96"/>
                    <a:pt x="1149" y="0"/>
                    <a:pt x="8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23" name="Google Shape;1723;p56"/>
            <p:cNvSpPr/>
            <p:nvPr/>
          </p:nvSpPr>
          <p:spPr>
            <a:xfrm>
              <a:off x="7784279" y="3275310"/>
              <a:ext cx="25926" cy="24079"/>
            </a:xfrm>
            <a:custGeom>
              <a:avLst/>
              <a:gdLst/>
              <a:ahLst/>
              <a:cxnLst/>
              <a:rect l="l" t="t" r="r" b="b"/>
              <a:pathLst>
                <a:path w="491" h="456" extrusionOk="0">
                  <a:moveTo>
                    <a:pt x="244" y="0"/>
                  </a:moveTo>
                  <a:cubicBezTo>
                    <a:pt x="134" y="0"/>
                    <a:pt x="40" y="79"/>
                    <a:pt x="21" y="192"/>
                  </a:cubicBezTo>
                  <a:cubicBezTo>
                    <a:pt x="0" y="317"/>
                    <a:pt x="84" y="442"/>
                    <a:pt x="209" y="453"/>
                  </a:cubicBezTo>
                  <a:cubicBezTo>
                    <a:pt x="222" y="455"/>
                    <a:pt x="235" y="456"/>
                    <a:pt x="248" y="456"/>
                  </a:cubicBezTo>
                  <a:cubicBezTo>
                    <a:pt x="359" y="456"/>
                    <a:pt x="461" y="377"/>
                    <a:pt x="470" y="265"/>
                  </a:cubicBezTo>
                  <a:cubicBezTo>
                    <a:pt x="491" y="139"/>
                    <a:pt x="407" y="24"/>
                    <a:pt x="282" y="4"/>
                  </a:cubicBezTo>
                  <a:cubicBezTo>
                    <a:pt x="269" y="1"/>
                    <a:pt x="256" y="0"/>
                    <a:pt x="2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24" name="Google Shape;1724;p56"/>
            <p:cNvSpPr/>
            <p:nvPr/>
          </p:nvSpPr>
          <p:spPr>
            <a:xfrm>
              <a:off x="7663462" y="3265277"/>
              <a:ext cx="40288" cy="30680"/>
            </a:xfrm>
            <a:custGeom>
              <a:avLst/>
              <a:gdLst/>
              <a:ahLst/>
              <a:cxnLst/>
              <a:rect l="l" t="t" r="r" b="b"/>
              <a:pathLst>
                <a:path w="763" h="581" extrusionOk="0">
                  <a:moveTo>
                    <a:pt x="358" y="0"/>
                  </a:moveTo>
                  <a:cubicBezTo>
                    <a:pt x="305" y="0"/>
                    <a:pt x="255" y="12"/>
                    <a:pt x="209" y="37"/>
                  </a:cubicBezTo>
                  <a:cubicBezTo>
                    <a:pt x="63" y="110"/>
                    <a:pt x="0" y="319"/>
                    <a:pt x="32" y="580"/>
                  </a:cubicBezTo>
                  <a:lnTo>
                    <a:pt x="763" y="194"/>
                  </a:lnTo>
                  <a:cubicBezTo>
                    <a:pt x="623" y="68"/>
                    <a:pt x="483" y="0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25" name="Google Shape;1725;p56"/>
            <p:cNvSpPr/>
            <p:nvPr/>
          </p:nvSpPr>
          <p:spPr>
            <a:xfrm>
              <a:off x="7686062" y="3305620"/>
              <a:ext cx="21015" cy="22495"/>
            </a:xfrm>
            <a:custGeom>
              <a:avLst/>
              <a:gdLst/>
              <a:ahLst/>
              <a:cxnLst/>
              <a:rect l="l" t="t" r="r" b="b"/>
              <a:pathLst>
                <a:path w="398" h="426" extrusionOk="0">
                  <a:moveTo>
                    <a:pt x="145" y="0"/>
                  </a:moveTo>
                  <a:cubicBezTo>
                    <a:pt x="124" y="0"/>
                    <a:pt x="103" y="5"/>
                    <a:pt x="84" y="15"/>
                  </a:cubicBezTo>
                  <a:cubicBezTo>
                    <a:pt x="11" y="46"/>
                    <a:pt x="1" y="171"/>
                    <a:pt x="63" y="286"/>
                  </a:cubicBezTo>
                  <a:cubicBezTo>
                    <a:pt x="103" y="375"/>
                    <a:pt x="181" y="426"/>
                    <a:pt x="247" y="426"/>
                  </a:cubicBezTo>
                  <a:cubicBezTo>
                    <a:pt x="267" y="426"/>
                    <a:pt x="287" y="421"/>
                    <a:pt x="303" y="412"/>
                  </a:cubicBezTo>
                  <a:cubicBezTo>
                    <a:pt x="377" y="380"/>
                    <a:pt x="398" y="255"/>
                    <a:pt x="335" y="140"/>
                  </a:cubicBezTo>
                  <a:cubicBezTo>
                    <a:pt x="287" y="52"/>
                    <a:pt x="214" y="0"/>
                    <a:pt x="14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26" name="Google Shape;1726;p56"/>
            <p:cNvSpPr/>
            <p:nvPr/>
          </p:nvSpPr>
          <p:spPr>
            <a:xfrm>
              <a:off x="7903934" y="3287614"/>
              <a:ext cx="56340" cy="42508"/>
            </a:xfrm>
            <a:custGeom>
              <a:avLst/>
              <a:gdLst/>
              <a:ahLst/>
              <a:cxnLst/>
              <a:rect l="l" t="t" r="r" b="b"/>
              <a:pathLst>
                <a:path w="1067" h="805" extrusionOk="0">
                  <a:moveTo>
                    <a:pt x="920" y="0"/>
                  </a:moveTo>
                  <a:lnTo>
                    <a:pt x="1" y="575"/>
                  </a:lnTo>
                  <a:lnTo>
                    <a:pt x="147" y="805"/>
                  </a:lnTo>
                  <a:lnTo>
                    <a:pt x="1066" y="230"/>
                  </a:lnTo>
                  <a:lnTo>
                    <a:pt x="9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27" name="Google Shape;1727;p56"/>
            <p:cNvSpPr/>
            <p:nvPr/>
          </p:nvSpPr>
          <p:spPr>
            <a:xfrm>
              <a:off x="7902825" y="3327323"/>
              <a:ext cx="67376" cy="70653"/>
            </a:xfrm>
            <a:custGeom>
              <a:avLst/>
              <a:gdLst/>
              <a:ahLst/>
              <a:cxnLst/>
              <a:rect l="l" t="t" r="r" b="b"/>
              <a:pathLst>
                <a:path w="1276" h="1338" extrusionOk="0">
                  <a:moveTo>
                    <a:pt x="1077" y="1"/>
                  </a:moveTo>
                  <a:lnTo>
                    <a:pt x="1" y="1160"/>
                  </a:lnTo>
                  <a:lnTo>
                    <a:pt x="189" y="1338"/>
                  </a:lnTo>
                  <a:lnTo>
                    <a:pt x="1275" y="189"/>
                  </a:lnTo>
                  <a:lnTo>
                    <a:pt x="10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28" name="Google Shape;1728;p56"/>
            <p:cNvSpPr/>
            <p:nvPr/>
          </p:nvSpPr>
          <p:spPr>
            <a:xfrm>
              <a:off x="7924897" y="3259997"/>
              <a:ext cx="85593" cy="94468"/>
            </a:xfrm>
            <a:custGeom>
              <a:avLst/>
              <a:gdLst/>
              <a:ahLst/>
              <a:cxnLst/>
              <a:rect l="l" t="t" r="r" b="b"/>
              <a:pathLst>
                <a:path w="1621" h="1789" extrusionOk="0">
                  <a:moveTo>
                    <a:pt x="1095" y="1"/>
                  </a:moveTo>
                  <a:cubicBezTo>
                    <a:pt x="887" y="1"/>
                    <a:pt x="672" y="131"/>
                    <a:pt x="544" y="304"/>
                  </a:cubicBezTo>
                  <a:cubicBezTo>
                    <a:pt x="304" y="628"/>
                    <a:pt x="1" y="1547"/>
                    <a:pt x="554" y="1756"/>
                  </a:cubicBezTo>
                  <a:cubicBezTo>
                    <a:pt x="618" y="1778"/>
                    <a:pt x="684" y="1789"/>
                    <a:pt x="750" y="1789"/>
                  </a:cubicBezTo>
                  <a:cubicBezTo>
                    <a:pt x="902" y="1789"/>
                    <a:pt x="1054" y="1733"/>
                    <a:pt x="1171" y="1631"/>
                  </a:cubicBezTo>
                  <a:cubicBezTo>
                    <a:pt x="1338" y="1474"/>
                    <a:pt x="1453" y="1286"/>
                    <a:pt x="1526" y="1077"/>
                  </a:cubicBezTo>
                  <a:cubicBezTo>
                    <a:pt x="1599" y="899"/>
                    <a:pt x="1620" y="711"/>
                    <a:pt x="1610" y="523"/>
                  </a:cubicBezTo>
                  <a:cubicBezTo>
                    <a:pt x="1599" y="335"/>
                    <a:pt x="1495" y="158"/>
                    <a:pt x="1328" y="64"/>
                  </a:cubicBezTo>
                  <a:cubicBezTo>
                    <a:pt x="1255" y="20"/>
                    <a:pt x="1176" y="1"/>
                    <a:pt x="1095" y="1"/>
                  </a:cubicBezTo>
                  <a:close/>
                </a:path>
              </a:pathLst>
            </a:custGeom>
            <a:solidFill>
              <a:srgbClr val="FFA6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29" name="Google Shape;1729;p56"/>
            <p:cNvSpPr/>
            <p:nvPr/>
          </p:nvSpPr>
          <p:spPr>
            <a:xfrm>
              <a:off x="7959642" y="3276155"/>
              <a:ext cx="40341" cy="59511"/>
            </a:xfrm>
            <a:custGeom>
              <a:avLst/>
              <a:gdLst/>
              <a:ahLst/>
              <a:cxnLst/>
              <a:rect l="l" t="t" r="r" b="b"/>
              <a:pathLst>
                <a:path w="764" h="1127" extrusionOk="0">
                  <a:moveTo>
                    <a:pt x="457" y="1"/>
                  </a:moveTo>
                  <a:cubicBezTo>
                    <a:pt x="377" y="1"/>
                    <a:pt x="301" y="29"/>
                    <a:pt x="241" y="82"/>
                  </a:cubicBezTo>
                  <a:cubicBezTo>
                    <a:pt x="147" y="165"/>
                    <a:pt x="85" y="280"/>
                    <a:pt x="53" y="395"/>
                  </a:cubicBezTo>
                  <a:cubicBezTo>
                    <a:pt x="1" y="573"/>
                    <a:pt x="1" y="750"/>
                    <a:pt x="53" y="917"/>
                  </a:cubicBezTo>
                  <a:cubicBezTo>
                    <a:pt x="74" y="1011"/>
                    <a:pt x="126" y="1105"/>
                    <a:pt x="220" y="1126"/>
                  </a:cubicBezTo>
                  <a:cubicBezTo>
                    <a:pt x="304" y="1126"/>
                    <a:pt x="387" y="1084"/>
                    <a:pt x="419" y="1011"/>
                  </a:cubicBezTo>
                  <a:cubicBezTo>
                    <a:pt x="534" y="802"/>
                    <a:pt x="429" y="552"/>
                    <a:pt x="199" y="499"/>
                  </a:cubicBezTo>
                  <a:cubicBezTo>
                    <a:pt x="220" y="416"/>
                    <a:pt x="262" y="343"/>
                    <a:pt x="304" y="270"/>
                  </a:cubicBezTo>
                  <a:cubicBezTo>
                    <a:pt x="356" y="197"/>
                    <a:pt x="429" y="155"/>
                    <a:pt x="513" y="144"/>
                  </a:cubicBezTo>
                  <a:cubicBezTo>
                    <a:pt x="617" y="155"/>
                    <a:pt x="701" y="238"/>
                    <a:pt x="711" y="343"/>
                  </a:cubicBezTo>
                  <a:cubicBezTo>
                    <a:pt x="764" y="217"/>
                    <a:pt x="711" y="82"/>
                    <a:pt x="596" y="29"/>
                  </a:cubicBezTo>
                  <a:cubicBezTo>
                    <a:pt x="550" y="10"/>
                    <a:pt x="503" y="1"/>
                    <a:pt x="457" y="1"/>
                  </a:cubicBezTo>
                  <a:close/>
                </a:path>
              </a:pathLst>
            </a:custGeom>
            <a:solidFill>
              <a:srgbClr val="FF88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30" name="Google Shape;1730;p56"/>
            <p:cNvSpPr/>
            <p:nvPr/>
          </p:nvSpPr>
          <p:spPr>
            <a:xfrm>
              <a:off x="7684953" y="3305831"/>
              <a:ext cx="231169" cy="86653"/>
            </a:xfrm>
            <a:custGeom>
              <a:avLst/>
              <a:gdLst/>
              <a:ahLst/>
              <a:cxnLst/>
              <a:rect l="l" t="t" r="r" b="b"/>
              <a:pathLst>
                <a:path w="4378" h="1641" extrusionOk="0">
                  <a:moveTo>
                    <a:pt x="4346" y="0"/>
                  </a:moveTo>
                  <a:cubicBezTo>
                    <a:pt x="3874" y="152"/>
                    <a:pt x="3382" y="231"/>
                    <a:pt x="2887" y="231"/>
                  </a:cubicBezTo>
                  <a:cubicBezTo>
                    <a:pt x="2736" y="231"/>
                    <a:pt x="2585" y="224"/>
                    <a:pt x="2435" y="209"/>
                  </a:cubicBezTo>
                  <a:cubicBezTo>
                    <a:pt x="2222" y="178"/>
                    <a:pt x="1998" y="135"/>
                    <a:pt x="1781" y="135"/>
                  </a:cubicBezTo>
                  <a:cubicBezTo>
                    <a:pt x="1636" y="135"/>
                    <a:pt x="1493" y="154"/>
                    <a:pt x="1359" y="209"/>
                  </a:cubicBezTo>
                  <a:cubicBezTo>
                    <a:pt x="1056" y="345"/>
                    <a:pt x="857" y="627"/>
                    <a:pt x="659" y="888"/>
                  </a:cubicBezTo>
                  <a:cubicBezTo>
                    <a:pt x="481" y="1118"/>
                    <a:pt x="272" y="1348"/>
                    <a:pt x="1" y="1442"/>
                  </a:cubicBezTo>
                  <a:cubicBezTo>
                    <a:pt x="32" y="1504"/>
                    <a:pt x="53" y="1578"/>
                    <a:pt x="84" y="1640"/>
                  </a:cubicBezTo>
                  <a:cubicBezTo>
                    <a:pt x="324" y="1515"/>
                    <a:pt x="533" y="1337"/>
                    <a:pt x="690" y="1107"/>
                  </a:cubicBezTo>
                  <a:cubicBezTo>
                    <a:pt x="889" y="846"/>
                    <a:pt x="1087" y="564"/>
                    <a:pt x="1390" y="428"/>
                  </a:cubicBezTo>
                  <a:cubicBezTo>
                    <a:pt x="1527" y="373"/>
                    <a:pt x="1672" y="354"/>
                    <a:pt x="1821" y="354"/>
                  </a:cubicBezTo>
                  <a:cubicBezTo>
                    <a:pt x="2035" y="354"/>
                    <a:pt x="2256" y="393"/>
                    <a:pt x="2466" y="418"/>
                  </a:cubicBezTo>
                  <a:cubicBezTo>
                    <a:pt x="2626" y="433"/>
                    <a:pt x="2787" y="441"/>
                    <a:pt x="2946" y="441"/>
                  </a:cubicBezTo>
                  <a:cubicBezTo>
                    <a:pt x="3432" y="441"/>
                    <a:pt x="3914" y="369"/>
                    <a:pt x="4378" y="220"/>
                  </a:cubicBezTo>
                  <a:lnTo>
                    <a:pt x="43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31" name="Google Shape;1731;p56"/>
            <p:cNvSpPr/>
            <p:nvPr/>
          </p:nvSpPr>
          <p:spPr>
            <a:xfrm>
              <a:off x="7689389" y="3317396"/>
              <a:ext cx="243314" cy="178639"/>
            </a:xfrm>
            <a:custGeom>
              <a:avLst/>
              <a:gdLst/>
              <a:ahLst/>
              <a:cxnLst/>
              <a:rect l="l" t="t" r="r" b="b"/>
              <a:pathLst>
                <a:path w="4608" h="3383" extrusionOk="0">
                  <a:moveTo>
                    <a:pt x="4283" y="1"/>
                  </a:moveTo>
                  <a:cubicBezTo>
                    <a:pt x="3827" y="150"/>
                    <a:pt x="3348" y="222"/>
                    <a:pt x="2862" y="222"/>
                  </a:cubicBezTo>
                  <a:cubicBezTo>
                    <a:pt x="2703" y="222"/>
                    <a:pt x="2542" y="214"/>
                    <a:pt x="2382" y="199"/>
                  </a:cubicBezTo>
                  <a:cubicBezTo>
                    <a:pt x="2172" y="174"/>
                    <a:pt x="1951" y="135"/>
                    <a:pt x="1737" y="135"/>
                  </a:cubicBezTo>
                  <a:cubicBezTo>
                    <a:pt x="1588" y="135"/>
                    <a:pt x="1443" y="154"/>
                    <a:pt x="1306" y="209"/>
                  </a:cubicBezTo>
                  <a:cubicBezTo>
                    <a:pt x="1003" y="335"/>
                    <a:pt x="805" y="627"/>
                    <a:pt x="606" y="888"/>
                  </a:cubicBezTo>
                  <a:cubicBezTo>
                    <a:pt x="449" y="1118"/>
                    <a:pt x="240" y="1296"/>
                    <a:pt x="0" y="1421"/>
                  </a:cubicBezTo>
                  <a:cubicBezTo>
                    <a:pt x="240" y="2006"/>
                    <a:pt x="564" y="2581"/>
                    <a:pt x="1066" y="2946"/>
                  </a:cubicBezTo>
                  <a:cubicBezTo>
                    <a:pt x="1457" y="3234"/>
                    <a:pt x="1924" y="3383"/>
                    <a:pt x="2397" y="3383"/>
                  </a:cubicBezTo>
                  <a:cubicBezTo>
                    <a:pt x="2645" y="3383"/>
                    <a:pt x="2894" y="3342"/>
                    <a:pt x="3134" y="3260"/>
                  </a:cubicBezTo>
                  <a:cubicBezTo>
                    <a:pt x="3824" y="3019"/>
                    <a:pt x="4607" y="2393"/>
                    <a:pt x="4513" y="1672"/>
                  </a:cubicBezTo>
                  <a:cubicBezTo>
                    <a:pt x="4429" y="1118"/>
                    <a:pt x="4356" y="554"/>
                    <a:pt x="42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32" name="Google Shape;1732;p56"/>
            <p:cNvSpPr/>
            <p:nvPr/>
          </p:nvSpPr>
          <p:spPr>
            <a:xfrm>
              <a:off x="7863697" y="3141450"/>
              <a:ext cx="51324" cy="18746"/>
            </a:xfrm>
            <a:custGeom>
              <a:avLst/>
              <a:gdLst/>
              <a:ahLst/>
              <a:cxnLst/>
              <a:rect l="l" t="t" r="r" b="b"/>
              <a:pathLst>
                <a:path w="972" h="355" extrusionOk="0">
                  <a:moveTo>
                    <a:pt x="972" y="0"/>
                  </a:moveTo>
                  <a:lnTo>
                    <a:pt x="972" y="0"/>
                  </a:lnTo>
                  <a:cubicBezTo>
                    <a:pt x="805" y="42"/>
                    <a:pt x="638" y="94"/>
                    <a:pt x="481" y="146"/>
                  </a:cubicBezTo>
                  <a:cubicBezTo>
                    <a:pt x="314" y="199"/>
                    <a:pt x="157" y="261"/>
                    <a:pt x="0" y="334"/>
                  </a:cubicBezTo>
                  <a:cubicBezTo>
                    <a:pt x="69" y="348"/>
                    <a:pt x="138" y="355"/>
                    <a:pt x="206" y="355"/>
                  </a:cubicBezTo>
                  <a:cubicBezTo>
                    <a:pt x="499" y="355"/>
                    <a:pt x="777" y="229"/>
                    <a:pt x="9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33" name="Google Shape;1733;p56"/>
            <p:cNvSpPr/>
            <p:nvPr/>
          </p:nvSpPr>
          <p:spPr>
            <a:xfrm>
              <a:off x="7869188" y="3165159"/>
              <a:ext cx="36487" cy="7657"/>
            </a:xfrm>
            <a:custGeom>
              <a:avLst/>
              <a:gdLst/>
              <a:ahLst/>
              <a:cxnLst/>
              <a:rect l="l" t="t" r="r" b="b"/>
              <a:pathLst>
                <a:path w="691" h="145" extrusionOk="0">
                  <a:moveTo>
                    <a:pt x="690" y="0"/>
                  </a:moveTo>
                  <a:cubicBezTo>
                    <a:pt x="596" y="0"/>
                    <a:pt x="471" y="11"/>
                    <a:pt x="345" y="32"/>
                  </a:cubicBezTo>
                  <a:cubicBezTo>
                    <a:pt x="231" y="42"/>
                    <a:pt x="116" y="63"/>
                    <a:pt x="1" y="94"/>
                  </a:cubicBezTo>
                  <a:cubicBezTo>
                    <a:pt x="85" y="125"/>
                    <a:pt x="175" y="144"/>
                    <a:pt x="266" y="144"/>
                  </a:cubicBezTo>
                  <a:cubicBezTo>
                    <a:pt x="299" y="144"/>
                    <a:pt x="333" y="142"/>
                    <a:pt x="366" y="136"/>
                  </a:cubicBezTo>
                  <a:cubicBezTo>
                    <a:pt x="481" y="126"/>
                    <a:pt x="596" y="73"/>
                    <a:pt x="6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34" name="Google Shape;1734;p56"/>
            <p:cNvSpPr/>
            <p:nvPr/>
          </p:nvSpPr>
          <p:spPr>
            <a:xfrm>
              <a:off x="7876370" y="3176723"/>
              <a:ext cx="51377" cy="11511"/>
            </a:xfrm>
            <a:custGeom>
              <a:avLst/>
              <a:gdLst/>
              <a:ahLst/>
              <a:cxnLst/>
              <a:rect l="l" t="t" r="r" b="b"/>
              <a:pathLst>
                <a:path w="973" h="218" extrusionOk="0">
                  <a:moveTo>
                    <a:pt x="972" y="1"/>
                  </a:moveTo>
                  <a:cubicBezTo>
                    <a:pt x="826" y="1"/>
                    <a:pt x="659" y="32"/>
                    <a:pt x="492" y="53"/>
                  </a:cubicBezTo>
                  <a:cubicBezTo>
                    <a:pt x="314" y="74"/>
                    <a:pt x="147" y="95"/>
                    <a:pt x="1" y="126"/>
                  </a:cubicBezTo>
                  <a:cubicBezTo>
                    <a:pt x="120" y="190"/>
                    <a:pt x="252" y="217"/>
                    <a:pt x="387" y="217"/>
                  </a:cubicBezTo>
                  <a:cubicBezTo>
                    <a:pt x="429" y="217"/>
                    <a:pt x="470" y="215"/>
                    <a:pt x="512" y="210"/>
                  </a:cubicBezTo>
                  <a:cubicBezTo>
                    <a:pt x="680" y="189"/>
                    <a:pt x="847" y="116"/>
                    <a:pt x="9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35" name="Google Shape;1735;p56"/>
            <p:cNvSpPr/>
            <p:nvPr/>
          </p:nvSpPr>
          <p:spPr>
            <a:xfrm>
              <a:off x="7880224" y="3202123"/>
              <a:ext cx="57977" cy="12304"/>
            </a:xfrm>
            <a:custGeom>
              <a:avLst/>
              <a:gdLst/>
              <a:ahLst/>
              <a:cxnLst/>
              <a:rect l="l" t="t" r="r" b="b"/>
              <a:pathLst>
                <a:path w="1098" h="233" extrusionOk="0">
                  <a:moveTo>
                    <a:pt x="1" y="0"/>
                  </a:moveTo>
                  <a:lnTo>
                    <a:pt x="1" y="0"/>
                  </a:lnTo>
                  <a:cubicBezTo>
                    <a:pt x="160" y="154"/>
                    <a:pt x="371" y="233"/>
                    <a:pt x="585" y="233"/>
                  </a:cubicBezTo>
                  <a:cubicBezTo>
                    <a:pt x="764" y="233"/>
                    <a:pt x="945" y="177"/>
                    <a:pt x="1098" y="63"/>
                  </a:cubicBezTo>
                  <a:lnTo>
                    <a:pt x="544" y="63"/>
                  </a:lnTo>
                  <a:cubicBezTo>
                    <a:pt x="356" y="52"/>
                    <a:pt x="168" y="21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36" name="Google Shape;1736;p56"/>
            <p:cNvSpPr/>
            <p:nvPr/>
          </p:nvSpPr>
          <p:spPr>
            <a:xfrm>
              <a:off x="7889624" y="3218651"/>
              <a:ext cx="35906" cy="7762"/>
            </a:xfrm>
            <a:custGeom>
              <a:avLst/>
              <a:gdLst/>
              <a:ahLst/>
              <a:cxnLst/>
              <a:rect l="l" t="t" r="r" b="b"/>
              <a:pathLst>
                <a:path w="680" h="147" extrusionOk="0">
                  <a:moveTo>
                    <a:pt x="0" y="1"/>
                  </a:moveTo>
                  <a:lnTo>
                    <a:pt x="0" y="1"/>
                  </a:lnTo>
                  <a:cubicBezTo>
                    <a:pt x="94" y="84"/>
                    <a:pt x="199" y="126"/>
                    <a:pt x="324" y="136"/>
                  </a:cubicBezTo>
                  <a:cubicBezTo>
                    <a:pt x="360" y="143"/>
                    <a:pt x="398" y="146"/>
                    <a:pt x="436" y="146"/>
                  </a:cubicBezTo>
                  <a:cubicBezTo>
                    <a:pt x="517" y="146"/>
                    <a:pt x="601" y="130"/>
                    <a:pt x="679" y="95"/>
                  </a:cubicBezTo>
                  <a:cubicBezTo>
                    <a:pt x="564" y="63"/>
                    <a:pt x="449" y="53"/>
                    <a:pt x="335" y="32"/>
                  </a:cubicBezTo>
                  <a:cubicBezTo>
                    <a:pt x="230" y="22"/>
                    <a:pt x="115" y="11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37" name="Google Shape;1737;p56"/>
            <p:cNvSpPr/>
            <p:nvPr/>
          </p:nvSpPr>
          <p:spPr>
            <a:xfrm>
              <a:off x="7891841" y="3234650"/>
              <a:ext cx="52961" cy="14891"/>
            </a:xfrm>
            <a:custGeom>
              <a:avLst/>
              <a:gdLst/>
              <a:ahLst/>
              <a:cxnLst/>
              <a:rect l="l" t="t" r="r" b="b"/>
              <a:pathLst>
                <a:path w="1003" h="282" extrusionOk="0">
                  <a:moveTo>
                    <a:pt x="0" y="1"/>
                  </a:moveTo>
                  <a:lnTo>
                    <a:pt x="0" y="1"/>
                  </a:lnTo>
                  <a:cubicBezTo>
                    <a:pt x="206" y="183"/>
                    <a:pt x="473" y="281"/>
                    <a:pt x="745" y="281"/>
                  </a:cubicBezTo>
                  <a:cubicBezTo>
                    <a:pt x="831" y="281"/>
                    <a:pt x="918" y="271"/>
                    <a:pt x="1003" y="251"/>
                  </a:cubicBezTo>
                  <a:lnTo>
                    <a:pt x="992" y="241"/>
                  </a:lnTo>
                  <a:cubicBezTo>
                    <a:pt x="836" y="178"/>
                    <a:pt x="669" y="126"/>
                    <a:pt x="501" y="84"/>
                  </a:cubicBezTo>
                  <a:cubicBezTo>
                    <a:pt x="334" y="42"/>
                    <a:pt x="167" y="11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38" name="Google Shape;1738;p56"/>
            <p:cNvSpPr/>
            <p:nvPr/>
          </p:nvSpPr>
          <p:spPr>
            <a:xfrm>
              <a:off x="7853769" y="3111668"/>
              <a:ext cx="36434" cy="34798"/>
            </a:xfrm>
            <a:custGeom>
              <a:avLst/>
              <a:gdLst/>
              <a:ahLst/>
              <a:cxnLst/>
              <a:rect l="l" t="t" r="r" b="b"/>
              <a:pathLst>
                <a:path w="690" h="659" extrusionOk="0">
                  <a:moveTo>
                    <a:pt x="690" y="0"/>
                  </a:moveTo>
                  <a:lnTo>
                    <a:pt x="690" y="0"/>
                  </a:lnTo>
                  <a:cubicBezTo>
                    <a:pt x="366" y="94"/>
                    <a:pt x="105" y="334"/>
                    <a:pt x="0" y="658"/>
                  </a:cubicBezTo>
                  <a:cubicBezTo>
                    <a:pt x="261" y="470"/>
                    <a:pt x="491" y="251"/>
                    <a:pt x="6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39" name="Google Shape;1739;p56"/>
            <p:cNvSpPr/>
            <p:nvPr/>
          </p:nvSpPr>
          <p:spPr>
            <a:xfrm>
              <a:off x="7843261" y="3092341"/>
              <a:ext cx="30414" cy="45835"/>
            </a:xfrm>
            <a:custGeom>
              <a:avLst/>
              <a:gdLst/>
              <a:ahLst/>
              <a:cxnLst/>
              <a:rect l="l" t="t" r="r" b="b"/>
              <a:pathLst>
                <a:path w="576" h="868" extrusionOk="0">
                  <a:moveTo>
                    <a:pt x="575" y="0"/>
                  </a:moveTo>
                  <a:cubicBezTo>
                    <a:pt x="241" y="157"/>
                    <a:pt x="22" y="491"/>
                    <a:pt x="1" y="867"/>
                  </a:cubicBezTo>
                  <a:cubicBezTo>
                    <a:pt x="116" y="732"/>
                    <a:pt x="210" y="585"/>
                    <a:pt x="304" y="439"/>
                  </a:cubicBezTo>
                  <a:cubicBezTo>
                    <a:pt x="408" y="303"/>
                    <a:pt x="492" y="147"/>
                    <a:pt x="5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40" name="Google Shape;1740;p56"/>
            <p:cNvSpPr/>
            <p:nvPr/>
          </p:nvSpPr>
          <p:spPr>
            <a:xfrm>
              <a:off x="7815697" y="3077978"/>
              <a:ext cx="26507" cy="57980"/>
            </a:xfrm>
            <a:custGeom>
              <a:avLst/>
              <a:gdLst/>
              <a:ahLst/>
              <a:cxnLst/>
              <a:rect l="l" t="t" r="r" b="b"/>
              <a:pathLst>
                <a:path w="502" h="1098" extrusionOk="0">
                  <a:moveTo>
                    <a:pt x="502" y="1"/>
                  </a:moveTo>
                  <a:lnTo>
                    <a:pt x="502" y="1"/>
                  </a:lnTo>
                  <a:cubicBezTo>
                    <a:pt x="126" y="231"/>
                    <a:pt x="0" y="701"/>
                    <a:pt x="188" y="1098"/>
                  </a:cubicBezTo>
                  <a:cubicBezTo>
                    <a:pt x="220" y="920"/>
                    <a:pt x="251" y="732"/>
                    <a:pt x="314" y="534"/>
                  </a:cubicBezTo>
                  <a:cubicBezTo>
                    <a:pt x="366" y="346"/>
                    <a:pt x="439" y="157"/>
                    <a:pt x="5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41" name="Google Shape;1741;p56"/>
            <p:cNvSpPr/>
            <p:nvPr/>
          </p:nvSpPr>
          <p:spPr>
            <a:xfrm>
              <a:off x="7790879" y="3075232"/>
              <a:ext cx="21015" cy="57980"/>
            </a:xfrm>
            <a:custGeom>
              <a:avLst/>
              <a:gdLst/>
              <a:ahLst/>
              <a:cxnLst/>
              <a:rect l="l" t="t" r="r" b="b"/>
              <a:pathLst>
                <a:path w="398" h="1098" extrusionOk="0">
                  <a:moveTo>
                    <a:pt x="397" y="1"/>
                  </a:moveTo>
                  <a:lnTo>
                    <a:pt x="397" y="1"/>
                  </a:lnTo>
                  <a:cubicBezTo>
                    <a:pt x="42" y="262"/>
                    <a:pt x="0" y="774"/>
                    <a:pt x="303" y="1097"/>
                  </a:cubicBezTo>
                  <a:cubicBezTo>
                    <a:pt x="272" y="909"/>
                    <a:pt x="272" y="721"/>
                    <a:pt x="282" y="544"/>
                  </a:cubicBezTo>
                  <a:cubicBezTo>
                    <a:pt x="303" y="356"/>
                    <a:pt x="345" y="178"/>
                    <a:pt x="3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42" name="Google Shape;1742;p56"/>
            <p:cNvSpPr/>
            <p:nvPr/>
          </p:nvSpPr>
          <p:spPr>
            <a:xfrm>
              <a:off x="7771025" y="3095087"/>
              <a:ext cx="12725" cy="38125"/>
            </a:xfrm>
            <a:custGeom>
              <a:avLst/>
              <a:gdLst/>
              <a:ahLst/>
              <a:cxnLst/>
              <a:rect l="l" t="t" r="r" b="b"/>
              <a:pathLst>
                <a:path w="241" h="722" extrusionOk="0">
                  <a:moveTo>
                    <a:pt x="115" y="1"/>
                  </a:moveTo>
                  <a:lnTo>
                    <a:pt x="115" y="1"/>
                  </a:lnTo>
                  <a:cubicBezTo>
                    <a:pt x="0" y="241"/>
                    <a:pt x="53" y="533"/>
                    <a:pt x="241" y="721"/>
                  </a:cubicBezTo>
                  <a:cubicBezTo>
                    <a:pt x="230" y="607"/>
                    <a:pt x="199" y="481"/>
                    <a:pt x="178" y="366"/>
                  </a:cubicBezTo>
                  <a:cubicBezTo>
                    <a:pt x="157" y="241"/>
                    <a:pt x="136" y="116"/>
                    <a:pt x="1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43" name="Google Shape;1743;p56"/>
            <p:cNvSpPr/>
            <p:nvPr/>
          </p:nvSpPr>
          <p:spPr>
            <a:xfrm>
              <a:off x="7721388" y="3087906"/>
              <a:ext cx="19326" cy="69597"/>
            </a:xfrm>
            <a:custGeom>
              <a:avLst/>
              <a:gdLst/>
              <a:ahLst/>
              <a:cxnLst/>
              <a:rect l="l" t="t" r="r" b="b"/>
              <a:pathLst>
                <a:path w="366" h="1318" extrusionOk="0">
                  <a:moveTo>
                    <a:pt x="355" y="1"/>
                  </a:moveTo>
                  <a:lnTo>
                    <a:pt x="355" y="1"/>
                  </a:lnTo>
                  <a:cubicBezTo>
                    <a:pt x="261" y="64"/>
                    <a:pt x="178" y="158"/>
                    <a:pt x="125" y="262"/>
                  </a:cubicBezTo>
                  <a:cubicBezTo>
                    <a:pt x="0" y="513"/>
                    <a:pt x="0" y="805"/>
                    <a:pt x="125" y="1056"/>
                  </a:cubicBezTo>
                  <a:cubicBezTo>
                    <a:pt x="188" y="1160"/>
                    <a:pt x="261" y="1254"/>
                    <a:pt x="366" y="1317"/>
                  </a:cubicBezTo>
                  <a:cubicBezTo>
                    <a:pt x="293" y="1098"/>
                    <a:pt x="261" y="878"/>
                    <a:pt x="251" y="659"/>
                  </a:cubicBezTo>
                  <a:cubicBezTo>
                    <a:pt x="251" y="429"/>
                    <a:pt x="293" y="210"/>
                    <a:pt x="3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44" name="Google Shape;1744;p56"/>
            <p:cNvSpPr/>
            <p:nvPr/>
          </p:nvSpPr>
          <p:spPr>
            <a:xfrm>
              <a:off x="7749480" y="3103377"/>
              <a:ext cx="8343" cy="38125"/>
            </a:xfrm>
            <a:custGeom>
              <a:avLst/>
              <a:gdLst/>
              <a:ahLst/>
              <a:cxnLst/>
              <a:rect l="l" t="t" r="r" b="b"/>
              <a:pathLst>
                <a:path w="158" h="722" extrusionOk="0">
                  <a:moveTo>
                    <a:pt x="126" y="0"/>
                  </a:moveTo>
                  <a:lnTo>
                    <a:pt x="126" y="0"/>
                  </a:lnTo>
                  <a:cubicBezTo>
                    <a:pt x="1" y="230"/>
                    <a:pt x="11" y="502"/>
                    <a:pt x="158" y="721"/>
                  </a:cubicBezTo>
                  <a:lnTo>
                    <a:pt x="158" y="366"/>
                  </a:lnTo>
                  <a:cubicBezTo>
                    <a:pt x="158" y="230"/>
                    <a:pt x="147" y="105"/>
                    <a:pt x="1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45" name="Google Shape;1745;p56"/>
            <p:cNvSpPr/>
            <p:nvPr/>
          </p:nvSpPr>
          <p:spPr>
            <a:xfrm>
              <a:off x="7697626" y="3102268"/>
              <a:ext cx="22705" cy="54125"/>
            </a:xfrm>
            <a:custGeom>
              <a:avLst/>
              <a:gdLst/>
              <a:ahLst/>
              <a:cxnLst/>
              <a:rect l="l" t="t" r="r" b="b"/>
              <a:pathLst>
                <a:path w="430" h="1025" extrusionOk="0">
                  <a:moveTo>
                    <a:pt x="220" y="0"/>
                  </a:moveTo>
                  <a:lnTo>
                    <a:pt x="220" y="0"/>
                  </a:lnTo>
                  <a:cubicBezTo>
                    <a:pt x="1" y="335"/>
                    <a:pt x="95" y="794"/>
                    <a:pt x="429" y="1024"/>
                  </a:cubicBezTo>
                  <a:cubicBezTo>
                    <a:pt x="367" y="857"/>
                    <a:pt x="314" y="690"/>
                    <a:pt x="283" y="512"/>
                  </a:cubicBezTo>
                  <a:cubicBezTo>
                    <a:pt x="252" y="345"/>
                    <a:pt x="231" y="168"/>
                    <a:pt x="2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46" name="Google Shape;1746;p56"/>
            <p:cNvSpPr/>
            <p:nvPr/>
          </p:nvSpPr>
          <p:spPr>
            <a:xfrm>
              <a:off x="7684425" y="3115523"/>
              <a:ext cx="21015" cy="40871"/>
            </a:xfrm>
            <a:custGeom>
              <a:avLst/>
              <a:gdLst/>
              <a:ahLst/>
              <a:cxnLst/>
              <a:rect l="l" t="t" r="r" b="b"/>
              <a:pathLst>
                <a:path w="398" h="774" extrusionOk="0">
                  <a:moveTo>
                    <a:pt x="63" y="0"/>
                  </a:moveTo>
                  <a:cubicBezTo>
                    <a:pt x="0" y="146"/>
                    <a:pt x="0" y="314"/>
                    <a:pt x="63" y="460"/>
                  </a:cubicBezTo>
                  <a:cubicBezTo>
                    <a:pt x="126" y="606"/>
                    <a:pt x="251" y="721"/>
                    <a:pt x="397" y="773"/>
                  </a:cubicBezTo>
                  <a:cubicBezTo>
                    <a:pt x="240" y="543"/>
                    <a:pt x="126" y="282"/>
                    <a:pt x="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47" name="Google Shape;1747;p56"/>
            <p:cNvSpPr/>
            <p:nvPr/>
          </p:nvSpPr>
          <p:spPr>
            <a:xfrm>
              <a:off x="7665680" y="3127087"/>
              <a:ext cx="15999" cy="28198"/>
            </a:xfrm>
            <a:custGeom>
              <a:avLst/>
              <a:gdLst/>
              <a:ahLst/>
              <a:cxnLst/>
              <a:rect l="l" t="t" r="r" b="b"/>
              <a:pathLst>
                <a:path w="303" h="534" extrusionOk="0">
                  <a:moveTo>
                    <a:pt x="42" y="1"/>
                  </a:moveTo>
                  <a:lnTo>
                    <a:pt x="42" y="1"/>
                  </a:lnTo>
                  <a:cubicBezTo>
                    <a:pt x="0" y="220"/>
                    <a:pt x="104" y="439"/>
                    <a:pt x="303" y="533"/>
                  </a:cubicBezTo>
                  <a:cubicBezTo>
                    <a:pt x="251" y="439"/>
                    <a:pt x="209" y="356"/>
                    <a:pt x="167" y="272"/>
                  </a:cubicBezTo>
                  <a:cubicBezTo>
                    <a:pt x="125" y="199"/>
                    <a:pt x="84" y="105"/>
                    <a:pt x="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48" name="Google Shape;1748;p56"/>
            <p:cNvSpPr/>
            <p:nvPr/>
          </p:nvSpPr>
          <p:spPr>
            <a:xfrm>
              <a:off x="7304919" y="3715122"/>
              <a:ext cx="145629" cy="164435"/>
            </a:xfrm>
            <a:custGeom>
              <a:avLst/>
              <a:gdLst/>
              <a:ahLst/>
              <a:cxnLst/>
              <a:rect l="l" t="t" r="r" b="b"/>
              <a:pathLst>
                <a:path w="2758" h="3114" extrusionOk="0">
                  <a:moveTo>
                    <a:pt x="1912" y="0"/>
                  </a:moveTo>
                  <a:lnTo>
                    <a:pt x="0" y="2455"/>
                  </a:lnTo>
                  <a:lnTo>
                    <a:pt x="846" y="3113"/>
                  </a:lnTo>
                  <a:lnTo>
                    <a:pt x="2758" y="658"/>
                  </a:lnTo>
                  <a:lnTo>
                    <a:pt x="191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49" name="Google Shape;1749;p56"/>
            <p:cNvSpPr/>
            <p:nvPr/>
          </p:nvSpPr>
          <p:spPr>
            <a:xfrm>
              <a:off x="7384865" y="3688086"/>
              <a:ext cx="95520" cy="78363"/>
            </a:xfrm>
            <a:custGeom>
              <a:avLst/>
              <a:gdLst/>
              <a:ahLst/>
              <a:cxnLst/>
              <a:rect l="l" t="t" r="r" b="b"/>
              <a:pathLst>
                <a:path w="1809" h="1484" extrusionOk="0">
                  <a:moveTo>
                    <a:pt x="158" y="0"/>
                  </a:moveTo>
                  <a:lnTo>
                    <a:pt x="1" y="199"/>
                  </a:lnTo>
                  <a:lnTo>
                    <a:pt x="1651" y="1484"/>
                  </a:lnTo>
                  <a:lnTo>
                    <a:pt x="1808" y="1275"/>
                  </a:lnTo>
                  <a:lnTo>
                    <a:pt x="15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50" name="Google Shape;1750;p56"/>
            <p:cNvSpPr/>
            <p:nvPr/>
          </p:nvSpPr>
          <p:spPr>
            <a:xfrm>
              <a:off x="7427373" y="3663796"/>
              <a:ext cx="59033" cy="66270"/>
            </a:xfrm>
            <a:custGeom>
              <a:avLst/>
              <a:gdLst/>
              <a:ahLst/>
              <a:cxnLst/>
              <a:rect l="l" t="t" r="r" b="b"/>
              <a:pathLst>
                <a:path w="1118" h="1255" extrusionOk="0">
                  <a:moveTo>
                    <a:pt x="752" y="1"/>
                  </a:moveTo>
                  <a:lnTo>
                    <a:pt x="0" y="962"/>
                  </a:lnTo>
                  <a:lnTo>
                    <a:pt x="376" y="1254"/>
                  </a:lnTo>
                  <a:lnTo>
                    <a:pt x="1118" y="293"/>
                  </a:lnTo>
                  <a:lnTo>
                    <a:pt x="75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51" name="Google Shape;1751;p56"/>
            <p:cNvSpPr/>
            <p:nvPr/>
          </p:nvSpPr>
          <p:spPr>
            <a:xfrm>
              <a:off x="7446646" y="3639559"/>
              <a:ext cx="66795" cy="55762"/>
            </a:xfrm>
            <a:custGeom>
              <a:avLst/>
              <a:gdLst/>
              <a:ahLst/>
              <a:cxnLst/>
              <a:rect l="l" t="t" r="r" b="b"/>
              <a:pathLst>
                <a:path w="1265" h="1056" extrusionOk="0">
                  <a:moveTo>
                    <a:pt x="126" y="0"/>
                  </a:moveTo>
                  <a:lnTo>
                    <a:pt x="1" y="167"/>
                  </a:lnTo>
                  <a:lnTo>
                    <a:pt x="1139" y="1055"/>
                  </a:lnTo>
                  <a:lnTo>
                    <a:pt x="1265" y="888"/>
                  </a:lnTo>
                  <a:lnTo>
                    <a:pt x="1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52" name="Google Shape;1752;p56"/>
            <p:cNvSpPr/>
            <p:nvPr/>
          </p:nvSpPr>
          <p:spPr>
            <a:xfrm>
              <a:off x="7459900" y="3663796"/>
              <a:ext cx="26507" cy="24343"/>
            </a:xfrm>
            <a:custGeom>
              <a:avLst/>
              <a:gdLst/>
              <a:ahLst/>
              <a:cxnLst/>
              <a:rect l="l" t="t" r="r" b="b"/>
              <a:pathLst>
                <a:path w="502" h="461" extrusionOk="0">
                  <a:moveTo>
                    <a:pt x="136" y="1"/>
                  </a:moveTo>
                  <a:lnTo>
                    <a:pt x="1" y="178"/>
                  </a:lnTo>
                  <a:lnTo>
                    <a:pt x="377" y="460"/>
                  </a:lnTo>
                  <a:lnTo>
                    <a:pt x="502" y="293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53" name="Google Shape;1753;p56"/>
            <p:cNvSpPr/>
            <p:nvPr/>
          </p:nvSpPr>
          <p:spPr>
            <a:xfrm>
              <a:off x="7260775" y="3860177"/>
              <a:ext cx="69541" cy="91089"/>
            </a:xfrm>
            <a:custGeom>
              <a:avLst/>
              <a:gdLst/>
              <a:ahLst/>
              <a:cxnLst/>
              <a:rect l="l" t="t" r="r" b="b"/>
              <a:pathLst>
                <a:path w="1317" h="1725" extrusionOk="0">
                  <a:moveTo>
                    <a:pt x="1223" y="1"/>
                  </a:moveTo>
                  <a:lnTo>
                    <a:pt x="0" y="1578"/>
                  </a:lnTo>
                  <a:lnTo>
                    <a:pt x="32" y="1724"/>
                  </a:lnTo>
                  <a:lnTo>
                    <a:pt x="1317" y="74"/>
                  </a:lnTo>
                  <a:lnTo>
                    <a:pt x="122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54" name="Google Shape;1754;p56"/>
            <p:cNvSpPr/>
            <p:nvPr/>
          </p:nvSpPr>
          <p:spPr>
            <a:xfrm>
              <a:off x="7308193" y="3854105"/>
              <a:ext cx="29305" cy="27089"/>
            </a:xfrm>
            <a:custGeom>
              <a:avLst/>
              <a:gdLst/>
              <a:ahLst/>
              <a:cxnLst/>
              <a:rect l="l" t="t" r="r" b="b"/>
              <a:pathLst>
                <a:path w="555" h="513" extrusionOk="0">
                  <a:moveTo>
                    <a:pt x="168" y="1"/>
                  </a:moveTo>
                  <a:lnTo>
                    <a:pt x="1" y="210"/>
                  </a:lnTo>
                  <a:lnTo>
                    <a:pt x="387" y="513"/>
                  </a:lnTo>
                  <a:lnTo>
                    <a:pt x="554" y="304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55" name="Google Shape;1755;p56"/>
            <p:cNvSpPr/>
            <p:nvPr/>
          </p:nvSpPr>
          <p:spPr>
            <a:xfrm>
              <a:off x="7317592" y="3808904"/>
              <a:ext cx="76722" cy="58508"/>
            </a:xfrm>
            <a:custGeom>
              <a:avLst/>
              <a:gdLst/>
              <a:ahLst/>
              <a:cxnLst/>
              <a:rect l="l" t="t" r="r" b="b"/>
              <a:pathLst>
                <a:path w="1453" h="1108" extrusionOk="0">
                  <a:moveTo>
                    <a:pt x="1452" y="0"/>
                  </a:moveTo>
                  <a:lnTo>
                    <a:pt x="408" y="126"/>
                  </a:lnTo>
                  <a:lnTo>
                    <a:pt x="0" y="648"/>
                  </a:lnTo>
                  <a:lnTo>
                    <a:pt x="585" y="1108"/>
                  </a:lnTo>
                  <a:lnTo>
                    <a:pt x="145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56" name="Google Shape;1756;p56"/>
            <p:cNvSpPr/>
            <p:nvPr/>
          </p:nvSpPr>
          <p:spPr>
            <a:xfrm>
              <a:off x="7383228" y="3715122"/>
              <a:ext cx="67904" cy="92145"/>
            </a:xfrm>
            <a:custGeom>
              <a:avLst/>
              <a:gdLst/>
              <a:ahLst/>
              <a:cxnLst/>
              <a:rect l="l" t="t" r="r" b="b"/>
              <a:pathLst>
                <a:path w="1286" h="1745" extrusionOk="0">
                  <a:moveTo>
                    <a:pt x="439" y="0"/>
                  </a:moveTo>
                  <a:lnTo>
                    <a:pt x="0" y="564"/>
                  </a:lnTo>
                  <a:lnTo>
                    <a:pt x="429" y="1160"/>
                  </a:lnTo>
                  <a:lnTo>
                    <a:pt x="439" y="1745"/>
                  </a:lnTo>
                  <a:lnTo>
                    <a:pt x="1285" y="658"/>
                  </a:lnTo>
                  <a:lnTo>
                    <a:pt x="4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57" name="Google Shape;1757;p56"/>
            <p:cNvSpPr/>
            <p:nvPr/>
          </p:nvSpPr>
          <p:spPr>
            <a:xfrm>
              <a:off x="7374251" y="3691255"/>
              <a:ext cx="273781" cy="271048"/>
            </a:xfrm>
            <a:custGeom>
              <a:avLst/>
              <a:gdLst/>
              <a:ahLst/>
              <a:cxnLst/>
              <a:rect l="l" t="t" r="r" b="b"/>
              <a:pathLst>
                <a:path w="5185" h="5133" extrusionOk="0">
                  <a:moveTo>
                    <a:pt x="2619" y="1"/>
                  </a:moveTo>
                  <a:cubicBezTo>
                    <a:pt x="2389" y="1"/>
                    <a:pt x="2189" y="261"/>
                    <a:pt x="2354" y="505"/>
                  </a:cubicBezTo>
                  <a:lnTo>
                    <a:pt x="2782" y="1058"/>
                  </a:lnTo>
                  <a:lnTo>
                    <a:pt x="2678" y="1883"/>
                  </a:lnTo>
                  <a:lnTo>
                    <a:pt x="1831" y="1570"/>
                  </a:lnTo>
                  <a:lnTo>
                    <a:pt x="776" y="275"/>
                  </a:lnTo>
                  <a:cubicBezTo>
                    <a:pt x="694" y="179"/>
                    <a:pt x="595" y="138"/>
                    <a:pt x="499" y="138"/>
                  </a:cubicBezTo>
                  <a:cubicBezTo>
                    <a:pt x="238" y="138"/>
                    <a:pt x="1" y="432"/>
                    <a:pt x="191" y="713"/>
                  </a:cubicBezTo>
                  <a:lnTo>
                    <a:pt x="745" y="1539"/>
                  </a:lnTo>
                  <a:lnTo>
                    <a:pt x="714" y="2416"/>
                  </a:lnTo>
                  <a:cubicBezTo>
                    <a:pt x="693" y="3053"/>
                    <a:pt x="1132" y="3618"/>
                    <a:pt x="1758" y="3743"/>
                  </a:cubicBezTo>
                  <a:lnTo>
                    <a:pt x="2928" y="3983"/>
                  </a:lnTo>
                  <a:lnTo>
                    <a:pt x="4119" y="5132"/>
                  </a:lnTo>
                  <a:lnTo>
                    <a:pt x="5185" y="3043"/>
                  </a:lnTo>
                  <a:lnTo>
                    <a:pt x="3806" y="2301"/>
                  </a:lnTo>
                  <a:lnTo>
                    <a:pt x="3597" y="1173"/>
                  </a:lnTo>
                  <a:cubicBezTo>
                    <a:pt x="3555" y="964"/>
                    <a:pt x="3461" y="776"/>
                    <a:pt x="3325" y="619"/>
                  </a:cubicBezTo>
                  <a:lnTo>
                    <a:pt x="2845" y="97"/>
                  </a:lnTo>
                  <a:cubicBezTo>
                    <a:pt x="2774" y="29"/>
                    <a:pt x="2695" y="1"/>
                    <a:pt x="26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58" name="Google Shape;1758;p56"/>
            <p:cNvSpPr/>
            <p:nvPr/>
          </p:nvSpPr>
          <p:spPr>
            <a:xfrm>
              <a:off x="7595608" y="3851940"/>
              <a:ext cx="131901" cy="175418"/>
            </a:xfrm>
            <a:custGeom>
              <a:avLst/>
              <a:gdLst/>
              <a:ahLst/>
              <a:cxnLst/>
              <a:rect l="l" t="t" r="r" b="b"/>
              <a:pathLst>
                <a:path w="2498" h="3322" extrusionOk="0">
                  <a:moveTo>
                    <a:pt x="972" y="0"/>
                  </a:moveTo>
                  <a:lnTo>
                    <a:pt x="0" y="1912"/>
                  </a:lnTo>
                  <a:lnTo>
                    <a:pt x="1661" y="3322"/>
                  </a:lnTo>
                  <a:lnTo>
                    <a:pt x="2497" y="825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FFA6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59" name="Google Shape;1759;p56"/>
            <p:cNvSpPr/>
            <p:nvPr/>
          </p:nvSpPr>
          <p:spPr>
            <a:xfrm>
              <a:off x="7640281" y="3883887"/>
              <a:ext cx="87230" cy="143471"/>
            </a:xfrm>
            <a:custGeom>
              <a:avLst/>
              <a:gdLst/>
              <a:ahLst/>
              <a:cxnLst/>
              <a:rect l="l" t="t" r="r" b="b"/>
              <a:pathLst>
                <a:path w="1652" h="2717" extrusionOk="0">
                  <a:moveTo>
                    <a:pt x="1244" y="1"/>
                  </a:moveTo>
                  <a:lnTo>
                    <a:pt x="0" y="2038"/>
                  </a:lnTo>
                  <a:lnTo>
                    <a:pt x="815" y="2717"/>
                  </a:lnTo>
                  <a:lnTo>
                    <a:pt x="1651" y="220"/>
                  </a:lnTo>
                  <a:lnTo>
                    <a:pt x="1244" y="1"/>
                  </a:lnTo>
                  <a:close/>
                </a:path>
              </a:pathLst>
            </a:custGeom>
            <a:solidFill>
              <a:srgbClr val="FF88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60" name="Google Shape;1760;p56"/>
            <p:cNvSpPr/>
            <p:nvPr/>
          </p:nvSpPr>
          <p:spPr>
            <a:xfrm>
              <a:off x="7640809" y="3637341"/>
              <a:ext cx="541754" cy="509093"/>
            </a:xfrm>
            <a:custGeom>
              <a:avLst/>
              <a:gdLst/>
              <a:ahLst/>
              <a:cxnLst/>
              <a:rect l="l" t="t" r="r" b="b"/>
              <a:pathLst>
                <a:path w="10260" h="9641" extrusionOk="0">
                  <a:moveTo>
                    <a:pt x="7481" y="0"/>
                  </a:moveTo>
                  <a:lnTo>
                    <a:pt x="3814" y="5934"/>
                  </a:lnTo>
                  <a:lnTo>
                    <a:pt x="1380" y="4701"/>
                  </a:lnTo>
                  <a:lnTo>
                    <a:pt x="1" y="7522"/>
                  </a:lnTo>
                  <a:lnTo>
                    <a:pt x="2801" y="9235"/>
                  </a:lnTo>
                  <a:cubicBezTo>
                    <a:pt x="3246" y="9510"/>
                    <a:pt x="3738" y="9641"/>
                    <a:pt x="4223" y="9641"/>
                  </a:cubicBezTo>
                  <a:cubicBezTo>
                    <a:pt x="5138" y="9641"/>
                    <a:pt x="6028" y="9176"/>
                    <a:pt x="6540" y="8337"/>
                  </a:cubicBezTo>
                  <a:lnTo>
                    <a:pt x="10259" y="2225"/>
                  </a:lnTo>
                  <a:lnTo>
                    <a:pt x="74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61" name="Google Shape;1761;p56"/>
            <p:cNvSpPr/>
            <p:nvPr/>
          </p:nvSpPr>
          <p:spPr>
            <a:xfrm>
              <a:off x="8027496" y="3686449"/>
              <a:ext cx="25979" cy="185926"/>
            </a:xfrm>
            <a:custGeom>
              <a:avLst/>
              <a:gdLst/>
              <a:ahLst/>
              <a:cxnLst/>
              <a:rect l="l" t="t" r="r" b="b"/>
              <a:pathLst>
                <a:path w="492" h="3521" extrusionOk="0">
                  <a:moveTo>
                    <a:pt x="492" y="0"/>
                  </a:moveTo>
                  <a:cubicBezTo>
                    <a:pt x="346" y="240"/>
                    <a:pt x="231" y="502"/>
                    <a:pt x="158" y="784"/>
                  </a:cubicBezTo>
                  <a:cubicBezTo>
                    <a:pt x="64" y="1097"/>
                    <a:pt x="22" y="1421"/>
                    <a:pt x="11" y="1745"/>
                  </a:cubicBezTo>
                  <a:cubicBezTo>
                    <a:pt x="1" y="2068"/>
                    <a:pt x="32" y="2403"/>
                    <a:pt x="116" y="2716"/>
                  </a:cubicBezTo>
                  <a:cubicBezTo>
                    <a:pt x="178" y="2998"/>
                    <a:pt x="272" y="3270"/>
                    <a:pt x="408" y="3521"/>
                  </a:cubicBezTo>
                  <a:cubicBezTo>
                    <a:pt x="168" y="2361"/>
                    <a:pt x="199" y="1149"/>
                    <a:pt x="4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62" name="Google Shape;1762;p56"/>
            <p:cNvSpPr/>
            <p:nvPr/>
          </p:nvSpPr>
          <p:spPr>
            <a:xfrm>
              <a:off x="8048460" y="3760323"/>
              <a:ext cx="48631" cy="69016"/>
            </a:xfrm>
            <a:custGeom>
              <a:avLst/>
              <a:gdLst/>
              <a:ahLst/>
              <a:cxnLst/>
              <a:rect l="l" t="t" r="r" b="b"/>
              <a:pathLst>
                <a:path w="921" h="1307" extrusionOk="0">
                  <a:moveTo>
                    <a:pt x="53" y="1"/>
                  </a:moveTo>
                  <a:cubicBezTo>
                    <a:pt x="1" y="586"/>
                    <a:pt x="366" y="1129"/>
                    <a:pt x="920" y="1307"/>
                  </a:cubicBezTo>
                  <a:cubicBezTo>
                    <a:pt x="795" y="1108"/>
                    <a:pt x="617" y="899"/>
                    <a:pt x="471" y="669"/>
                  </a:cubicBezTo>
                  <a:cubicBezTo>
                    <a:pt x="314" y="440"/>
                    <a:pt x="178" y="199"/>
                    <a:pt x="5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63" name="Google Shape;1763;p56"/>
            <p:cNvSpPr/>
            <p:nvPr/>
          </p:nvSpPr>
          <p:spPr>
            <a:xfrm>
              <a:off x="7787552" y="3753881"/>
              <a:ext cx="395544" cy="393767"/>
            </a:xfrm>
            <a:custGeom>
              <a:avLst/>
              <a:gdLst/>
              <a:ahLst/>
              <a:cxnLst/>
              <a:rect l="l" t="t" r="r" b="b"/>
              <a:pathLst>
                <a:path w="7491" h="7457" extrusionOk="0">
                  <a:moveTo>
                    <a:pt x="7470" y="0"/>
                  </a:moveTo>
                  <a:cubicBezTo>
                    <a:pt x="7465" y="0"/>
                    <a:pt x="7459" y="3"/>
                    <a:pt x="7459" y="8"/>
                  </a:cubicBezTo>
                  <a:lnTo>
                    <a:pt x="3751" y="6119"/>
                  </a:lnTo>
                  <a:cubicBezTo>
                    <a:pt x="3246" y="6951"/>
                    <a:pt x="2364" y="7409"/>
                    <a:pt x="1457" y="7409"/>
                  </a:cubicBezTo>
                  <a:cubicBezTo>
                    <a:pt x="974" y="7409"/>
                    <a:pt x="485" y="7279"/>
                    <a:pt x="42" y="7007"/>
                  </a:cubicBezTo>
                  <a:cubicBezTo>
                    <a:pt x="32" y="7007"/>
                    <a:pt x="22" y="7007"/>
                    <a:pt x="11" y="7018"/>
                  </a:cubicBezTo>
                  <a:cubicBezTo>
                    <a:pt x="1" y="7028"/>
                    <a:pt x="1" y="7038"/>
                    <a:pt x="11" y="7049"/>
                  </a:cubicBezTo>
                  <a:cubicBezTo>
                    <a:pt x="439" y="7310"/>
                    <a:pt x="930" y="7446"/>
                    <a:pt x="1442" y="7456"/>
                  </a:cubicBezTo>
                  <a:cubicBezTo>
                    <a:pt x="1651" y="7456"/>
                    <a:pt x="1860" y="7425"/>
                    <a:pt x="2069" y="7383"/>
                  </a:cubicBezTo>
                  <a:cubicBezTo>
                    <a:pt x="2779" y="7216"/>
                    <a:pt x="3396" y="6767"/>
                    <a:pt x="3772" y="6140"/>
                  </a:cubicBezTo>
                  <a:lnTo>
                    <a:pt x="7480" y="39"/>
                  </a:lnTo>
                  <a:cubicBezTo>
                    <a:pt x="7491" y="29"/>
                    <a:pt x="7491" y="18"/>
                    <a:pt x="7480" y="8"/>
                  </a:cubicBezTo>
                  <a:cubicBezTo>
                    <a:pt x="7480" y="3"/>
                    <a:pt x="7475" y="0"/>
                    <a:pt x="74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64" name="Google Shape;1764;p56"/>
            <p:cNvSpPr/>
            <p:nvPr/>
          </p:nvSpPr>
          <p:spPr>
            <a:xfrm>
              <a:off x="7639753" y="3989286"/>
              <a:ext cx="89923" cy="99326"/>
            </a:xfrm>
            <a:custGeom>
              <a:avLst/>
              <a:gdLst/>
              <a:ahLst/>
              <a:cxnLst/>
              <a:rect l="l" t="t" r="r" b="b"/>
              <a:pathLst>
                <a:path w="1703" h="1881" extrusionOk="0">
                  <a:moveTo>
                    <a:pt x="439" y="0"/>
                  </a:moveTo>
                  <a:cubicBezTo>
                    <a:pt x="428" y="0"/>
                    <a:pt x="407" y="0"/>
                    <a:pt x="407" y="11"/>
                  </a:cubicBezTo>
                  <a:lnTo>
                    <a:pt x="0" y="836"/>
                  </a:lnTo>
                  <a:cubicBezTo>
                    <a:pt x="0" y="846"/>
                    <a:pt x="0" y="857"/>
                    <a:pt x="0" y="867"/>
                  </a:cubicBezTo>
                  <a:lnTo>
                    <a:pt x="1651" y="1881"/>
                  </a:lnTo>
                  <a:lnTo>
                    <a:pt x="1661" y="1881"/>
                  </a:lnTo>
                  <a:cubicBezTo>
                    <a:pt x="1671" y="1881"/>
                    <a:pt x="1682" y="1881"/>
                    <a:pt x="1692" y="1870"/>
                  </a:cubicBezTo>
                  <a:cubicBezTo>
                    <a:pt x="1703" y="1860"/>
                    <a:pt x="1692" y="1849"/>
                    <a:pt x="1682" y="1839"/>
                  </a:cubicBezTo>
                  <a:lnTo>
                    <a:pt x="52" y="846"/>
                  </a:lnTo>
                  <a:lnTo>
                    <a:pt x="449" y="31"/>
                  </a:lnTo>
                  <a:cubicBezTo>
                    <a:pt x="449" y="21"/>
                    <a:pt x="449" y="11"/>
                    <a:pt x="4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65" name="Google Shape;1765;p56"/>
            <p:cNvSpPr/>
            <p:nvPr/>
          </p:nvSpPr>
          <p:spPr>
            <a:xfrm>
              <a:off x="7842152" y="3945141"/>
              <a:ext cx="69594" cy="101016"/>
            </a:xfrm>
            <a:custGeom>
              <a:avLst/>
              <a:gdLst/>
              <a:ahLst/>
              <a:cxnLst/>
              <a:rect l="l" t="t" r="r" b="b"/>
              <a:pathLst>
                <a:path w="1318" h="1913" extrusionOk="0">
                  <a:moveTo>
                    <a:pt x="64" y="0"/>
                  </a:moveTo>
                  <a:lnTo>
                    <a:pt x="1" y="94"/>
                  </a:lnTo>
                  <a:lnTo>
                    <a:pt x="1317" y="1912"/>
                  </a:lnTo>
                  <a:lnTo>
                    <a:pt x="1160" y="1118"/>
                  </a:lnTo>
                  <a:cubicBezTo>
                    <a:pt x="1046" y="554"/>
                    <a:pt x="617" y="126"/>
                    <a:pt x="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66" name="Google Shape;1766;p56"/>
            <p:cNvSpPr/>
            <p:nvPr/>
          </p:nvSpPr>
          <p:spPr>
            <a:xfrm>
              <a:off x="7697626" y="3884045"/>
              <a:ext cx="80049" cy="34112"/>
            </a:xfrm>
            <a:custGeom>
              <a:avLst/>
              <a:gdLst/>
              <a:ahLst/>
              <a:cxnLst/>
              <a:rect l="l" t="t" r="r" b="b"/>
              <a:pathLst>
                <a:path w="1516" h="646" extrusionOk="0">
                  <a:moveTo>
                    <a:pt x="299" y="1"/>
                  </a:moveTo>
                  <a:cubicBezTo>
                    <a:pt x="296" y="1"/>
                    <a:pt x="293" y="3"/>
                    <a:pt x="293" y="8"/>
                  </a:cubicBezTo>
                  <a:cubicBezTo>
                    <a:pt x="283" y="8"/>
                    <a:pt x="283" y="8"/>
                    <a:pt x="273" y="19"/>
                  </a:cubicBezTo>
                  <a:lnTo>
                    <a:pt x="11" y="572"/>
                  </a:lnTo>
                  <a:cubicBezTo>
                    <a:pt x="1" y="572"/>
                    <a:pt x="1" y="593"/>
                    <a:pt x="11" y="593"/>
                  </a:cubicBezTo>
                  <a:cubicBezTo>
                    <a:pt x="17" y="596"/>
                    <a:pt x="23" y="598"/>
                    <a:pt x="27" y="598"/>
                  </a:cubicBezTo>
                  <a:cubicBezTo>
                    <a:pt x="37" y="598"/>
                    <a:pt x="43" y="590"/>
                    <a:pt x="43" y="583"/>
                  </a:cubicBezTo>
                  <a:lnTo>
                    <a:pt x="304" y="50"/>
                  </a:lnTo>
                  <a:lnTo>
                    <a:pt x="1484" y="646"/>
                  </a:lnTo>
                  <a:lnTo>
                    <a:pt x="1495" y="646"/>
                  </a:lnTo>
                  <a:cubicBezTo>
                    <a:pt x="1495" y="646"/>
                    <a:pt x="1505" y="635"/>
                    <a:pt x="1505" y="635"/>
                  </a:cubicBezTo>
                  <a:cubicBezTo>
                    <a:pt x="1516" y="625"/>
                    <a:pt x="1505" y="614"/>
                    <a:pt x="1495" y="604"/>
                  </a:cubicBezTo>
                  <a:lnTo>
                    <a:pt x="304" y="8"/>
                  </a:lnTo>
                  <a:cubicBezTo>
                    <a:pt x="304" y="3"/>
                    <a:pt x="301" y="1"/>
                    <a:pt x="2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67" name="Google Shape;1767;p56"/>
            <p:cNvSpPr/>
            <p:nvPr/>
          </p:nvSpPr>
          <p:spPr>
            <a:xfrm>
              <a:off x="7815697" y="3636549"/>
              <a:ext cx="221242" cy="315246"/>
            </a:xfrm>
            <a:custGeom>
              <a:avLst/>
              <a:gdLst/>
              <a:ahLst/>
              <a:cxnLst/>
              <a:rect l="l" t="t" r="r" b="b"/>
              <a:pathLst>
                <a:path w="4190" h="5970" extrusionOk="0">
                  <a:moveTo>
                    <a:pt x="4170" y="1"/>
                  </a:moveTo>
                  <a:cubicBezTo>
                    <a:pt x="4162" y="1"/>
                    <a:pt x="4155" y="8"/>
                    <a:pt x="4148" y="15"/>
                  </a:cubicBezTo>
                  <a:lnTo>
                    <a:pt x="491" y="5918"/>
                  </a:lnTo>
                  <a:lnTo>
                    <a:pt x="32" y="5688"/>
                  </a:lnTo>
                  <a:cubicBezTo>
                    <a:pt x="32" y="5688"/>
                    <a:pt x="11" y="5688"/>
                    <a:pt x="11" y="5698"/>
                  </a:cubicBezTo>
                  <a:cubicBezTo>
                    <a:pt x="0" y="5709"/>
                    <a:pt x="11" y="5719"/>
                    <a:pt x="21" y="5730"/>
                  </a:cubicBezTo>
                  <a:lnTo>
                    <a:pt x="491" y="5970"/>
                  </a:lnTo>
                  <a:lnTo>
                    <a:pt x="502" y="5970"/>
                  </a:lnTo>
                  <a:cubicBezTo>
                    <a:pt x="512" y="5970"/>
                    <a:pt x="523" y="5959"/>
                    <a:pt x="523" y="5949"/>
                  </a:cubicBezTo>
                  <a:lnTo>
                    <a:pt x="4179" y="36"/>
                  </a:lnTo>
                  <a:cubicBezTo>
                    <a:pt x="4189" y="26"/>
                    <a:pt x="4189" y="5"/>
                    <a:pt x="4179" y="5"/>
                  </a:cubicBezTo>
                  <a:cubicBezTo>
                    <a:pt x="4176" y="2"/>
                    <a:pt x="4173" y="1"/>
                    <a:pt x="41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68" name="Google Shape;1768;p56"/>
            <p:cNvSpPr/>
            <p:nvPr/>
          </p:nvSpPr>
          <p:spPr>
            <a:xfrm>
              <a:off x="6491254" y="3795703"/>
              <a:ext cx="723764" cy="727019"/>
            </a:xfrm>
            <a:custGeom>
              <a:avLst/>
              <a:gdLst/>
              <a:ahLst/>
              <a:cxnLst/>
              <a:rect l="l" t="t" r="r" b="b"/>
              <a:pathLst>
                <a:path w="13707" h="13768" extrusionOk="0">
                  <a:moveTo>
                    <a:pt x="8620" y="1"/>
                  </a:moveTo>
                  <a:cubicBezTo>
                    <a:pt x="7010" y="1"/>
                    <a:pt x="5402" y="203"/>
                    <a:pt x="3835" y="605"/>
                  </a:cubicBezTo>
                  <a:cubicBezTo>
                    <a:pt x="2685" y="887"/>
                    <a:pt x="1756" y="1744"/>
                    <a:pt x="1390" y="2872"/>
                  </a:cubicBezTo>
                  <a:lnTo>
                    <a:pt x="1" y="7155"/>
                  </a:lnTo>
                  <a:lnTo>
                    <a:pt x="3667" y="8200"/>
                  </a:lnTo>
                  <a:cubicBezTo>
                    <a:pt x="3667" y="8200"/>
                    <a:pt x="3646" y="11605"/>
                    <a:pt x="3176" y="13768"/>
                  </a:cubicBezTo>
                  <a:lnTo>
                    <a:pt x="13706" y="13768"/>
                  </a:lnTo>
                  <a:lnTo>
                    <a:pt x="13017" y="11522"/>
                  </a:lnTo>
                  <a:cubicBezTo>
                    <a:pt x="12662" y="10331"/>
                    <a:pt x="12463" y="9109"/>
                    <a:pt x="12432" y="7866"/>
                  </a:cubicBezTo>
                  <a:lnTo>
                    <a:pt x="12307" y="2768"/>
                  </a:lnTo>
                  <a:lnTo>
                    <a:pt x="13706" y="1180"/>
                  </a:lnTo>
                  <a:lnTo>
                    <a:pt x="13571" y="1044"/>
                  </a:lnTo>
                  <a:cubicBezTo>
                    <a:pt x="13184" y="679"/>
                    <a:pt x="12703" y="428"/>
                    <a:pt x="12181" y="334"/>
                  </a:cubicBezTo>
                  <a:cubicBezTo>
                    <a:pt x="11004" y="112"/>
                    <a:pt x="9812" y="1"/>
                    <a:pt x="86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69" name="Google Shape;1769;p56"/>
            <p:cNvSpPr/>
            <p:nvPr/>
          </p:nvSpPr>
          <p:spPr>
            <a:xfrm>
              <a:off x="6828305" y="3675941"/>
              <a:ext cx="150646" cy="189940"/>
            </a:xfrm>
            <a:custGeom>
              <a:avLst/>
              <a:gdLst/>
              <a:ahLst/>
              <a:cxnLst/>
              <a:rect l="l" t="t" r="r" b="b"/>
              <a:pathLst>
                <a:path w="2853" h="3597" extrusionOk="0">
                  <a:moveTo>
                    <a:pt x="262" y="1"/>
                  </a:moveTo>
                  <a:cubicBezTo>
                    <a:pt x="303" y="1014"/>
                    <a:pt x="209" y="2038"/>
                    <a:pt x="0" y="3041"/>
                  </a:cubicBezTo>
                  <a:cubicBezTo>
                    <a:pt x="397" y="3364"/>
                    <a:pt x="899" y="3563"/>
                    <a:pt x="1411" y="3594"/>
                  </a:cubicBezTo>
                  <a:cubicBezTo>
                    <a:pt x="1443" y="3595"/>
                    <a:pt x="1475" y="3596"/>
                    <a:pt x="1507" y="3596"/>
                  </a:cubicBezTo>
                  <a:cubicBezTo>
                    <a:pt x="1985" y="3596"/>
                    <a:pt x="2451" y="3451"/>
                    <a:pt x="2852" y="3187"/>
                  </a:cubicBezTo>
                  <a:cubicBezTo>
                    <a:pt x="2821" y="2320"/>
                    <a:pt x="2769" y="1453"/>
                    <a:pt x="2748" y="586"/>
                  </a:cubicBezTo>
                  <a:cubicBezTo>
                    <a:pt x="1954" y="345"/>
                    <a:pt x="1076" y="241"/>
                    <a:pt x="262" y="1"/>
                  </a:cubicBezTo>
                  <a:close/>
                </a:path>
              </a:pathLst>
            </a:custGeom>
            <a:solidFill>
              <a:srgbClr val="FFA6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70" name="Google Shape;1770;p56"/>
            <p:cNvSpPr/>
            <p:nvPr/>
          </p:nvSpPr>
          <p:spPr>
            <a:xfrm>
              <a:off x="6751633" y="3337303"/>
              <a:ext cx="403253" cy="334889"/>
            </a:xfrm>
            <a:custGeom>
              <a:avLst/>
              <a:gdLst/>
              <a:ahLst/>
              <a:cxnLst/>
              <a:rect l="l" t="t" r="r" b="b"/>
              <a:pathLst>
                <a:path w="7637" h="6342" extrusionOk="0">
                  <a:moveTo>
                    <a:pt x="3582" y="0"/>
                  </a:moveTo>
                  <a:cubicBezTo>
                    <a:pt x="3294" y="0"/>
                    <a:pt x="3004" y="34"/>
                    <a:pt x="2716" y="104"/>
                  </a:cubicBezTo>
                  <a:cubicBezTo>
                    <a:pt x="2330" y="188"/>
                    <a:pt x="1964" y="365"/>
                    <a:pt x="1661" y="616"/>
                  </a:cubicBezTo>
                  <a:cubicBezTo>
                    <a:pt x="1358" y="877"/>
                    <a:pt x="1170" y="1253"/>
                    <a:pt x="1149" y="1650"/>
                  </a:cubicBezTo>
                  <a:cubicBezTo>
                    <a:pt x="732" y="1734"/>
                    <a:pt x="376" y="2026"/>
                    <a:pt x="209" y="2423"/>
                  </a:cubicBezTo>
                  <a:cubicBezTo>
                    <a:pt x="53" y="2820"/>
                    <a:pt x="0" y="3248"/>
                    <a:pt x="63" y="3666"/>
                  </a:cubicBezTo>
                  <a:cubicBezTo>
                    <a:pt x="168" y="4492"/>
                    <a:pt x="502" y="5275"/>
                    <a:pt x="1035" y="5912"/>
                  </a:cubicBezTo>
                  <a:cubicBezTo>
                    <a:pt x="1732" y="6141"/>
                    <a:pt x="2524" y="6342"/>
                    <a:pt x="3258" y="6342"/>
                  </a:cubicBezTo>
                  <a:cubicBezTo>
                    <a:pt x="3293" y="6342"/>
                    <a:pt x="3329" y="6341"/>
                    <a:pt x="3364" y="6341"/>
                  </a:cubicBezTo>
                  <a:cubicBezTo>
                    <a:pt x="4127" y="6341"/>
                    <a:pt x="4879" y="6100"/>
                    <a:pt x="5506" y="5641"/>
                  </a:cubicBezTo>
                  <a:cubicBezTo>
                    <a:pt x="6320" y="5003"/>
                    <a:pt x="6749" y="3969"/>
                    <a:pt x="6947" y="2956"/>
                  </a:cubicBezTo>
                  <a:cubicBezTo>
                    <a:pt x="7271" y="2872"/>
                    <a:pt x="7532" y="2642"/>
                    <a:pt x="7637" y="2329"/>
                  </a:cubicBezTo>
                  <a:cubicBezTo>
                    <a:pt x="7396" y="2319"/>
                    <a:pt x="7156" y="2214"/>
                    <a:pt x="6989" y="2026"/>
                  </a:cubicBezTo>
                  <a:cubicBezTo>
                    <a:pt x="6822" y="1849"/>
                    <a:pt x="6665" y="1650"/>
                    <a:pt x="6529" y="1452"/>
                  </a:cubicBezTo>
                  <a:cubicBezTo>
                    <a:pt x="5813" y="527"/>
                    <a:pt x="4717" y="0"/>
                    <a:pt x="358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71" name="Google Shape;1771;p56"/>
            <p:cNvSpPr/>
            <p:nvPr/>
          </p:nvSpPr>
          <p:spPr>
            <a:xfrm>
              <a:off x="6852596" y="3399560"/>
              <a:ext cx="230589" cy="81161"/>
            </a:xfrm>
            <a:custGeom>
              <a:avLst/>
              <a:gdLst/>
              <a:ahLst/>
              <a:cxnLst/>
              <a:rect l="l" t="t" r="r" b="b"/>
              <a:pathLst>
                <a:path w="4367" h="1537" extrusionOk="0">
                  <a:moveTo>
                    <a:pt x="1913" y="1"/>
                  </a:moveTo>
                  <a:cubicBezTo>
                    <a:pt x="1436" y="1"/>
                    <a:pt x="972" y="177"/>
                    <a:pt x="616" y="492"/>
                  </a:cubicBezTo>
                  <a:cubicBezTo>
                    <a:pt x="293" y="764"/>
                    <a:pt x="84" y="1129"/>
                    <a:pt x="0" y="1537"/>
                  </a:cubicBezTo>
                  <a:cubicBezTo>
                    <a:pt x="188" y="1192"/>
                    <a:pt x="449" y="899"/>
                    <a:pt x="763" y="690"/>
                  </a:cubicBezTo>
                  <a:cubicBezTo>
                    <a:pt x="1118" y="461"/>
                    <a:pt x="1525" y="335"/>
                    <a:pt x="1943" y="335"/>
                  </a:cubicBezTo>
                  <a:cubicBezTo>
                    <a:pt x="2152" y="335"/>
                    <a:pt x="2361" y="367"/>
                    <a:pt x="2570" y="429"/>
                  </a:cubicBezTo>
                  <a:cubicBezTo>
                    <a:pt x="2768" y="492"/>
                    <a:pt x="2977" y="576"/>
                    <a:pt x="3176" y="649"/>
                  </a:cubicBezTo>
                  <a:cubicBezTo>
                    <a:pt x="3374" y="732"/>
                    <a:pt x="3573" y="795"/>
                    <a:pt x="3782" y="847"/>
                  </a:cubicBezTo>
                  <a:cubicBezTo>
                    <a:pt x="3927" y="888"/>
                    <a:pt x="4079" y="903"/>
                    <a:pt x="4233" y="903"/>
                  </a:cubicBezTo>
                  <a:cubicBezTo>
                    <a:pt x="4277" y="903"/>
                    <a:pt x="4322" y="902"/>
                    <a:pt x="4367" y="899"/>
                  </a:cubicBezTo>
                  <a:cubicBezTo>
                    <a:pt x="4022" y="826"/>
                    <a:pt x="3677" y="638"/>
                    <a:pt x="3301" y="419"/>
                  </a:cubicBezTo>
                  <a:cubicBezTo>
                    <a:pt x="3103" y="314"/>
                    <a:pt x="2894" y="210"/>
                    <a:pt x="2674" y="126"/>
                  </a:cubicBezTo>
                  <a:cubicBezTo>
                    <a:pt x="2445" y="43"/>
                    <a:pt x="2204" y="1"/>
                    <a:pt x="1954" y="1"/>
                  </a:cubicBezTo>
                  <a:cubicBezTo>
                    <a:pt x="1940" y="1"/>
                    <a:pt x="1926" y="1"/>
                    <a:pt x="19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72" name="Google Shape;1772;p56"/>
            <p:cNvSpPr/>
            <p:nvPr/>
          </p:nvSpPr>
          <p:spPr>
            <a:xfrm>
              <a:off x="6852015" y="3365871"/>
              <a:ext cx="168862" cy="82323"/>
            </a:xfrm>
            <a:custGeom>
              <a:avLst/>
              <a:gdLst/>
              <a:ahLst/>
              <a:cxnLst/>
              <a:rect l="l" t="t" r="r" b="b"/>
              <a:pathLst>
                <a:path w="3198" h="1559" extrusionOk="0">
                  <a:moveTo>
                    <a:pt x="1666" y="1"/>
                  </a:moveTo>
                  <a:cubicBezTo>
                    <a:pt x="1521" y="1"/>
                    <a:pt x="1375" y="15"/>
                    <a:pt x="1233" y="44"/>
                  </a:cubicBezTo>
                  <a:cubicBezTo>
                    <a:pt x="1035" y="75"/>
                    <a:pt x="857" y="148"/>
                    <a:pt x="690" y="252"/>
                  </a:cubicBezTo>
                  <a:cubicBezTo>
                    <a:pt x="523" y="347"/>
                    <a:pt x="377" y="472"/>
                    <a:pt x="262" y="629"/>
                  </a:cubicBezTo>
                  <a:cubicBezTo>
                    <a:pt x="157" y="764"/>
                    <a:pt x="84" y="932"/>
                    <a:pt x="42" y="1099"/>
                  </a:cubicBezTo>
                  <a:cubicBezTo>
                    <a:pt x="11" y="1245"/>
                    <a:pt x="1" y="1402"/>
                    <a:pt x="32" y="1558"/>
                  </a:cubicBezTo>
                  <a:cubicBezTo>
                    <a:pt x="74" y="1255"/>
                    <a:pt x="210" y="973"/>
                    <a:pt x="429" y="754"/>
                  </a:cubicBezTo>
                  <a:cubicBezTo>
                    <a:pt x="659" y="524"/>
                    <a:pt x="962" y="357"/>
                    <a:pt x="1286" y="305"/>
                  </a:cubicBezTo>
                  <a:cubicBezTo>
                    <a:pt x="1453" y="273"/>
                    <a:pt x="1622" y="258"/>
                    <a:pt x="1792" y="258"/>
                  </a:cubicBezTo>
                  <a:cubicBezTo>
                    <a:pt x="1962" y="258"/>
                    <a:pt x="2132" y="273"/>
                    <a:pt x="2299" y="305"/>
                  </a:cubicBezTo>
                  <a:cubicBezTo>
                    <a:pt x="2602" y="357"/>
                    <a:pt x="2905" y="441"/>
                    <a:pt x="3197" y="535"/>
                  </a:cubicBezTo>
                  <a:cubicBezTo>
                    <a:pt x="2936" y="347"/>
                    <a:pt x="2644" y="211"/>
                    <a:pt x="2341" y="106"/>
                  </a:cubicBezTo>
                  <a:cubicBezTo>
                    <a:pt x="2124" y="36"/>
                    <a:pt x="1895" y="1"/>
                    <a:pt x="166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73" name="Google Shape;1773;p56"/>
            <p:cNvSpPr/>
            <p:nvPr/>
          </p:nvSpPr>
          <p:spPr>
            <a:xfrm>
              <a:off x="6833797" y="3354095"/>
              <a:ext cx="71759" cy="86389"/>
            </a:xfrm>
            <a:custGeom>
              <a:avLst/>
              <a:gdLst/>
              <a:ahLst/>
              <a:cxnLst/>
              <a:rect l="l" t="t" r="r" b="b"/>
              <a:pathLst>
                <a:path w="1359" h="1636" extrusionOk="0">
                  <a:moveTo>
                    <a:pt x="1070" y="0"/>
                  </a:moveTo>
                  <a:cubicBezTo>
                    <a:pt x="972" y="0"/>
                    <a:pt x="873" y="16"/>
                    <a:pt x="774" y="47"/>
                  </a:cubicBezTo>
                  <a:cubicBezTo>
                    <a:pt x="314" y="183"/>
                    <a:pt x="1" y="601"/>
                    <a:pt x="1" y="1081"/>
                  </a:cubicBezTo>
                  <a:cubicBezTo>
                    <a:pt x="1" y="1280"/>
                    <a:pt x="53" y="1468"/>
                    <a:pt x="158" y="1635"/>
                  </a:cubicBezTo>
                  <a:cubicBezTo>
                    <a:pt x="105" y="1457"/>
                    <a:pt x="95" y="1269"/>
                    <a:pt x="126" y="1081"/>
                  </a:cubicBezTo>
                  <a:cubicBezTo>
                    <a:pt x="168" y="674"/>
                    <a:pt x="440" y="319"/>
                    <a:pt x="816" y="162"/>
                  </a:cubicBezTo>
                  <a:cubicBezTo>
                    <a:pt x="993" y="89"/>
                    <a:pt x="1171" y="47"/>
                    <a:pt x="1359" y="47"/>
                  </a:cubicBezTo>
                  <a:cubicBezTo>
                    <a:pt x="1265" y="16"/>
                    <a:pt x="1168" y="0"/>
                    <a:pt x="107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74" name="Google Shape;1774;p56"/>
            <p:cNvSpPr/>
            <p:nvPr/>
          </p:nvSpPr>
          <p:spPr>
            <a:xfrm>
              <a:off x="6806814" y="3481777"/>
              <a:ext cx="38071" cy="87234"/>
            </a:xfrm>
            <a:custGeom>
              <a:avLst/>
              <a:gdLst/>
              <a:ahLst/>
              <a:cxnLst/>
              <a:rect l="l" t="t" r="r" b="b"/>
              <a:pathLst>
                <a:path w="721" h="1652" extrusionOk="0">
                  <a:moveTo>
                    <a:pt x="721" y="1"/>
                  </a:moveTo>
                  <a:lnTo>
                    <a:pt x="721" y="1"/>
                  </a:lnTo>
                  <a:cubicBezTo>
                    <a:pt x="575" y="42"/>
                    <a:pt x="439" y="136"/>
                    <a:pt x="345" y="251"/>
                  </a:cubicBezTo>
                  <a:cubicBezTo>
                    <a:pt x="94" y="523"/>
                    <a:pt x="0" y="899"/>
                    <a:pt x="94" y="1244"/>
                  </a:cubicBezTo>
                  <a:cubicBezTo>
                    <a:pt x="136" y="1400"/>
                    <a:pt x="209" y="1536"/>
                    <a:pt x="313" y="1651"/>
                  </a:cubicBezTo>
                  <a:cubicBezTo>
                    <a:pt x="240" y="1066"/>
                    <a:pt x="387" y="481"/>
                    <a:pt x="72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75" name="Google Shape;1775;p56"/>
            <p:cNvSpPr/>
            <p:nvPr/>
          </p:nvSpPr>
          <p:spPr>
            <a:xfrm>
              <a:off x="6788016" y="3471322"/>
              <a:ext cx="43087" cy="49690"/>
            </a:xfrm>
            <a:custGeom>
              <a:avLst/>
              <a:gdLst/>
              <a:ahLst/>
              <a:cxnLst/>
              <a:rect l="l" t="t" r="r" b="b"/>
              <a:pathLst>
                <a:path w="816" h="941" extrusionOk="0">
                  <a:moveTo>
                    <a:pt x="654" y="0"/>
                  </a:moveTo>
                  <a:cubicBezTo>
                    <a:pt x="599" y="0"/>
                    <a:pt x="544" y="10"/>
                    <a:pt x="492" y="31"/>
                  </a:cubicBezTo>
                  <a:cubicBezTo>
                    <a:pt x="356" y="63"/>
                    <a:pt x="241" y="146"/>
                    <a:pt x="158" y="251"/>
                  </a:cubicBezTo>
                  <a:cubicBezTo>
                    <a:pt x="74" y="345"/>
                    <a:pt x="22" y="470"/>
                    <a:pt x="11" y="606"/>
                  </a:cubicBezTo>
                  <a:cubicBezTo>
                    <a:pt x="1" y="721"/>
                    <a:pt x="22" y="836"/>
                    <a:pt x="84" y="940"/>
                  </a:cubicBezTo>
                  <a:cubicBezTo>
                    <a:pt x="137" y="522"/>
                    <a:pt x="419" y="167"/>
                    <a:pt x="816" y="31"/>
                  </a:cubicBezTo>
                  <a:cubicBezTo>
                    <a:pt x="763" y="10"/>
                    <a:pt x="709" y="0"/>
                    <a:pt x="65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76" name="Google Shape;1776;p56"/>
            <p:cNvSpPr/>
            <p:nvPr/>
          </p:nvSpPr>
          <p:spPr>
            <a:xfrm>
              <a:off x="6780887" y="3454108"/>
              <a:ext cx="44724" cy="15577"/>
            </a:xfrm>
            <a:custGeom>
              <a:avLst/>
              <a:gdLst/>
              <a:ahLst/>
              <a:cxnLst/>
              <a:rect l="l" t="t" r="r" b="b"/>
              <a:pathLst>
                <a:path w="847" h="295" extrusionOk="0">
                  <a:moveTo>
                    <a:pt x="525" y="1"/>
                  </a:moveTo>
                  <a:cubicBezTo>
                    <a:pt x="478" y="1"/>
                    <a:pt x="432" y="8"/>
                    <a:pt x="387" y="23"/>
                  </a:cubicBezTo>
                  <a:cubicBezTo>
                    <a:pt x="293" y="44"/>
                    <a:pt x="219" y="75"/>
                    <a:pt x="146" y="138"/>
                  </a:cubicBezTo>
                  <a:cubicBezTo>
                    <a:pt x="94" y="180"/>
                    <a:pt x="42" y="232"/>
                    <a:pt x="0" y="295"/>
                  </a:cubicBezTo>
                  <a:cubicBezTo>
                    <a:pt x="125" y="263"/>
                    <a:pt x="272" y="190"/>
                    <a:pt x="418" y="159"/>
                  </a:cubicBezTo>
                  <a:cubicBezTo>
                    <a:pt x="520" y="135"/>
                    <a:pt x="627" y="124"/>
                    <a:pt x="737" y="124"/>
                  </a:cubicBezTo>
                  <a:cubicBezTo>
                    <a:pt x="773" y="124"/>
                    <a:pt x="810" y="125"/>
                    <a:pt x="846" y="128"/>
                  </a:cubicBezTo>
                  <a:cubicBezTo>
                    <a:pt x="757" y="46"/>
                    <a:pt x="641" y="1"/>
                    <a:pt x="5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77" name="Google Shape;1777;p56"/>
            <p:cNvSpPr/>
            <p:nvPr/>
          </p:nvSpPr>
          <p:spPr>
            <a:xfrm>
              <a:off x="6818378" y="3444603"/>
              <a:ext cx="275840" cy="330454"/>
            </a:xfrm>
            <a:custGeom>
              <a:avLst/>
              <a:gdLst/>
              <a:ahLst/>
              <a:cxnLst/>
              <a:rect l="l" t="t" r="r" b="b"/>
              <a:pathLst>
                <a:path w="5224" h="6258" extrusionOk="0">
                  <a:moveTo>
                    <a:pt x="2746" y="1"/>
                  </a:moveTo>
                  <a:cubicBezTo>
                    <a:pt x="2461" y="1"/>
                    <a:pt x="2175" y="48"/>
                    <a:pt x="1902" y="140"/>
                  </a:cubicBezTo>
                  <a:cubicBezTo>
                    <a:pt x="1473" y="287"/>
                    <a:pt x="1170" y="684"/>
                    <a:pt x="1160" y="1133"/>
                  </a:cubicBezTo>
                  <a:cubicBezTo>
                    <a:pt x="1160" y="1310"/>
                    <a:pt x="1150" y="1478"/>
                    <a:pt x="1150" y="1655"/>
                  </a:cubicBezTo>
                  <a:cubicBezTo>
                    <a:pt x="1139" y="1864"/>
                    <a:pt x="1014" y="2063"/>
                    <a:pt x="826" y="2157"/>
                  </a:cubicBezTo>
                  <a:lnTo>
                    <a:pt x="397" y="2376"/>
                  </a:lnTo>
                  <a:cubicBezTo>
                    <a:pt x="450" y="2679"/>
                    <a:pt x="439" y="3003"/>
                    <a:pt x="366" y="3306"/>
                  </a:cubicBezTo>
                  <a:cubicBezTo>
                    <a:pt x="303" y="3515"/>
                    <a:pt x="178" y="3692"/>
                    <a:pt x="0" y="3807"/>
                  </a:cubicBezTo>
                  <a:cubicBezTo>
                    <a:pt x="53" y="4131"/>
                    <a:pt x="157" y="4455"/>
                    <a:pt x="303" y="4747"/>
                  </a:cubicBezTo>
                  <a:cubicBezTo>
                    <a:pt x="606" y="5353"/>
                    <a:pt x="1108" y="5834"/>
                    <a:pt x="1735" y="6105"/>
                  </a:cubicBezTo>
                  <a:cubicBezTo>
                    <a:pt x="1995" y="6208"/>
                    <a:pt x="2269" y="6258"/>
                    <a:pt x="2543" y="6258"/>
                  </a:cubicBezTo>
                  <a:cubicBezTo>
                    <a:pt x="2939" y="6258"/>
                    <a:pt x="3336" y="6153"/>
                    <a:pt x="3688" y="5949"/>
                  </a:cubicBezTo>
                  <a:cubicBezTo>
                    <a:pt x="4074" y="5677"/>
                    <a:pt x="4388" y="5311"/>
                    <a:pt x="4576" y="4883"/>
                  </a:cubicBezTo>
                  <a:cubicBezTo>
                    <a:pt x="4774" y="4455"/>
                    <a:pt x="4910" y="3995"/>
                    <a:pt x="4994" y="3535"/>
                  </a:cubicBezTo>
                  <a:cubicBezTo>
                    <a:pt x="5161" y="2877"/>
                    <a:pt x="5224" y="2198"/>
                    <a:pt x="5192" y="1519"/>
                  </a:cubicBezTo>
                  <a:cubicBezTo>
                    <a:pt x="5171" y="1290"/>
                    <a:pt x="5130" y="1060"/>
                    <a:pt x="5067" y="830"/>
                  </a:cubicBezTo>
                  <a:cubicBezTo>
                    <a:pt x="4931" y="799"/>
                    <a:pt x="4795" y="746"/>
                    <a:pt x="4670" y="684"/>
                  </a:cubicBezTo>
                  <a:cubicBezTo>
                    <a:pt x="4304" y="516"/>
                    <a:pt x="3980" y="287"/>
                    <a:pt x="3615" y="151"/>
                  </a:cubicBezTo>
                  <a:cubicBezTo>
                    <a:pt x="3334" y="50"/>
                    <a:pt x="3040" y="1"/>
                    <a:pt x="2746" y="1"/>
                  </a:cubicBezTo>
                  <a:close/>
                </a:path>
              </a:pathLst>
            </a:custGeom>
            <a:solidFill>
              <a:srgbClr val="FFA6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78" name="Google Shape;1778;p56"/>
            <p:cNvSpPr/>
            <p:nvPr/>
          </p:nvSpPr>
          <p:spPr>
            <a:xfrm>
              <a:off x="6903869" y="3516523"/>
              <a:ext cx="85012" cy="21016"/>
            </a:xfrm>
            <a:custGeom>
              <a:avLst/>
              <a:gdLst/>
              <a:ahLst/>
              <a:cxnLst/>
              <a:rect l="l" t="t" r="r" b="b"/>
              <a:pathLst>
                <a:path w="1610" h="398" extrusionOk="0">
                  <a:moveTo>
                    <a:pt x="805" y="1"/>
                  </a:moveTo>
                  <a:cubicBezTo>
                    <a:pt x="492" y="1"/>
                    <a:pt x="199" y="147"/>
                    <a:pt x="1" y="398"/>
                  </a:cubicBezTo>
                  <a:lnTo>
                    <a:pt x="1609" y="398"/>
                  </a:lnTo>
                  <a:cubicBezTo>
                    <a:pt x="1421" y="147"/>
                    <a:pt x="1118" y="1"/>
                    <a:pt x="8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79" name="Google Shape;1779;p56"/>
            <p:cNvSpPr/>
            <p:nvPr/>
          </p:nvSpPr>
          <p:spPr>
            <a:xfrm>
              <a:off x="6930377" y="3557922"/>
              <a:ext cx="28144" cy="24607"/>
            </a:xfrm>
            <a:custGeom>
              <a:avLst/>
              <a:gdLst/>
              <a:ahLst/>
              <a:cxnLst/>
              <a:rect l="l" t="t" r="r" b="b"/>
              <a:pathLst>
                <a:path w="533" h="466" extrusionOk="0">
                  <a:moveTo>
                    <a:pt x="303" y="0"/>
                  </a:moveTo>
                  <a:cubicBezTo>
                    <a:pt x="104" y="0"/>
                    <a:pt x="0" y="251"/>
                    <a:pt x="146" y="397"/>
                  </a:cubicBezTo>
                  <a:cubicBezTo>
                    <a:pt x="190" y="444"/>
                    <a:pt x="246" y="465"/>
                    <a:pt x="301" y="465"/>
                  </a:cubicBezTo>
                  <a:cubicBezTo>
                    <a:pt x="417" y="465"/>
                    <a:pt x="533" y="372"/>
                    <a:pt x="533" y="230"/>
                  </a:cubicBezTo>
                  <a:cubicBezTo>
                    <a:pt x="533" y="105"/>
                    <a:pt x="428" y="0"/>
                    <a:pt x="3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80" name="Google Shape;1780;p56"/>
            <p:cNvSpPr/>
            <p:nvPr/>
          </p:nvSpPr>
          <p:spPr>
            <a:xfrm>
              <a:off x="7050613" y="3541500"/>
              <a:ext cx="41397" cy="28039"/>
            </a:xfrm>
            <a:custGeom>
              <a:avLst/>
              <a:gdLst/>
              <a:ahLst/>
              <a:cxnLst/>
              <a:rect l="l" t="t" r="r" b="b"/>
              <a:pathLst>
                <a:path w="784" h="531" extrusionOk="0">
                  <a:moveTo>
                    <a:pt x="421" y="0"/>
                  </a:moveTo>
                  <a:cubicBezTo>
                    <a:pt x="279" y="0"/>
                    <a:pt x="126" y="97"/>
                    <a:pt x="0" y="248"/>
                  </a:cubicBezTo>
                  <a:lnTo>
                    <a:pt x="784" y="530"/>
                  </a:lnTo>
                  <a:cubicBezTo>
                    <a:pt x="773" y="269"/>
                    <a:pt x="679" y="71"/>
                    <a:pt x="523" y="19"/>
                  </a:cubicBezTo>
                  <a:cubicBezTo>
                    <a:pt x="490" y="6"/>
                    <a:pt x="456" y="0"/>
                    <a:pt x="42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81" name="Google Shape;1781;p56"/>
            <p:cNvSpPr/>
            <p:nvPr/>
          </p:nvSpPr>
          <p:spPr>
            <a:xfrm>
              <a:off x="7053939" y="3582952"/>
              <a:ext cx="19907" cy="23181"/>
            </a:xfrm>
            <a:custGeom>
              <a:avLst/>
              <a:gdLst/>
              <a:ahLst/>
              <a:cxnLst/>
              <a:rect l="l" t="t" r="r" b="b"/>
              <a:pathLst>
                <a:path w="377" h="439" extrusionOk="0">
                  <a:moveTo>
                    <a:pt x="234" y="0"/>
                  </a:moveTo>
                  <a:cubicBezTo>
                    <a:pt x="159" y="0"/>
                    <a:pt x="78" y="75"/>
                    <a:pt x="42" y="174"/>
                  </a:cubicBezTo>
                  <a:cubicBezTo>
                    <a:pt x="0" y="299"/>
                    <a:pt x="31" y="414"/>
                    <a:pt x="115" y="435"/>
                  </a:cubicBezTo>
                  <a:cubicBezTo>
                    <a:pt x="126" y="438"/>
                    <a:pt x="136" y="439"/>
                    <a:pt x="147" y="439"/>
                  </a:cubicBezTo>
                  <a:cubicBezTo>
                    <a:pt x="222" y="439"/>
                    <a:pt x="298" y="377"/>
                    <a:pt x="334" y="268"/>
                  </a:cubicBezTo>
                  <a:cubicBezTo>
                    <a:pt x="376" y="153"/>
                    <a:pt x="345" y="28"/>
                    <a:pt x="272" y="7"/>
                  </a:cubicBezTo>
                  <a:cubicBezTo>
                    <a:pt x="260" y="2"/>
                    <a:pt x="247" y="0"/>
                    <a:pt x="2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82" name="Google Shape;1782;p56"/>
            <p:cNvSpPr/>
            <p:nvPr/>
          </p:nvSpPr>
          <p:spPr>
            <a:xfrm>
              <a:off x="6798524" y="3598159"/>
              <a:ext cx="57977" cy="35379"/>
            </a:xfrm>
            <a:custGeom>
              <a:avLst/>
              <a:gdLst/>
              <a:ahLst/>
              <a:cxnLst/>
              <a:rect l="l" t="t" r="r" b="b"/>
              <a:pathLst>
                <a:path w="1098" h="670" extrusionOk="0">
                  <a:moveTo>
                    <a:pt x="105" y="1"/>
                  </a:moveTo>
                  <a:lnTo>
                    <a:pt x="0" y="241"/>
                  </a:lnTo>
                  <a:lnTo>
                    <a:pt x="993" y="669"/>
                  </a:lnTo>
                  <a:lnTo>
                    <a:pt x="1097" y="419"/>
                  </a:lnTo>
                  <a:lnTo>
                    <a:pt x="1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83" name="Google Shape;1783;p56"/>
            <p:cNvSpPr/>
            <p:nvPr/>
          </p:nvSpPr>
          <p:spPr>
            <a:xfrm>
              <a:off x="6795197" y="3638978"/>
              <a:ext cx="74504" cy="62416"/>
            </a:xfrm>
            <a:custGeom>
              <a:avLst/>
              <a:gdLst/>
              <a:ahLst/>
              <a:cxnLst/>
              <a:rect l="l" t="t" r="r" b="b"/>
              <a:pathLst>
                <a:path w="1411" h="1182" extrusionOk="0">
                  <a:moveTo>
                    <a:pt x="168" y="1"/>
                  </a:moveTo>
                  <a:lnTo>
                    <a:pt x="1" y="210"/>
                  </a:lnTo>
                  <a:lnTo>
                    <a:pt x="1244" y="1181"/>
                  </a:lnTo>
                  <a:lnTo>
                    <a:pt x="1411" y="972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84" name="Google Shape;1784;p56"/>
            <p:cNvSpPr/>
            <p:nvPr/>
          </p:nvSpPr>
          <p:spPr>
            <a:xfrm>
              <a:off x="6747779" y="3574608"/>
              <a:ext cx="92721" cy="91458"/>
            </a:xfrm>
            <a:custGeom>
              <a:avLst/>
              <a:gdLst/>
              <a:ahLst/>
              <a:cxnLst/>
              <a:rect l="l" t="t" r="r" b="b"/>
              <a:pathLst>
                <a:path w="1756" h="1732" extrusionOk="0">
                  <a:moveTo>
                    <a:pt x="521" y="1"/>
                  </a:moveTo>
                  <a:cubicBezTo>
                    <a:pt x="411" y="1"/>
                    <a:pt x="306" y="31"/>
                    <a:pt x="220" y="102"/>
                  </a:cubicBezTo>
                  <a:cubicBezTo>
                    <a:pt x="73" y="227"/>
                    <a:pt x="0" y="415"/>
                    <a:pt x="11" y="603"/>
                  </a:cubicBezTo>
                  <a:cubicBezTo>
                    <a:pt x="32" y="791"/>
                    <a:pt x="84" y="969"/>
                    <a:pt x="188" y="1136"/>
                  </a:cubicBezTo>
                  <a:cubicBezTo>
                    <a:pt x="282" y="1335"/>
                    <a:pt x="429" y="1502"/>
                    <a:pt x="617" y="1627"/>
                  </a:cubicBezTo>
                  <a:cubicBezTo>
                    <a:pt x="722" y="1697"/>
                    <a:pt x="843" y="1731"/>
                    <a:pt x="967" y="1731"/>
                  </a:cubicBezTo>
                  <a:cubicBezTo>
                    <a:pt x="1064" y="1731"/>
                    <a:pt x="1162" y="1710"/>
                    <a:pt x="1254" y="1669"/>
                  </a:cubicBezTo>
                  <a:cubicBezTo>
                    <a:pt x="1755" y="1376"/>
                    <a:pt x="1317" y="509"/>
                    <a:pt x="1034" y="217"/>
                  </a:cubicBezTo>
                  <a:cubicBezTo>
                    <a:pt x="897" y="86"/>
                    <a:pt x="703" y="1"/>
                    <a:pt x="521" y="1"/>
                  </a:cubicBezTo>
                  <a:close/>
                </a:path>
              </a:pathLst>
            </a:custGeom>
            <a:solidFill>
              <a:srgbClr val="FFA6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85" name="Google Shape;1785;p56"/>
            <p:cNvSpPr/>
            <p:nvPr/>
          </p:nvSpPr>
          <p:spPr>
            <a:xfrm>
              <a:off x="6757706" y="3591295"/>
              <a:ext cx="44196" cy="57452"/>
            </a:xfrm>
            <a:custGeom>
              <a:avLst/>
              <a:gdLst/>
              <a:ahLst/>
              <a:cxnLst/>
              <a:rect l="l" t="t" r="r" b="b"/>
              <a:pathLst>
                <a:path w="837" h="1088" extrusionOk="0">
                  <a:moveTo>
                    <a:pt x="320" y="0"/>
                  </a:moveTo>
                  <a:cubicBezTo>
                    <a:pt x="259" y="0"/>
                    <a:pt x="199" y="16"/>
                    <a:pt x="147" y="47"/>
                  </a:cubicBezTo>
                  <a:cubicBezTo>
                    <a:pt x="32" y="120"/>
                    <a:pt x="0" y="266"/>
                    <a:pt x="73" y="381"/>
                  </a:cubicBezTo>
                  <a:cubicBezTo>
                    <a:pt x="73" y="277"/>
                    <a:pt x="147" y="193"/>
                    <a:pt x="241" y="162"/>
                  </a:cubicBezTo>
                  <a:cubicBezTo>
                    <a:pt x="335" y="162"/>
                    <a:pt x="418" y="193"/>
                    <a:pt x="470" y="256"/>
                  </a:cubicBezTo>
                  <a:cubicBezTo>
                    <a:pt x="523" y="319"/>
                    <a:pt x="575" y="381"/>
                    <a:pt x="606" y="465"/>
                  </a:cubicBezTo>
                  <a:cubicBezTo>
                    <a:pt x="502" y="507"/>
                    <a:pt x="429" y="590"/>
                    <a:pt x="397" y="695"/>
                  </a:cubicBezTo>
                  <a:cubicBezTo>
                    <a:pt x="376" y="799"/>
                    <a:pt x="397" y="914"/>
                    <a:pt x="470" y="998"/>
                  </a:cubicBezTo>
                  <a:cubicBezTo>
                    <a:pt x="504" y="1056"/>
                    <a:pt x="563" y="1088"/>
                    <a:pt x="628" y="1088"/>
                  </a:cubicBezTo>
                  <a:cubicBezTo>
                    <a:pt x="645" y="1088"/>
                    <a:pt x="662" y="1086"/>
                    <a:pt x="679" y="1081"/>
                  </a:cubicBezTo>
                  <a:cubicBezTo>
                    <a:pt x="763" y="1050"/>
                    <a:pt x="805" y="946"/>
                    <a:pt x="815" y="851"/>
                  </a:cubicBezTo>
                  <a:cubicBezTo>
                    <a:pt x="836" y="674"/>
                    <a:pt x="805" y="496"/>
                    <a:pt x="732" y="329"/>
                  </a:cubicBezTo>
                  <a:cubicBezTo>
                    <a:pt x="690" y="214"/>
                    <a:pt x="606" y="120"/>
                    <a:pt x="502" y="47"/>
                  </a:cubicBezTo>
                  <a:cubicBezTo>
                    <a:pt x="444" y="16"/>
                    <a:pt x="382" y="0"/>
                    <a:pt x="320" y="0"/>
                  </a:cubicBezTo>
                  <a:close/>
                </a:path>
              </a:pathLst>
            </a:custGeom>
            <a:solidFill>
              <a:srgbClr val="FF88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86" name="Google Shape;1786;p56"/>
            <p:cNvSpPr/>
            <p:nvPr/>
          </p:nvSpPr>
          <p:spPr>
            <a:xfrm>
              <a:off x="6845414" y="3595150"/>
              <a:ext cx="237770" cy="65425"/>
            </a:xfrm>
            <a:custGeom>
              <a:avLst/>
              <a:gdLst/>
              <a:ahLst/>
              <a:cxnLst/>
              <a:rect l="l" t="t" r="r" b="b"/>
              <a:pathLst>
                <a:path w="4503" h="1239" extrusionOk="0">
                  <a:moveTo>
                    <a:pt x="2746" y="0"/>
                  </a:moveTo>
                  <a:cubicBezTo>
                    <a:pt x="2468" y="0"/>
                    <a:pt x="2190" y="101"/>
                    <a:pt x="1912" y="183"/>
                  </a:cubicBezTo>
                  <a:cubicBezTo>
                    <a:pt x="1517" y="288"/>
                    <a:pt x="1113" y="340"/>
                    <a:pt x="709" y="340"/>
                  </a:cubicBezTo>
                  <a:cubicBezTo>
                    <a:pt x="472" y="340"/>
                    <a:pt x="236" y="322"/>
                    <a:pt x="0" y="288"/>
                  </a:cubicBezTo>
                  <a:lnTo>
                    <a:pt x="0" y="507"/>
                  </a:lnTo>
                  <a:cubicBezTo>
                    <a:pt x="236" y="542"/>
                    <a:pt x="472" y="559"/>
                    <a:pt x="709" y="559"/>
                  </a:cubicBezTo>
                  <a:cubicBezTo>
                    <a:pt x="1113" y="559"/>
                    <a:pt x="1517" y="508"/>
                    <a:pt x="1912" y="402"/>
                  </a:cubicBezTo>
                  <a:cubicBezTo>
                    <a:pt x="2193" y="328"/>
                    <a:pt x="2474" y="221"/>
                    <a:pt x="2755" y="221"/>
                  </a:cubicBezTo>
                  <a:cubicBezTo>
                    <a:pt x="2829" y="221"/>
                    <a:pt x="2903" y="228"/>
                    <a:pt x="2977" y="246"/>
                  </a:cubicBezTo>
                  <a:cubicBezTo>
                    <a:pt x="3301" y="329"/>
                    <a:pt x="3542" y="580"/>
                    <a:pt x="3782" y="810"/>
                  </a:cubicBezTo>
                  <a:cubicBezTo>
                    <a:pt x="3959" y="1008"/>
                    <a:pt x="4200" y="1155"/>
                    <a:pt x="4461" y="1238"/>
                  </a:cubicBezTo>
                  <a:cubicBezTo>
                    <a:pt x="4482" y="1165"/>
                    <a:pt x="4492" y="1092"/>
                    <a:pt x="4503" y="1029"/>
                  </a:cubicBezTo>
                  <a:cubicBezTo>
                    <a:pt x="4231" y="977"/>
                    <a:pt x="3980" y="789"/>
                    <a:pt x="3782" y="590"/>
                  </a:cubicBezTo>
                  <a:cubicBezTo>
                    <a:pt x="3542" y="361"/>
                    <a:pt x="3301" y="110"/>
                    <a:pt x="2977" y="26"/>
                  </a:cubicBezTo>
                  <a:cubicBezTo>
                    <a:pt x="2900" y="8"/>
                    <a:pt x="2823" y="0"/>
                    <a:pt x="27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87" name="Google Shape;1787;p56"/>
            <p:cNvSpPr/>
            <p:nvPr/>
          </p:nvSpPr>
          <p:spPr>
            <a:xfrm>
              <a:off x="6845942" y="3606767"/>
              <a:ext cx="235024" cy="177478"/>
            </a:xfrm>
            <a:custGeom>
              <a:avLst/>
              <a:gdLst/>
              <a:ahLst/>
              <a:cxnLst/>
              <a:rect l="l" t="t" r="r" b="b"/>
              <a:pathLst>
                <a:path w="4451" h="3361" extrusionOk="0">
                  <a:moveTo>
                    <a:pt x="2745" y="1"/>
                  </a:moveTo>
                  <a:cubicBezTo>
                    <a:pt x="2464" y="1"/>
                    <a:pt x="2183" y="108"/>
                    <a:pt x="1902" y="182"/>
                  </a:cubicBezTo>
                  <a:cubicBezTo>
                    <a:pt x="1513" y="288"/>
                    <a:pt x="1108" y="339"/>
                    <a:pt x="704" y="339"/>
                  </a:cubicBezTo>
                  <a:cubicBezTo>
                    <a:pt x="468" y="339"/>
                    <a:pt x="232" y="322"/>
                    <a:pt x="1" y="287"/>
                  </a:cubicBezTo>
                  <a:lnTo>
                    <a:pt x="1" y="287"/>
                  </a:lnTo>
                  <a:lnTo>
                    <a:pt x="32" y="1969"/>
                  </a:lnTo>
                  <a:cubicBezTo>
                    <a:pt x="53" y="2690"/>
                    <a:pt x="930" y="3191"/>
                    <a:pt x="1641" y="3327"/>
                  </a:cubicBezTo>
                  <a:cubicBezTo>
                    <a:pt x="1772" y="3349"/>
                    <a:pt x="1903" y="3360"/>
                    <a:pt x="2034" y="3360"/>
                  </a:cubicBezTo>
                  <a:cubicBezTo>
                    <a:pt x="2631" y="3360"/>
                    <a:pt x="3207" y="3129"/>
                    <a:pt x="3636" y="2700"/>
                  </a:cubicBezTo>
                  <a:cubicBezTo>
                    <a:pt x="4075" y="2261"/>
                    <a:pt x="4305" y="1634"/>
                    <a:pt x="4451" y="1018"/>
                  </a:cubicBezTo>
                  <a:cubicBezTo>
                    <a:pt x="4190" y="935"/>
                    <a:pt x="3949" y="788"/>
                    <a:pt x="3772" y="590"/>
                  </a:cubicBezTo>
                  <a:cubicBezTo>
                    <a:pt x="3532" y="360"/>
                    <a:pt x="3291" y="109"/>
                    <a:pt x="2967" y="26"/>
                  </a:cubicBezTo>
                  <a:cubicBezTo>
                    <a:pt x="2893" y="8"/>
                    <a:pt x="2819" y="1"/>
                    <a:pt x="27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88" name="Google Shape;1788;p56"/>
            <p:cNvSpPr/>
            <p:nvPr/>
          </p:nvSpPr>
          <p:spPr>
            <a:xfrm>
              <a:off x="7141067" y="3854580"/>
              <a:ext cx="102120" cy="135286"/>
            </a:xfrm>
            <a:custGeom>
              <a:avLst/>
              <a:gdLst/>
              <a:ahLst/>
              <a:cxnLst/>
              <a:rect l="l" t="t" r="r" b="b"/>
              <a:pathLst>
                <a:path w="1934" h="2562" extrusionOk="0">
                  <a:moveTo>
                    <a:pt x="1530" y="0"/>
                  </a:moveTo>
                  <a:cubicBezTo>
                    <a:pt x="1484" y="0"/>
                    <a:pt x="1437" y="18"/>
                    <a:pt x="1400" y="54"/>
                  </a:cubicBezTo>
                  <a:lnTo>
                    <a:pt x="1" y="1653"/>
                  </a:lnTo>
                  <a:lnTo>
                    <a:pt x="21" y="2562"/>
                  </a:lnTo>
                  <a:lnTo>
                    <a:pt x="1860" y="1057"/>
                  </a:lnTo>
                  <a:cubicBezTo>
                    <a:pt x="1912" y="1005"/>
                    <a:pt x="1933" y="942"/>
                    <a:pt x="1923" y="869"/>
                  </a:cubicBezTo>
                  <a:lnTo>
                    <a:pt x="1693" y="128"/>
                  </a:lnTo>
                  <a:cubicBezTo>
                    <a:pt x="1674" y="44"/>
                    <a:pt x="1604" y="0"/>
                    <a:pt x="15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89" name="Google Shape;1789;p56"/>
            <p:cNvSpPr/>
            <p:nvPr/>
          </p:nvSpPr>
          <p:spPr>
            <a:xfrm>
              <a:off x="6499545" y="4182340"/>
              <a:ext cx="182644" cy="340381"/>
            </a:xfrm>
            <a:custGeom>
              <a:avLst/>
              <a:gdLst/>
              <a:ahLst/>
              <a:cxnLst/>
              <a:rect l="l" t="t" r="r" b="b"/>
              <a:pathLst>
                <a:path w="3459" h="6446" extrusionOk="0">
                  <a:moveTo>
                    <a:pt x="429" y="0"/>
                  </a:moveTo>
                  <a:lnTo>
                    <a:pt x="94" y="1588"/>
                  </a:lnTo>
                  <a:cubicBezTo>
                    <a:pt x="0" y="2037"/>
                    <a:pt x="0" y="2508"/>
                    <a:pt x="94" y="2967"/>
                  </a:cubicBezTo>
                  <a:lnTo>
                    <a:pt x="815" y="6446"/>
                  </a:lnTo>
                  <a:lnTo>
                    <a:pt x="3458" y="6446"/>
                  </a:lnTo>
                  <a:lnTo>
                    <a:pt x="2863" y="2549"/>
                  </a:lnTo>
                  <a:lnTo>
                    <a:pt x="3228" y="794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rgbClr val="FFA6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90" name="Google Shape;1790;p56"/>
            <p:cNvSpPr/>
            <p:nvPr/>
          </p:nvSpPr>
          <p:spPr>
            <a:xfrm>
              <a:off x="7014177" y="4009668"/>
              <a:ext cx="121446" cy="152870"/>
            </a:xfrm>
            <a:custGeom>
              <a:avLst/>
              <a:gdLst/>
              <a:ahLst/>
              <a:cxnLst/>
              <a:rect l="l" t="t" r="r" b="b"/>
              <a:pathLst>
                <a:path w="2300" h="2895" extrusionOk="0">
                  <a:moveTo>
                    <a:pt x="2247" y="1"/>
                  </a:moveTo>
                  <a:lnTo>
                    <a:pt x="1" y="262"/>
                  </a:lnTo>
                  <a:lnTo>
                    <a:pt x="199" y="2414"/>
                  </a:lnTo>
                  <a:lnTo>
                    <a:pt x="1411" y="2894"/>
                  </a:lnTo>
                  <a:lnTo>
                    <a:pt x="2299" y="2247"/>
                  </a:lnTo>
                  <a:lnTo>
                    <a:pt x="224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91" name="Google Shape;1791;p56"/>
            <p:cNvSpPr/>
            <p:nvPr/>
          </p:nvSpPr>
          <p:spPr>
            <a:xfrm>
              <a:off x="6683780" y="4009140"/>
              <a:ext cx="82213" cy="220144"/>
            </a:xfrm>
            <a:custGeom>
              <a:avLst/>
              <a:gdLst/>
              <a:ahLst/>
              <a:cxnLst/>
              <a:rect l="l" t="t" r="r" b="b"/>
              <a:pathLst>
                <a:path w="1557" h="4169" extrusionOk="0">
                  <a:moveTo>
                    <a:pt x="1547" y="0"/>
                  </a:moveTo>
                  <a:cubicBezTo>
                    <a:pt x="1536" y="0"/>
                    <a:pt x="1526" y="11"/>
                    <a:pt x="1515" y="21"/>
                  </a:cubicBezTo>
                  <a:lnTo>
                    <a:pt x="0" y="4147"/>
                  </a:lnTo>
                  <a:cubicBezTo>
                    <a:pt x="0" y="4158"/>
                    <a:pt x="11" y="4168"/>
                    <a:pt x="21" y="4168"/>
                  </a:cubicBezTo>
                  <a:cubicBezTo>
                    <a:pt x="32" y="4168"/>
                    <a:pt x="42" y="4168"/>
                    <a:pt x="42" y="4158"/>
                  </a:cubicBezTo>
                  <a:lnTo>
                    <a:pt x="1557" y="32"/>
                  </a:lnTo>
                  <a:cubicBezTo>
                    <a:pt x="1557" y="21"/>
                    <a:pt x="1557" y="11"/>
                    <a:pt x="15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92" name="Google Shape;1792;p56"/>
            <p:cNvSpPr/>
            <p:nvPr/>
          </p:nvSpPr>
          <p:spPr>
            <a:xfrm>
              <a:off x="7010905" y="4053229"/>
              <a:ext cx="99850" cy="111471"/>
            </a:xfrm>
            <a:custGeom>
              <a:avLst/>
              <a:gdLst/>
              <a:ahLst/>
              <a:cxnLst/>
              <a:rect l="l" t="t" r="r" b="b"/>
              <a:pathLst>
                <a:path w="1891" h="2111" extrusionOk="0">
                  <a:moveTo>
                    <a:pt x="21" y="0"/>
                  </a:moveTo>
                  <a:cubicBezTo>
                    <a:pt x="11" y="11"/>
                    <a:pt x="0" y="11"/>
                    <a:pt x="0" y="32"/>
                  </a:cubicBezTo>
                  <a:lnTo>
                    <a:pt x="146" y="1609"/>
                  </a:lnTo>
                  <a:cubicBezTo>
                    <a:pt x="146" y="1620"/>
                    <a:pt x="157" y="1630"/>
                    <a:pt x="157" y="1630"/>
                  </a:cubicBezTo>
                  <a:lnTo>
                    <a:pt x="1369" y="2111"/>
                  </a:lnTo>
                  <a:lnTo>
                    <a:pt x="1390" y="2111"/>
                  </a:lnTo>
                  <a:lnTo>
                    <a:pt x="1881" y="1745"/>
                  </a:lnTo>
                  <a:cubicBezTo>
                    <a:pt x="1891" y="1735"/>
                    <a:pt x="1891" y="1724"/>
                    <a:pt x="1881" y="1714"/>
                  </a:cubicBezTo>
                  <a:cubicBezTo>
                    <a:pt x="1881" y="1708"/>
                    <a:pt x="1878" y="1706"/>
                    <a:pt x="1874" y="1706"/>
                  </a:cubicBezTo>
                  <a:cubicBezTo>
                    <a:pt x="1870" y="1706"/>
                    <a:pt x="1865" y="1708"/>
                    <a:pt x="1860" y="1714"/>
                  </a:cubicBezTo>
                  <a:lnTo>
                    <a:pt x="1379" y="2069"/>
                  </a:lnTo>
                  <a:lnTo>
                    <a:pt x="188" y="1588"/>
                  </a:lnTo>
                  <a:lnTo>
                    <a:pt x="42" y="21"/>
                  </a:lnTo>
                  <a:cubicBezTo>
                    <a:pt x="42" y="11"/>
                    <a:pt x="32" y="0"/>
                    <a:pt x="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93" name="Google Shape;1793;p56"/>
            <p:cNvSpPr/>
            <p:nvPr/>
          </p:nvSpPr>
          <p:spPr>
            <a:xfrm>
              <a:off x="7141067" y="3906646"/>
              <a:ext cx="79415" cy="247075"/>
            </a:xfrm>
            <a:custGeom>
              <a:avLst/>
              <a:gdLst/>
              <a:ahLst/>
              <a:cxnLst/>
              <a:rect l="l" t="t" r="r" b="b"/>
              <a:pathLst>
                <a:path w="1504" h="4679" extrusionOk="0">
                  <a:moveTo>
                    <a:pt x="1458" y="1"/>
                  </a:moveTo>
                  <a:cubicBezTo>
                    <a:pt x="1453" y="1"/>
                    <a:pt x="1447" y="3"/>
                    <a:pt x="1442" y="9"/>
                  </a:cubicBezTo>
                  <a:lnTo>
                    <a:pt x="42" y="1231"/>
                  </a:lnTo>
                  <a:lnTo>
                    <a:pt x="42" y="991"/>
                  </a:lnTo>
                  <a:lnTo>
                    <a:pt x="857" y="134"/>
                  </a:lnTo>
                  <a:cubicBezTo>
                    <a:pt x="866" y="117"/>
                    <a:pt x="853" y="100"/>
                    <a:pt x="837" y="100"/>
                  </a:cubicBezTo>
                  <a:cubicBezTo>
                    <a:pt x="833" y="100"/>
                    <a:pt x="830" y="101"/>
                    <a:pt x="826" y="103"/>
                  </a:cubicBezTo>
                  <a:lnTo>
                    <a:pt x="42" y="938"/>
                  </a:lnTo>
                  <a:lnTo>
                    <a:pt x="42" y="667"/>
                  </a:lnTo>
                  <a:cubicBezTo>
                    <a:pt x="42" y="656"/>
                    <a:pt x="32" y="646"/>
                    <a:pt x="21" y="646"/>
                  </a:cubicBezTo>
                  <a:cubicBezTo>
                    <a:pt x="11" y="646"/>
                    <a:pt x="1" y="656"/>
                    <a:pt x="1" y="667"/>
                  </a:cubicBezTo>
                  <a:lnTo>
                    <a:pt x="95" y="4657"/>
                  </a:lnTo>
                  <a:cubicBezTo>
                    <a:pt x="95" y="4668"/>
                    <a:pt x="105" y="4678"/>
                    <a:pt x="115" y="4678"/>
                  </a:cubicBezTo>
                  <a:cubicBezTo>
                    <a:pt x="126" y="4678"/>
                    <a:pt x="136" y="4668"/>
                    <a:pt x="136" y="4657"/>
                  </a:cubicBezTo>
                  <a:lnTo>
                    <a:pt x="53" y="1294"/>
                  </a:lnTo>
                  <a:lnTo>
                    <a:pt x="1494" y="40"/>
                  </a:lnTo>
                  <a:cubicBezTo>
                    <a:pt x="1503" y="31"/>
                    <a:pt x="1497" y="7"/>
                    <a:pt x="1482" y="7"/>
                  </a:cubicBezTo>
                  <a:cubicBezTo>
                    <a:pt x="1479" y="7"/>
                    <a:pt x="1476" y="7"/>
                    <a:pt x="1473" y="9"/>
                  </a:cubicBezTo>
                  <a:cubicBezTo>
                    <a:pt x="1468" y="3"/>
                    <a:pt x="1463" y="1"/>
                    <a:pt x="14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794" name="Google Shape;1794;p56"/>
          <p:cNvGrpSpPr/>
          <p:nvPr/>
        </p:nvGrpSpPr>
        <p:grpSpPr>
          <a:xfrm>
            <a:off x="3738136" y="2698353"/>
            <a:ext cx="1983220" cy="1817051"/>
            <a:chOff x="3870951" y="2800250"/>
            <a:chExt cx="1983220" cy="1817051"/>
          </a:xfrm>
        </p:grpSpPr>
        <p:sp>
          <p:nvSpPr>
            <p:cNvPr id="1795" name="Google Shape;1795;p56"/>
            <p:cNvSpPr/>
            <p:nvPr/>
          </p:nvSpPr>
          <p:spPr>
            <a:xfrm flipH="1">
              <a:off x="3870951" y="2800250"/>
              <a:ext cx="1983220" cy="1799170"/>
            </a:xfrm>
            <a:custGeom>
              <a:avLst/>
              <a:gdLst/>
              <a:ahLst/>
              <a:cxnLst/>
              <a:rect l="l" t="t" r="r" b="b"/>
              <a:pathLst>
                <a:path w="27402" h="24859" extrusionOk="0">
                  <a:moveTo>
                    <a:pt x="17940" y="0"/>
                  </a:moveTo>
                  <a:cubicBezTo>
                    <a:pt x="16958" y="0"/>
                    <a:pt x="15985" y="222"/>
                    <a:pt x="15106" y="702"/>
                  </a:cubicBezTo>
                  <a:cubicBezTo>
                    <a:pt x="13435" y="1622"/>
                    <a:pt x="12234" y="3251"/>
                    <a:pt x="10552" y="4150"/>
                  </a:cubicBezTo>
                  <a:cubicBezTo>
                    <a:pt x="8671" y="5153"/>
                    <a:pt x="6373" y="5153"/>
                    <a:pt x="4524" y="6218"/>
                  </a:cubicBezTo>
                  <a:cubicBezTo>
                    <a:pt x="2477" y="7388"/>
                    <a:pt x="1328" y="9697"/>
                    <a:pt x="732" y="11984"/>
                  </a:cubicBezTo>
                  <a:cubicBezTo>
                    <a:pt x="168" y="14157"/>
                    <a:pt x="1" y="16518"/>
                    <a:pt x="837" y="18597"/>
                  </a:cubicBezTo>
                  <a:cubicBezTo>
                    <a:pt x="1557" y="20404"/>
                    <a:pt x="2989" y="21877"/>
                    <a:pt x="4660" y="22870"/>
                  </a:cubicBezTo>
                  <a:cubicBezTo>
                    <a:pt x="6342" y="23852"/>
                    <a:pt x="8254" y="24384"/>
                    <a:pt x="10176" y="24656"/>
                  </a:cubicBezTo>
                  <a:cubicBezTo>
                    <a:pt x="11118" y="24789"/>
                    <a:pt x="12075" y="24859"/>
                    <a:pt x="13031" y="24859"/>
                  </a:cubicBezTo>
                  <a:cubicBezTo>
                    <a:pt x="16051" y="24859"/>
                    <a:pt x="19068" y="24164"/>
                    <a:pt x="21614" y="22577"/>
                  </a:cubicBezTo>
                  <a:cubicBezTo>
                    <a:pt x="24978" y="20488"/>
                    <a:pt x="27402" y="16727"/>
                    <a:pt x="27329" y="12778"/>
                  </a:cubicBezTo>
                  <a:cubicBezTo>
                    <a:pt x="27255" y="8924"/>
                    <a:pt x="25699" y="4453"/>
                    <a:pt x="22805" y="1893"/>
                  </a:cubicBezTo>
                  <a:cubicBezTo>
                    <a:pt x="21467" y="702"/>
                    <a:pt x="19688" y="0"/>
                    <a:pt x="1794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96" name="Google Shape;1796;p56"/>
            <p:cNvSpPr/>
            <p:nvPr/>
          </p:nvSpPr>
          <p:spPr>
            <a:xfrm flipH="1">
              <a:off x="5145622" y="2843386"/>
              <a:ext cx="66657" cy="34089"/>
            </a:xfrm>
            <a:custGeom>
              <a:avLst/>
              <a:gdLst/>
              <a:ahLst/>
              <a:cxnLst/>
              <a:rect l="l" t="t" r="r" b="b"/>
              <a:pathLst>
                <a:path w="921" h="471" extrusionOk="0">
                  <a:moveTo>
                    <a:pt x="156" y="0"/>
                  </a:moveTo>
                  <a:cubicBezTo>
                    <a:pt x="94" y="0"/>
                    <a:pt x="49" y="15"/>
                    <a:pt x="32" y="44"/>
                  </a:cubicBezTo>
                  <a:cubicBezTo>
                    <a:pt x="1" y="117"/>
                    <a:pt x="168" y="263"/>
                    <a:pt x="398" y="368"/>
                  </a:cubicBezTo>
                  <a:cubicBezTo>
                    <a:pt x="549" y="433"/>
                    <a:pt x="696" y="470"/>
                    <a:pt x="790" y="470"/>
                  </a:cubicBezTo>
                  <a:cubicBezTo>
                    <a:pt x="845" y="470"/>
                    <a:pt x="881" y="457"/>
                    <a:pt x="889" y="430"/>
                  </a:cubicBezTo>
                  <a:cubicBezTo>
                    <a:pt x="920" y="357"/>
                    <a:pt x="763" y="211"/>
                    <a:pt x="523" y="96"/>
                  </a:cubicBezTo>
                  <a:cubicBezTo>
                    <a:pt x="385" y="33"/>
                    <a:pt x="250" y="0"/>
                    <a:pt x="15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97" name="Google Shape;1797;p56"/>
            <p:cNvSpPr/>
            <p:nvPr/>
          </p:nvSpPr>
          <p:spPr>
            <a:xfrm flipH="1">
              <a:off x="5175875" y="2862421"/>
              <a:ext cx="34885" cy="58262"/>
            </a:xfrm>
            <a:custGeom>
              <a:avLst/>
              <a:gdLst/>
              <a:ahLst/>
              <a:cxnLst/>
              <a:rect l="l" t="t" r="r" b="b"/>
              <a:pathLst>
                <a:path w="482" h="805" extrusionOk="0">
                  <a:moveTo>
                    <a:pt x="335" y="0"/>
                  </a:moveTo>
                  <a:lnTo>
                    <a:pt x="1" y="742"/>
                  </a:lnTo>
                  <a:lnTo>
                    <a:pt x="147" y="804"/>
                  </a:lnTo>
                  <a:lnTo>
                    <a:pt x="481" y="63"/>
                  </a:lnTo>
                  <a:lnTo>
                    <a:pt x="33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98" name="Google Shape;1798;p56"/>
            <p:cNvSpPr/>
            <p:nvPr/>
          </p:nvSpPr>
          <p:spPr>
            <a:xfrm flipH="1">
              <a:off x="5060944" y="2917860"/>
              <a:ext cx="44728" cy="59854"/>
            </a:xfrm>
            <a:custGeom>
              <a:avLst/>
              <a:gdLst/>
              <a:ahLst/>
              <a:cxnLst/>
              <a:rect l="l" t="t" r="r" b="b"/>
              <a:pathLst>
                <a:path w="618" h="827" extrusionOk="0">
                  <a:moveTo>
                    <a:pt x="103" y="0"/>
                  </a:moveTo>
                  <a:cubicBezTo>
                    <a:pt x="92" y="0"/>
                    <a:pt x="82" y="2"/>
                    <a:pt x="74" y="7"/>
                  </a:cubicBezTo>
                  <a:cubicBezTo>
                    <a:pt x="1" y="49"/>
                    <a:pt x="53" y="268"/>
                    <a:pt x="178" y="488"/>
                  </a:cubicBezTo>
                  <a:cubicBezTo>
                    <a:pt x="302" y="687"/>
                    <a:pt x="443" y="826"/>
                    <a:pt x="522" y="826"/>
                  </a:cubicBezTo>
                  <a:cubicBezTo>
                    <a:pt x="530" y="826"/>
                    <a:pt x="537" y="825"/>
                    <a:pt x="544" y="822"/>
                  </a:cubicBezTo>
                  <a:cubicBezTo>
                    <a:pt x="617" y="780"/>
                    <a:pt x="565" y="561"/>
                    <a:pt x="440" y="341"/>
                  </a:cubicBezTo>
                  <a:cubicBezTo>
                    <a:pt x="329" y="138"/>
                    <a:pt x="185" y="0"/>
                    <a:pt x="10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99" name="Google Shape;1799;p56"/>
            <p:cNvSpPr/>
            <p:nvPr/>
          </p:nvSpPr>
          <p:spPr>
            <a:xfrm flipH="1">
              <a:off x="5085913" y="2944060"/>
              <a:ext cx="56018" cy="39372"/>
            </a:xfrm>
            <a:custGeom>
              <a:avLst/>
              <a:gdLst/>
              <a:ahLst/>
              <a:cxnLst/>
              <a:rect l="l" t="t" r="r" b="b"/>
              <a:pathLst>
                <a:path w="774" h="544" extrusionOk="0">
                  <a:moveTo>
                    <a:pt x="700" y="0"/>
                  </a:moveTo>
                  <a:lnTo>
                    <a:pt x="0" y="408"/>
                  </a:lnTo>
                  <a:lnTo>
                    <a:pt x="74" y="544"/>
                  </a:lnTo>
                  <a:lnTo>
                    <a:pt x="773" y="136"/>
                  </a:lnTo>
                  <a:lnTo>
                    <a:pt x="7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00" name="Google Shape;1800;p56"/>
            <p:cNvSpPr/>
            <p:nvPr/>
          </p:nvSpPr>
          <p:spPr>
            <a:xfrm flipH="1">
              <a:off x="5044370" y="3060367"/>
              <a:ext cx="27285" cy="66730"/>
            </a:xfrm>
            <a:custGeom>
              <a:avLst/>
              <a:gdLst/>
              <a:ahLst/>
              <a:cxnLst/>
              <a:rect l="l" t="t" r="r" b="b"/>
              <a:pathLst>
                <a:path w="377" h="922" extrusionOk="0">
                  <a:moveTo>
                    <a:pt x="250" y="1"/>
                  </a:moveTo>
                  <a:cubicBezTo>
                    <a:pt x="169" y="1"/>
                    <a:pt x="82" y="192"/>
                    <a:pt x="43" y="441"/>
                  </a:cubicBezTo>
                  <a:cubicBezTo>
                    <a:pt x="1" y="691"/>
                    <a:pt x="32" y="911"/>
                    <a:pt x="105" y="921"/>
                  </a:cubicBezTo>
                  <a:cubicBezTo>
                    <a:pt x="108" y="922"/>
                    <a:pt x="110" y="922"/>
                    <a:pt x="112" y="922"/>
                  </a:cubicBezTo>
                  <a:cubicBezTo>
                    <a:pt x="194" y="922"/>
                    <a:pt x="295" y="737"/>
                    <a:pt x="335" y="483"/>
                  </a:cubicBezTo>
                  <a:cubicBezTo>
                    <a:pt x="377" y="232"/>
                    <a:pt x="346" y="12"/>
                    <a:pt x="262" y="2"/>
                  </a:cubicBezTo>
                  <a:cubicBezTo>
                    <a:pt x="258" y="1"/>
                    <a:pt x="254" y="1"/>
                    <a:pt x="2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01" name="Google Shape;1801;p56"/>
            <p:cNvSpPr/>
            <p:nvPr/>
          </p:nvSpPr>
          <p:spPr>
            <a:xfrm flipH="1">
              <a:off x="5061740" y="3077882"/>
              <a:ext cx="59782" cy="21206"/>
            </a:xfrm>
            <a:custGeom>
              <a:avLst/>
              <a:gdLst/>
              <a:ahLst/>
              <a:cxnLst/>
              <a:rect l="l" t="t" r="r" b="b"/>
              <a:pathLst>
                <a:path w="826" h="293" extrusionOk="0">
                  <a:moveTo>
                    <a:pt x="21" y="0"/>
                  </a:moveTo>
                  <a:lnTo>
                    <a:pt x="0" y="157"/>
                  </a:lnTo>
                  <a:lnTo>
                    <a:pt x="805" y="293"/>
                  </a:lnTo>
                  <a:lnTo>
                    <a:pt x="826" y="136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02" name="Google Shape;1802;p56"/>
            <p:cNvSpPr/>
            <p:nvPr/>
          </p:nvSpPr>
          <p:spPr>
            <a:xfrm flipH="1">
              <a:off x="5103283" y="3194189"/>
              <a:ext cx="62098" cy="43497"/>
            </a:xfrm>
            <a:custGeom>
              <a:avLst/>
              <a:gdLst/>
              <a:ahLst/>
              <a:cxnLst/>
              <a:rect l="l" t="t" r="r" b="b"/>
              <a:pathLst>
                <a:path w="858" h="601" extrusionOk="0">
                  <a:moveTo>
                    <a:pt x="747" y="0"/>
                  </a:moveTo>
                  <a:cubicBezTo>
                    <a:pt x="661" y="0"/>
                    <a:pt x="503" y="69"/>
                    <a:pt x="345" y="180"/>
                  </a:cubicBezTo>
                  <a:cubicBezTo>
                    <a:pt x="136" y="336"/>
                    <a:pt x="1" y="514"/>
                    <a:pt x="53" y="577"/>
                  </a:cubicBezTo>
                  <a:cubicBezTo>
                    <a:pt x="66" y="593"/>
                    <a:pt x="90" y="601"/>
                    <a:pt x="122" y="601"/>
                  </a:cubicBezTo>
                  <a:cubicBezTo>
                    <a:pt x="213" y="601"/>
                    <a:pt x="368" y="536"/>
                    <a:pt x="523" y="420"/>
                  </a:cubicBezTo>
                  <a:cubicBezTo>
                    <a:pt x="732" y="274"/>
                    <a:pt x="857" y="96"/>
                    <a:pt x="805" y="23"/>
                  </a:cubicBezTo>
                  <a:cubicBezTo>
                    <a:pt x="795" y="8"/>
                    <a:pt x="774" y="0"/>
                    <a:pt x="74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03" name="Google Shape;1803;p56"/>
            <p:cNvSpPr/>
            <p:nvPr/>
          </p:nvSpPr>
          <p:spPr>
            <a:xfrm flipH="1">
              <a:off x="5132812" y="3161041"/>
              <a:ext cx="43932" cy="54498"/>
            </a:xfrm>
            <a:custGeom>
              <a:avLst/>
              <a:gdLst/>
              <a:ahLst/>
              <a:cxnLst/>
              <a:rect l="l" t="t" r="r" b="b"/>
              <a:pathLst>
                <a:path w="607" h="753" extrusionOk="0">
                  <a:moveTo>
                    <a:pt x="126" y="0"/>
                  </a:moveTo>
                  <a:lnTo>
                    <a:pt x="1" y="94"/>
                  </a:lnTo>
                  <a:lnTo>
                    <a:pt x="481" y="753"/>
                  </a:lnTo>
                  <a:lnTo>
                    <a:pt x="607" y="659"/>
                  </a:lnTo>
                  <a:lnTo>
                    <a:pt x="1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04" name="Google Shape;1804;p56"/>
            <p:cNvSpPr/>
            <p:nvPr/>
          </p:nvSpPr>
          <p:spPr>
            <a:xfrm flipH="1">
              <a:off x="5261349" y="3230593"/>
              <a:ext cx="68829" cy="23160"/>
            </a:xfrm>
            <a:custGeom>
              <a:avLst/>
              <a:gdLst/>
              <a:ahLst/>
              <a:cxnLst/>
              <a:rect l="l" t="t" r="r" b="b"/>
              <a:pathLst>
                <a:path w="951" h="320" extrusionOk="0">
                  <a:moveTo>
                    <a:pt x="324" y="0"/>
                  </a:moveTo>
                  <a:cubicBezTo>
                    <a:pt x="146" y="0"/>
                    <a:pt x="19" y="40"/>
                    <a:pt x="11" y="105"/>
                  </a:cubicBezTo>
                  <a:cubicBezTo>
                    <a:pt x="0" y="188"/>
                    <a:pt x="199" y="283"/>
                    <a:pt x="460" y="314"/>
                  </a:cubicBezTo>
                  <a:cubicBezTo>
                    <a:pt x="504" y="317"/>
                    <a:pt x="546" y="319"/>
                    <a:pt x="587" y="319"/>
                  </a:cubicBezTo>
                  <a:cubicBezTo>
                    <a:pt x="781" y="319"/>
                    <a:pt x="932" y="280"/>
                    <a:pt x="940" y="220"/>
                  </a:cubicBezTo>
                  <a:cubicBezTo>
                    <a:pt x="951" y="136"/>
                    <a:pt x="752" y="42"/>
                    <a:pt x="491" y="11"/>
                  </a:cubicBezTo>
                  <a:cubicBezTo>
                    <a:pt x="432" y="4"/>
                    <a:pt x="376" y="0"/>
                    <a:pt x="3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05" name="Google Shape;1805;p56"/>
            <p:cNvSpPr/>
            <p:nvPr/>
          </p:nvSpPr>
          <p:spPr>
            <a:xfrm flipH="1">
              <a:off x="5282483" y="3177687"/>
              <a:ext cx="18239" cy="59782"/>
            </a:xfrm>
            <a:custGeom>
              <a:avLst/>
              <a:gdLst/>
              <a:ahLst/>
              <a:cxnLst/>
              <a:rect l="l" t="t" r="r" b="b"/>
              <a:pathLst>
                <a:path w="252" h="826" extrusionOk="0">
                  <a:moveTo>
                    <a:pt x="95" y="0"/>
                  </a:moveTo>
                  <a:lnTo>
                    <a:pt x="1" y="815"/>
                  </a:lnTo>
                  <a:lnTo>
                    <a:pt x="157" y="825"/>
                  </a:lnTo>
                  <a:lnTo>
                    <a:pt x="251" y="21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06" name="Google Shape;1806;p56"/>
            <p:cNvSpPr/>
            <p:nvPr/>
          </p:nvSpPr>
          <p:spPr>
            <a:xfrm flipH="1">
              <a:off x="5398137" y="3137085"/>
              <a:ext cx="46971" cy="57828"/>
            </a:xfrm>
            <a:custGeom>
              <a:avLst/>
              <a:gdLst/>
              <a:ahLst/>
              <a:cxnLst/>
              <a:rect l="l" t="t" r="r" b="b"/>
              <a:pathLst>
                <a:path w="649" h="799" extrusionOk="0">
                  <a:moveTo>
                    <a:pt x="101" y="0"/>
                  </a:moveTo>
                  <a:cubicBezTo>
                    <a:pt x="90" y="0"/>
                    <a:pt x="81" y="2"/>
                    <a:pt x="74" y="8"/>
                  </a:cubicBezTo>
                  <a:cubicBezTo>
                    <a:pt x="0" y="49"/>
                    <a:pt x="63" y="258"/>
                    <a:pt x="199" y="478"/>
                  </a:cubicBezTo>
                  <a:cubicBezTo>
                    <a:pt x="327" y="670"/>
                    <a:pt x="472" y="799"/>
                    <a:pt x="555" y="799"/>
                  </a:cubicBezTo>
                  <a:cubicBezTo>
                    <a:pt x="566" y="799"/>
                    <a:pt x="576" y="796"/>
                    <a:pt x="585" y="791"/>
                  </a:cubicBezTo>
                  <a:cubicBezTo>
                    <a:pt x="648" y="749"/>
                    <a:pt x="596" y="530"/>
                    <a:pt x="450" y="321"/>
                  </a:cubicBezTo>
                  <a:cubicBezTo>
                    <a:pt x="330" y="128"/>
                    <a:pt x="179" y="0"/>
                    <a:pt x="1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07" name="Google Shape;1807;p56"/>
            <p:cNvSpPr/>
            <p:nvPr/>
          </p:nvSpPr>
          <p:spPr>
            <a:xfrm flipH="1">
              <a:off x="5364917" y="3125505"/>
              <a:ext cx="55222" cy="41616"/>
            </a:xfrm>
            <a:custGeom>
              <a:avLst/>
              <a:gdLst/>
              <a:ahLst/>
              <a:cxnLst/>
              <a:rect l="l" t="t" r="r" b="b"/>
              <a:pathLst>
                <a:path w="763" h="575" extrusionOk="0">
                  <a:moveTo>
                    <a:pt x="679" y="0"/>
                  </a:moveTo>
                  <a:lnTo>
                    <a:pt x="0" y="450"/>
                  </a:lnTo>
                  <a:lnTo>
                    <a:pt x="84" y="575"/>
                  </a:lnTo>
                  <a:lnTo>
                    <a:pt x="763" y="136"/>
                  </a:lnTo>
                  <a:lnTo>
                    <a:pt x="67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08" name="Google Shape;1808;p56"/>
            <p:cNvSpPr/>
            <p:nvPr/>
          </p:nvSpPr>
          <p:spPr>
            <a:xfrm flipH="1">
              <a:off x="5442793" y="2969753"/>
              <a:ext cx="28009" cy="66730"/>
            </a:xfrm>
            <a:custGeom>
              <a:avLst/>
              <a:gdLst/>
              <a:ahLst/>
              <a:cxnLst/>
              <a:rect l="l" t="t" r="r" b="b"/>
              <a:pathLst>
                <a:path w="387" h="922" extrusionOk="0">
                  <a:moveTo>
                    <a:pt x="265" y="0"/>
                  </a:moveTo>
                  <a:cubicBezTo>
                    <a:pt x="183" y="0"/>
                    <a:pt x="83" y="195"/>
                    <a:pt x="42" y="439"/>
                  </a:cubicBezTo>
                  <a:cubicBezTo>
                    <a:pt x="0" y="690"/>
                    <a:pt x="32" y="909"/>
                    <a:pt x="115" y="920"/>
                  </a:cubicBezTo>
                  <a:cubicBezTo>
                    <a:pt x="119" y="921"/>
                    <a:pt x="123" y="921"/>
                    <a:pt x="127" y="921"/>
                  </a:cubicBezTo>
                  <a:cubicBezTo>
                    <a:pt x="208" y="921"/>
                    <a:pt x="295" y="730"/>
                    <a:pt x="345" y="491"/>
                  </a:cubicBezTo>
                  <a:cubicBezTo>
                    <a:pt x="387" y="230"/>
                    <a:pt x="355" y="11"/>
                    <a:pt x="272" y="0"/>
                  </a:cubicBezTo>
                  <a:cubicBezTo>
                    <a:pt x="270" y="0"/>
                    <a:pt x="268" y="0"/>
                    <a:pt x="2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09" name="Google Shape;1809;p56"/>
            <p:cNvSpPr/>
            <p:nvPr/>
          </p:nvSpPr>
          <p:spPr>
            <a:xfrm flipH="1">
              <a:off x="5391334" y="2999210"/>
              <a:ext cx="59854" cy="20482"/>
            </a:xfrm>
            <a:custGeom>
              <a:avLst/>
              <a:gdLst/>
              <a:ahLst/>
              <a:cxnLst/>
              <a:rect l="l" t="t" r="r" b="b"/>
              <a:pathLst>
                <a:path w="827" h="283" extrusionOk="0">
                  <a:moveTo>
                    <a:pt x="22" y="1"/>
                  </a:moveTo>
                  <a:lnTo>
                    <a:pt x="1" y="147"/>
                  </a:lnTo>
                  <a:lnTo>
                    <a:pt x="795" y="283"/>
                  </a:lnTo>
                  <a:lnTo>
                    <a:pt x="826" y="126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10" name="Google Shape;1810;p56"/>
            <p:cNvSpPr/>
            <p:nvPr/>
          </p:nvSpPr>
          <p:spPr>
            <a:xfrm flipH="1">
              <a:off x="5315775" y="2854677"/>
              <a:ext cx="65065" cy="38938"/>
            </a:xfrm>
            <a:custGeom>
              <a:avLst/>
              <a:gdLst/>
              <a:ahLst/>
              <a:cxnLst/>
              <a:rect l="l" t="t" r="r" b="b"/>
              <a:pathLst>
                <a:path w="899" h="538" extrusionOk="0">
                  <a:moveTo>
                    <a:pt x="771" y="1"/>
                  </a:moveTo>
                  <a:cubicBezTo>
                    <a:pt x="678" y="1"/>
                    <a:pt x="527" y="52"/>
                    <a:pt x="376" y="138"/>
                  </a:cubicBezTo>
                  <a:cubicBezTo>
                    <a:pt x="147" y="274"/>
                    <a:pt x="0" y="431"/>
                    <a:pt x="42" y="504"/>
                  </a:cubicBezTo>
                  <a:cubicBezTo>
                    <a:pt x="55" y="527"/>
                    <a:pt x="85" y="537"/>
                    <a:pt x="128" y="537"/>
                  </a:cubicBezTo>
                  <a:cubicBezTo>
                    <a:pt x="221" y="537"/>
                    <a:pt x="372" y="486"/>
                    <a:pt x="523" y="400"/>
                  </a:cubicBezTo>
                  <a:cubicBezTo>
                    <a:pt x="752" y="264"/>
                    <a:pt x="899" y="107"/>
                    <a:pt x="857" y="34"/>
                  </a:cubicBezTo>
                  <a:cubicBezTo>
                    <a:pt x="844" y="11"/>
                    <a:pt x="814" y="1"/>
                    <a:pt x="7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11" name="Google Shape;1811;p56"/>
            <p:cNvSpPr/>
            <p:nvPr/>
          </p:nvSpPr>
          <p:spPr>
            <a:xfrm flipH="1">
              <a:off x="5312012" y="2874507"/>
              <a:ext cx="39372" cy="56742"/>
            </a:xfrm>
            <a:custGeom>
              <a:avLst/>
              <a:gdLst/>
              <a:ahLst/>
              <a:cxnLst/>
              <a:rect l="l" t="t" r="r" b="b"/>
              <a:pathLst>
                <a:path w="544" h="784" extrusionOk="0">
                  <a:moveTo>
                    <a:pt x="137" y="0"/>
                  </a:moveTo>
                  <a:lnTo>
                    <a:pt x="1" y="84"/>
                  </a:lnTo>
                  <a:lnTo>
                    <a:pt x="408" y="784"/>
                  </a:lnTo>
                  <a:lnTo>
                    <a:pt x="544" y="700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12" name="Google Shape;1812;p56"/>
            <p:cNvSpPr/>
            <p:nvPr/>
          </p:nvSpPr>
          <p:spPr>
            <a:xfrm flipH="1">
              <a:off x="5089675" y="2882034"/>
              <a:ext cx="320694" cy="324457"/>
            </a:xfrm>
            <a:custGeom>
              <a:avLst/>
              <a:gdLst/>
              <a:ahLst/>
              <a:cxnLst/>
              <a:rect l="l" t="t" r="r" b="b"/>
              <a:pathLst>
                <a:path w="4431" h="4483" extrusionOk="0">
                  <a:moveTo>
                    <a:pt x="2216" y="1"/>
                  </a:moveTo>
                  <a:cubicBezTo>
                    <a:pt x="1631" y="1"/>
                    <a:pt x="1066" y="241"/>
                    <a:pt x="659" y="659"/>
                  </a:cubicBezTo>
                  <a:cubicBezTo>
                    <a:pt x="241" y="1077"/>
                    <a:pt x="1" y="1651"/>
                    <a:pt x="11" y="2247"/>
                  </a:cubicBezTo>
                  <a:cubicBezTo>
                    <a:pt x="1" y="3469"/>
                    <a:pt x="983" y="4472"/>
                    <a:pt x="2216" y="4482"/>
                  </a:cubicBezTo>
                  <a:cubicBezTo>
                    <a:pt x="2957" y="4482"/>
                    <a:pt x="3657" y="4096"/>
                    <a:pt x="4065" y="3469"/>
                  </a:cubicBezTo>
                  <a:cubicBezTo>
                    <a:pt x="4294" y="3103"/>
                    <a:pt x="4420" y="2675"/>
                    <a:pt x="4420" y="2247"/>
                  </a:cubicBezTo>
                  <a:cubicBezTo>
                    <a:pt x="4430" y="1014"/>
                    <a:pt x="3438" y="11"/>
                    <a:pt x="221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13" name="Google Shape;1813;p56"/>
            <p:cNvSpPr/>
            <p:nvPr/>
          </p:nvSpPr>
          <p:spPr>
            <a:xfrm flipH="1">
              <a:off x="5089675" y="2882034"/>
              <a:ext cx="341827" cy="297968"/>
            </a:xfrm>
            <a:custGeom>
              <a:avLst/>
              <a:gdLst/>
              <a:ahLst/>
              <a:cxnLst/>
              <a:rect l="l" t="t" r="r" b="b"/>
              <a:pathLst>
                <a:path w="4723" h="4117" extrusionOk="0">
                  <a:moveTo>
                    <a:pt x="2508" y="1"/>
                  </a:moveTo>
                  <a:cubicBezTo>
                    <a:pt x="1923" y="1"/>
                    <a:pt x="1358" y="241"/>
                    <a:pt x="951" y="659"/>
                  </a:cubicBezTo>
                  <a:cubicBezTo>
                    <a:pt x="0" y="2132"/>
                    <a:pt x="1045" y="4085"/>
                    <a:pt x="2800" y="4117"/>
                  </a:cubicBezTo>
                  <a:cubicBezTo>
                    <a:pt x="3385" y="4117"/>
                    <a:pt x="3939" y="3876"/>
                    <a:pt x="4357" y="3469"/>
                  </a:cubicBezTo>
                  <a:cubicBezTo>
                    <a:pt x="4586" y="3103"/>
                    <a:pt x="4712" y="2675"/>
                    <a:pt x="4712" y="2247"/>
                  </a:cubicBezTo>
                  <a:cubicBezTo>
                    <a:pt x="4722" y="1014"/>
                    <a:pt x="3730" y="11"/>
                    <a:pt x="25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14" name="Google Shape;1814;p56"/>
            <p:cNvSpPr/>
            <p:nvPr/>
          </p:nvSpPr>
          <p:spPr>
            <a:xfrm flipH="1">
              <a:off x="5104021" y="2954265"/>
              <a:ext cx="118027" cy="94621"/>
            </a:xfrm>
            <a:custGeom>
              <a:avLst/>
              <a:gdLst/>
              <a:ahLst/>
              <a:cxnLst/>
              <a:rect l="l" t="t" r="r" b="b"/>
              <a:pathLst>
                <a:path w="2602" h="2086" extrusionOk="0">
                  <a:moveTo>
                    <a:pt x="1038" y="0"/>
                  </a:moveTo>
                  <a:cubicBezTo>
                    <a:pt x="729" y="0"/>
                    <a:pt x="452" y="122"/>
                    <a:pt x="293" y="361"/>
                  </a:cubicBezTo>
                  <a:cubicBezTo>
                    <a:pt x="0" y="799"/>
                    <a:pt x="209" y="1458"/>
                    <a:pt x="773" y="1834"/>
                  </a:cubicBezTo>
                  <a:cubicBezTo>
                    <a:pt x="1023" y="2003"/>
                    <a:pt x="1301" y="2086"/>
                    <a:pt x="1557" y="2086"/>
                  </a:cubicBezTo>
                  <a:cubicBezTo>
                    <a:pt x="1868" y="2086"/>
                    <a:pt x="2148" y="1964"/>
                    <a:pt x="2309" y="1729"/>
                  </a:cubicBezTo>
                  <a:cubicBezTo>
                    <a:pt x="2601" y="1290"/>
                    <a:pt x="2392" y="632"/>
                    <a:pt x="1828" y="256"/>
                  </a:cubicBezTo>
                  <a:cubicBezTo>
                    <a:pt x="1576" y="85"/>
                    <a:pt x="1296" y="0"/>
                    <a:pt x="103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15" name="Google Shape;1815;p56"/>
            <p:cNvSpPr/>
            <p:nvPr/>
          </p:nvSpPr>
          <p:spPr>
            <a:xfrm flipH="1">
              <a:off x="4654198" y="2905267"/>
              <a:ext cx="23522" cy="7310"/>
            </a:xfrm>
            <a:custGeom>
              <a:avLst/>
              <a:gdLst/>
              <a:ahLst/>
              <a:cxnLst/>
              <a:rect l="l" t="t" r="r" b="b"/>
              <a:pathLst>
                <a:path w="325" h="101" extrusionOk="0">
                  <a:moveTo>
                    <a:pt x="123" y="1"/>
                  </a:moveTo>
                  <a:cubicBezTo>
                    <a:pt x="60" y="1"/>
                    <a:pt x="11" y="18"/>
                    <a:pt x="11" y="35"/>
                  </a:cubicBezTo>
                  <a:cubicBezTo>
                    <a:pt x="0" y="66"/>
                    <a:pt x="74" y="98"/>
                    <a:pt x="157" y="98"/>
                  </a:cubicBezTo>
                  <a:cubicBezTo>
                    <a:pt x="172" y="99"/>
                    <a:pt x="186" y="100"/>
                    <a:pt x="200" y="100"/>
                  </a:cubicBezTo>
                  <a:cubicBezTo>
                    <a:pt x="264" y="100"/>
                    <a:pt x="314" y="82"/>
                    <a:pt x="314" y="56"/>
                  </a:cubicBezTo>
                  <a:cubicBezTo>
                    <a:pt x="324" y="35"/>
                    <a:pt x="251" y="4"/>
                    <a:pt x="168" y="4"/>
                  </a:cubicBezTo>
                  <a:cubicBezTo>
                    <a:pt x="152" y="2"/>
                    <a:pt x="137" y="1"/>
                    <a:pt x="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16" name="Google Shape;1816;p56"/>
            <p:cNvSpPr/>
            <p:nvPr/>
          </p:nvSpPr>
          <p:spPr>
            <a:xfrm flipH="1">
              <a:off x="4664041" y="2910767"/>
              <a:ext cx="5356" cy="19758"/>
            </a:xfrm>
            <a:custGeom>
              <a:avLst/>
              <a:gdLst/>
              <a:ahLst/>
              <a:cxnLst/>
              <a:rect l="l" t="t" r="r" b="b"/>
              <a:pathLst>
                <a:path w="74" h="273" extrusionOk="0">
                  <a:moveTo>
                    <a:pt x="21" y="1"/>
                  </a:moveTo>
                  <a:lnTo>
                    <a:pt x="0" y="272"/>
                  </a:lnTo>
                  <a:lnTo>
                    <a:pt x="53" y="272"/>
                  </a:lnTo>
                  <a:lnTo>
                    <a:pt x="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17" name="Google Shape;1817;p56"/>
            <p:cNvSpPr/>
            <p:nvPr/>
          </p:nvSpPr>
          <p:spPr>
            <a:xfrm flipH="1">
              <a:off x="4615622" y="2916992"/>
              <a:ext cx="20482" cy="15561"/>
            </a:xfrm>
            <a:custGeom>
              <a:avLst/>
              <a:gdLst/>
              <a:ahLst/>
              <a:cxnLst/>
              <a:rect l="l" t="t" r="r" b="b"/>
              <a:pathLst>
                <a:path w="283" h="215" extrusionOk="0">
                  <a:moveTo>
                    <a:pt x="44" y="1"/>
                  </a:moveTo>
                  <a:cubicBezTo>
                    <a:pt x="34" y="1"/>
                    <a:pt x="26" y="3"/>
                    <a:pt x="21" y="9"/>
                  </a:cubicBezTo>
                  <a:cubicBezTo>
                    <a:pt x="0" y="30"/>
                    <a:pt x="42" y="92"/>
                    <a:pt x="104" y="144"/>
                  </a:cubicBezTo>
                  <a:cubicBezTo>
                    <a:pt x="159" y="191"/>
                    <a:pt x="214" y="215"/>
                    <a:pt x="243" y="215"/>
                  </a:cubicBezTo>
                  <a:cubicBezTo>
                    <a:pt x="252" y="215"/>
                    <a:pt x="259" y="212"/>
                    <a:pt x="261" y="207"/>
                  </a:cubicBezTo>
                  <a:cubicBezTo>
                    <a:pt x="282" y="186"/>
                    <a:pt x="240" y="134"/>
                    <a:pt x="178" y="71"/>
                  </a:cubicBezTo>
                  <a:cubicBezTo>
                    <a:pt x="123" y="24"/>
                    <a:pt x="74" y="1"/>
                    <a:pt x="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18" name="Google Shape;1818;p56"/>
            <p:cNvSpPr/>
            <p:nvPr/>
          </p:nvSpPr>
          <p:spPr>
            <a:xfrm flipH="1">
              <a:off x="4625465" y="2925170"/>
              <a:ext cx="15199" cy="18166"/>
            </a:xfrm>
            <a:custGeom>
              <a:avLst/>
              <a:gdLst/>
              <a:ahLst/>
              <a:cxnLst/>
              <a:rect l="l" t="t" r="r" b="b"/>
              <a:pathLst>
                <a:path w="210" h="251" extrusionOk="0">
                  <a:moveTo>
                    <a:pt x="167" y="0"/>
                  </a:moveTo>
                  <a:lnTo>
                    <a:pt x="0" y="220"/>
                  </a:lnTo>
                  <a:lnTo>
                    <a:pt x="42" y="251"/>
                  </a:lnTo>
                  <a:lnTo>
                    <a:pt x="209" y="31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19" name="Google Shape;1819;p56"/>
            <p:cNvSpPr/>
            <p:nvPr/>
          </p:nvSpPr>
          <p:spPr>
            <a:xfrm flipH="1">
              <a:off x="4596009" y="2956870"/>
              <a:ext cx="9915" cy="22798"/>
            </a:xfrm>
            <a:custGeom>
              <a:avLst/>
              <a:gdLst/>
              <a:ahLst/>
              <a:cxnLst/>
              <a:rect l="l" t="t" r="r" b="b"/>
              <a:pathLst>
                <a:path w="137" h="315" extrusionOk="0">
                  <a:moveTo>
                    <a:pt x="43" y="1"/>
                  </a:moveTo>
                  <a:cubicBezTo>
                    <a:pt x="11" y="1"/>
                    <a:pt x="1" y="84"/>
                    <a:pt x="22" y="168"/>
                  </a:cubicBezTo>
                  <a:cubicBezTo>
                    <a:pt x="43" y="252"/>
                    <a:pt x="74" y="314"/>
                    <a:pt x="95" y="314"/>
                  </a:cubicBezTo>
                  <a:cubicBezTo>
                    <a:pt x="126" y="304"/>
                    <a:pt x="137" y="231"/>
                    <a:pt x="116" y="147"/>
                  </a:cubicBezTo>
                  <a:cubicBezTo>
                    <a:pt x="105" y="64"/>
                    <a:pt x="64" y="1"/>
                    <a:pt x="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20" name="Google Shape;1820;p56"/>
            <p:cNvSpPr/>
            <p:nvPr/>
          </p:nvSpPr>
          <p:spPr>
            <a:xfrm flipH="1">
              <a:off x="4602016" y="2966713"/>
              <a:ext cx="19758" cy="7672"/>
            </a:xfrm>
            <a:custGeom>
              <a:avLst/>
              <a:gdLst/>
              <a:ahLst/>
              <a:cxnLst/>
              <a:rect l="l" t="t" r="r" b="b"/>
              <a:pathLst>
                <a:path w="273" h="106" extrusionOk="0">
                  <a:moveTo>
                    <a:pt x="262" y="1"/>
                  </a:moveTo>
                  <a:lnTo>
                    <a:pt x="0" y="53"/>
                  </a:lnTo>
                  <a:lnTo>
                    <a:pt x="11" y="105"/>
                  </a:lnTo>
                  <a:lnTo>
                    <a:pt x="272" y="53"/>
                  </a:lnTo>
                  <a:lnTo>
                    <a:pt x="26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21" name="Google Shape;1821;p56"/>
            <p:cNvSpPr/>
            <p:nvPr/>
          </p:nvSpPr>
          <p:spPr>
            <a:xfrm flipH="1">
              <a:off x="4601292" y="3005724"/>
              <a:ext cx="15922" cy="20120"/>
            </a:xfrm>
            <a:custGeom>
              <a:avLst/>
              <a:gdLst/>
              <a:ahLst/>
              <a:cxnLst/>
              <a:rect l="l" t="t" r="r" b="b"/>
              <a:pathLst>
                <a:path w="220" h="278" extrusionOk="0">
                  <a:moveTo>
                    <a:pt x="183" y="0"/>
                  </a:moveTo>
                  <a:cubicBezTo>
                    <a:pt x="152" y="0"/>
                    <a:pt x="107" y="47"/>
                    <a:pt x="63" y="109"/>
                  </a:cubicBezTo>
                  <a:cubicBezTo>
                    <a:pt x="11" y="193"/>
                    <a:pt x="0" y="256"/>
                    <a:pt x="21" y="276"/>
                  </a:cubicBezTo>
                  <a:cubicBezTo>
                    <a:pt x="24" y="277"/>
                    <a:pt x="27" y="278"/>
                    <a:pt x="30" y="278"/>
                  </a:cubicBezTo>
                  <a:cubicBezTo>
                    <a:pt x="63" y="278"/>
                    <a:pt x="119" y="228"/>
                    <a:pt x="157" y="162"/>
                  </a:cubicBezTo>
                  <a:cubicBezTo>
                    <a:pt x="199" y="88"/>
                    <a:pt x="220" y="26"/>
                    <a:pt x="199" y="5"/>
                  </a:cubicBezTo>
                  <a:cubicBezTo>
                    <a:pt x="194" y="2"/>
                    <a:pt x="189" y="0"/>
                    <a:pt x="1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22" name="Google Shape;1822;p56"/>
            <p:cNvSpPr/>
            <p:nvPr/>
          </p:nvSpPr>
          <p:spPr>
            <a:xfrm flipH="1">
              <a:off x="4610339" y="3002250"/>
              <a:ext cx="18239" cy="14475"/>
            </a:xfrm>
            <a:custGeom>
              <a:avLst/>
              <a:gdLst/>
              <a:ahLst/>
              <a:cxnLst/>
              <a:rect l="l" t="t" r="r" b="b"/>
              <a:pathLst>
                <a:path w="252" h="200" extrusionOk="0">
                  <a:moveTo>
                    <a:pt x="21" y="1"/>
                  </a:moveTo>
                  <a:lnTo>
                    <a:pt x="0" y="53"/>
                  </a:lnTo>
                  <a:lnTo>
                    <a:pt x="220" y="199"/>
                  </a:lnTo>
                  <a:lnTo>
                    <a:pt x="251" y="157"/>
                  </a:lnTo>
                  <a:lnTo>
                    <a:pt x="2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23" name="Google Shape;1823;p56"/>
            <p:cNvSpPr/>
            <p:nvPr/>
          </p:nvSpPr>
          <p:spPr>
            <a:xfrm flipH="1">
              <a:off x="4645151" y="3039233"/>
              <a:ext cx="23522" cy="9264"/>
            </a:xfrm>
            <a:custGeom>
              <a:avLst/>
              <a:gdLst/>
              <a:ahLst/>
              <a:cxnLst/>
              <a:rect l="l" t="t" r="r" b="b"/>
              <a:pathLst>
                <a:path w="325" h="128" extrusionOk="0">
                  <a:moveTo>
                    <a:pt x="235" y="1"/>
                  </a:moveTo>
                  <a:cubicBezTo>
                    <a:pt x="209" y="1"/>
                    <a:pt x="179" y="4"/>
                    <a:pt x="147" y="12"/>
                  </a:cubicBezTo>
                  <a:cubicBezTo>
                    <a:pt x="63" y="43"/>
                    <a:pt x="1" y="75"/>
                    <a:pt x="11" y="106"/>
                  </a:cubicBezTo>
                  <a:cubicBezTo>
                    <a:pt x="18" y="119"/>
                    <a:pt x="48" y="128"/>
                    <a:pt x="90" y="128"/>
                  </a:cubicBezTo>
                  <a:cubicBezTo>
                    <a:pt x="116" y="128"/>
                    <a:pt x="146" y="124"/>
                    <a:pt x="178" y="116"/>
                  </a:cubicBezTo>
                  <a:cubicBezTo>
                    <a:pt x="262" y="96"/>
                    <a:pt x="325" y="54"/>
                    <a:pt x="314" y="22"/>
                  </a:cubicBezTo>
                  <a:cubicBezTo>
                    <a:pt x="308" y="10"/>
                    <a:pt x="277" y="1"/>
                    <a:pt x="235" y="1"/>
                  </a:cubicBezTo>
                  <a:close/>
                </a:path>
              </a:pathLst>
            </a:custGeom>
            <a:solidFill>
              <a:srgbClr val="F0CA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24" name="Google Shape;1824;p56"/>
            <p:cNvSpPr/>
            <p:nvPr/>
          </p:nvSpPr>
          <p:spPr>
            <a:xfrm flipH="1">
              <a:off x="4655718" y="3022659"/>
              <a:ext cx="8396" cy="19758"/>
            </a:xfrm>
            <a:custGeom>
              <a:avLst/>
              <a:gdLst/>
              <a:ahLst/>
              <a:cxnLst/>
              <a:rect l="l" t="t" r="r" b="b"/>
              <a:pathLst>
                <a:path w="116" h="273" extrusionOk="0">
                  <a:moveTo>
                    <a:pt x="53" y="1"/>
                  </a:moveTo>
                  <a:lnTo>
                    <a:pt x="0" y="11"/>
                  </a:lnTo>
                  <a:lnTo>
                    <a:pt x="63" y="272"/>
                  </a:lnTo>
                  <a:lnTo>
                    <a:pt x="115" y="262"/>
                  </a:lnTo>
                  <a:lnTo>
                    <a:pt x="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25" name="Google Shape;1825;p56"/>
            <p:cNvSpPr/>
            <p:nvPr/>
          </p:nvSpPr>
          <p:spPr>
            <a:xfrm flipH="1">
              <a:off x="4695017" y="3027364"/>
              <a:ext cx="20482" cy="14837"/>
            </a:xfrm>
            <a:custGeom>
              <a:avLst/>
              <a:gdLst/>
              <a:ahLst/>
              <a:cxnLst/>
              <a:rect l="l" t="t" r="r" b="b"/>
              <a:pathLst>
                <a:path w="283" h="205" extrusionOk="0">
                  <a:moveTo>
                    <a:pt x="41" y="1"/>
                  </a:moveTo>
                  <a:cubicBezTo>
                    <a:pt x="31" y="1"/>
                    <a:pt x="24" y="3"/>
                    <a:pt x="21" y="9"/>
                  </a:cubicBezTo>
                  <a:cubicBezTo>
                    <a:pt x="0" y="30"/>
                    <a:pt x="42" y="92"/>
                    <a:pt x="115" y="145"/>
                  </a:cubicBezTo>
                  <a:cubicBezTo>
                    <a:pt x="169" y="183"/>
                    <a:pt x="218" y="205"/>
                    <a:pt x="248" y="205"/>
                  </a:cubicBezTo>
                  <a:cubicBezTo>
                    <a:pt x="258" y="205"/>
                    <a:pt x="266" y="202"/>
                    <a:pt x="272" y="197"/>
                  </a:cubicBezTo>
                  <a:cubicBezTo>
                    <a:pt x="282" y="176"/>
                    <a:pt x="240" y="113"/>
                    <a:pt x="178" y="61"/>
                  </a:cubicBezTo>
                  <a:cubicBezTo>
                    <a:pt x="123" y="22"/>
                    <a:pt x="69" y="1"/>
                    <a:pt x="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26" name="Google Shape;1826;p56"/>
            <p:cNvSpPr/>
            <p:nvPr/>
          </p:nvSpPr>
          <p:spPr>
            <a:xfrm flipH="1">
              <a:off x="4691254" y="3016652"/>
              <a:ext cx="14475" cy="18166"/>
            </a:xfrm>
            <a:custGeom>
              <a:avLst/>
              <a:gdLst/>
              <a:ahLst/>
              <a:cxnLst/>
              <a:rect l="l" t="t" r="r" b="b"/>
              <a:pathLst>
                <a:path w="200" h="251" extrusionOk="0">
                  <a:moveTo>
                    <a:pt x="158" y="0"/>
                  </a:moveTo>
                  <a:lnTo>
                    <a:pt x="1" y="220"/>
                  </a:lnTo>
                  <a:lnTo>
                    <a:pt x="43" y="251"/>
                  </a:lnTo>
                  <a:lnTo>
                    <a:pt x="199" y="31"/>
                  </a:lnTo>
                  <a:lnTo>
                    <a:pt x="15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27" name="Google Shape;1827;p56"/>
            <p:cNvSpPr/>
            <p:nvPr/>
          </p:nvSpPr>
          <p:spPr>
            <a:xfrm flipH="1">
              <a:off x="4730553" y="2976556"/>
              <a:ext cx="9915" cy="22726"/>
            </a:xfrm>
            <a:custGeom>
              <a:avLst/>
              <a:gdLst/>
              <a:ahLst/>
              <a:cxnLst/>
              <a:rect l="l" t="t" r="r" b="b"/>
              <a:pathLst>
                <a:path w="137" h="314" extrusionOk="0">
                  <a:moveTo>
                    <a:pt x="32" y="0"/>
                  </a:moveTo>
                  <a:cubicBezTo>
                    <a:pt x="11" y="0"/>
                    <a:pt x="0" y="74"/>
                    <a:pt x="21" y="168"/>
                  </a:cubicBezTo>
                  <a:cubicBezTo>
                    <a:pt x="32" y="251"/>
                    <a:pt x="74" y="314"/>
                    <a:pt x="94" y="314"/>
                  </a:cubicBezTo>
                  <a:cubicBezTo>
                    <a:pt x="126" y="303"/>
                    <a:pt x="136" y="230"/>
                    <a:pt x="115" y="147"/>
                  </a:cubicBezTo>
                  <a:cubicBezTo>
                    <a:pt x="94" y="63"/>
                    <a:pt x="63" y="0"/>
                    <a:pt x="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28" name="Google Shape;1828;p56"/>
            <p:cNvSpPr/>
            <p:nvPr/>
          </p:nvSpPr>
          <p:spPr>
            <a:xfrm flipH="1">
              <a:off x="4713907" y="2981840"/>
              <a:ext cx="20554" cy="7672"/>
            </a:xfrm>
            <a:custGeom>
              <a:avLst/>
              <a:gdLst/>
              <a:ahLst/>
              <a:cxnLst/>
              <a:rect l="l" t="t" r="r" b="b"/>
              <a:pathLst>
                <a:path w="284" h="106" extrusionOk="0">
                  <a:moveTo>
                    <a:pt x="273" y="1"/>
                  </a:moveTo>
                  <a:lnTo>
                    <a:pt x="1" y="53"/>
                  </a:lnTo>
                  <a:lnTo>
                    <a:pt x="11" y="105"/>
                  </a:lnTo>
                  <a:lnTo>
                    <a:pt x="283" y="53"/>
                  </a:lnTo>
                  <a:lnTo>
                    <a:pt x="2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29" name="Google Shape;1829;p56"/>
            <p:cNvSpPr/>
            <p:nvPr/>
          </p:nvSpPr>
          <p:spPr>
            <a:xfrm flipH="1">
              <a:off x="4709420" y="2924736"/>
              <a:ext cx="15922" cy="18238"/>
            </a:xfrm>
            <a:custGeom>
              <a:avLst/>
              <a:gdLst/>
              <a:ahLst/>
              <a:cxnLst/>
              <a:rect l="l" t="t" r="r" b="b"/>
              <a:pathLst>
                <a:path w="220" h="252" extrusionOk="0">
                  <a:moveTo>
                    <a:pt x="189" y="1"/>
                  </a:moveTo>
                  <a:cubicBezTo>
                    <a:pt x="166" y="1"/>
                    <a:pt x="116" y="38"/>
                    <a:pt x="73" y="90"/>
                  </a:cubicBezTo>
                  <a:cubicBezTo>
                    <a:pt x="21" y="163"/>
                    <a:pt x="0" y="226"/>
                    <a:pt x="11" y="246"/>
                  </a:cubicBezTo>
                  <a:cubicBezTo>
                    <a:pt x="14" y="250"/>
                    <a:pt x="19" y="252"/>
                    <a:pt x="24" y="252"/>
                  </a:cubicBezTo>
                  <a:cubicBezTo>
                    <a:pt x="50" y="252"/>
                    <a:pt x="95" y="213"/>
                    <a:pt x="147" y="152"/>
                  </a:cubicBezTo>
                  <a:cubicBezTo>
                    <a:pt x="199" y="90"/>
                    <a:pt x="220" y="17"/>
                    <a:pt x="199" y="6"/>
                  </a:cubicBezTo>
                  <a:cubicBezTo>
                    <a:pt x="197" y="2"/>
                    <a:pt x="193" y="1"/>
                    <a:pt x="1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30" name="Google Shape;1830;p56"/>
            <p:cNvSpPr/>
            <p:nvPr/>
          </p:nvSpPr>
          <p:spPr>
            <a:xfrm flipH="1">
              <a:off x="4699577" y="2933493"/>
              <a:ext cx="17442" cy="15126"/>
            </a:xfrm>
            <a:custGeom>
              <a:avLst/>
              <a:gdLst/>
              <a:ahLst/>
              <a:cxnLst/>
              <a:rect l="l" t="t" r="r" b="b"/>
              <a:pathLst>
                <a:path w="241" h="209" extrusionOk="0">
                  <a:moveTo>
                    <a:pt x="32" y="0"/>
                  </a:moveTo>
                  <a:lnTo>
                    <a:pt x="0" y="42"/>
                  </a:lnTo>
                  <a:lnTo>
                    <a:pt x="209" y="209"/>
                  </a:lnTo>
                  <a:lnTo>
                    <a:pt x="241" y="178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31" name="Google Shape;1831;p56"/>
            <p:cNvSpPr/>
            <p:nvPr/>
          </p:nvSpPr>
          <p:spPr>
            <a:xfrm flipH="1">
              <a:off x="4611858" y="2920828"/>
              <a:ext cx="109721" cy="109938"/>
            </a:xfrm>
            <a:custGeom>
              <a:avLst/>
              <a:gdLst/>
              <a:ahLst/>
              <a:cxnLst/>
              <a:rect l="l" t="t" r="r" b="b"/>
              <a:pathLst>
                <a:path w="1516" h="1519" extrusionOk="0">
                  <a:moveTo>
                    <a:pt x="765" y="1"/>
                  </a:moveTo>
                  <a:cubicBezTo>
                    <a:pt x="493" y="1"/>
                    <a:pt x="221" y="148"/>
                    <a:pt x="95" y="447"/>
                  </a:cubicBezTo>
                  <a:cubicBezTo>
                    <a:pt x="11" y="635"/>
                    <a:pt x="1" y="844"/>
                    <a:pt x="74" y="1032"/>
                  </a:cubicBezTo>
                  <a:cubicBezTo>
                    <a:pt x="191" y="1360"/>
                    <a:pt x="479" y="1518"/>
                    <a:pt x="765" y="1518"/>
                  </a:cubicBezTo>
                  <a:cubicBezTo>
                    <a:pt x="1089" y="1518"/>
                    <a:pt x="1412" y="1315"/>
                    <a:pt x="1484" y="927"/>
                  </a:cubicBezTo>
                  <a:cubicBezTo>
                    <a:pt x="1515" y="781"/>
                    <a:pt x="1505" y="635"/>
                    <a:pt x="1453" y="488"/>
                  </a:cubicBezTo>
                  <a:cubicBezTo>
                    <a:pt x="1340" y="166"/>
                    <a:pt x="1052" y="1"/>
                    <a:pt x="7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32" name="Google Shape;1832;p56"/>
            <p:cNvSpPr/>
            <p:nvPr/>
          </p:nvSpPr>
          <p:spPr>
            <a:xfrm flipH="1">
              <a:off x="4611858" y="2920828"/>
              <a:ext cx="105161" cy="98719"/>
            </a:xfrm>
            <a:custGeom>
              <a:avLst/>
              <a:gdLst/>
              <a:ahLst/>
              <a:cxnLst/>
              <a:rect l="l" t="t" r="r" b="b"/>
              <a:pathLst>
                <a:path w="1453" h="1364" extrusionOk="0">
                  <a:moveTo>
                    <a:pt x="702" y="1"/>
                  </a:moveTo>
                  <a:cubicBezTo>
                    <a:pt x="430" y="1"/>
                    <a:pt x="158" y="148"/>
                    <a:pt x="32" y="447"/>
                  </a:cubicBezTo>
                  <a:cubicBezTo>
                    <a:pt x="0" y="582"/>
                    <a:pt x="11" y="739"/>
                    <a:pt x="63" y="875"/>
                  </a:cubicBezTo>
                  <a:cubicBezTo>
                    <a:pt x="176" y="1199"/>
                    <a:pt x="466" y="1364"/>
                    <a:pt x="755" y="1364"/>
                  </a:cubicBezTo>
                  <a:cubicBezTo>
                    <a:pt x="1025" y="1364"/>
                    <a:pt x="1295" y="1220"/>
                    <a:pt x="1421" y="927"/>
                  </a:cubicBezTo>
                  <a:cubicBezTo>
                    <a:pt x="1452" y="781"/>
                    <a:pt x="1442" y="635"/>
                    <a:pt x="1390" y="488"/>
                  </a:cubicBezTo>
                  <a:cubicBezTo>
                    <a:pt x="1277" y="166"/>
                    <a:pt x="989" y="1"/>
                    <a:pt x="7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33" name="Google Shape;1833;p56"/>
            <p:cNvSpPr/>
            <p:nvPr/>
          </p:nvSpPr>
          <p:spPr>
            <a:xfrm flipH="1">
              <a:off x="4631544" y="2931394"/>
              <a:ext cx="62821" cy="38214"/>
            </a:xfrm>
            <a:custGeom>
              <a:avLst/>
              <a:gdLst/>
              <a:ahLst/>
              <a:cxnLst/>
              <a:rect l="l" t="t" r="r" b="b"/>
              <a:pathLst>
                <a:path w="868" h="528" extrusionOk="0">
                  <a:moveTo>
                    <a:pt x="341" y="0"/>
                  </a:moveTo>
                  <a:cubicBezTo>
                    <a:pt x="187" y="0"/>
                    <a:pt x="66" y="61"/>
                    <a:pt x="42" y="165"/>
                  </a:cubicBezTo>
                  <a:cubicBezTo>
                    <a:pt x="1" y="311"/>
                    <a:pt x="157" y="457"/>
                    <a:pt x="377" y="510"/>
                  </a:cubicBezTo>
                  <a:cubicBezTo>
                    <a:pt x="428" y="522"/>
                    <a:pt x="479" y="528"/>
                    <a:pt x="527" y="528"/>
                  </a:cubicBezTo>
                  <a:cubicBezTo>
                    <a:pt x="684" y="528"/>
                    <a:pt x="812" y="465"/>
                    <a:pt x="836" y="353"/>
                  </a:cubicBezTo>
                  <a:cubicBezTo>
                    <a:pt x="868" y="217"/>
                    <a:pt x="721" y="71"/>
                    <a:pt x="492" y="19"/>
                  </a:cubicBezTo>
                  <a:cubicBezTo>
                    <a:pt x="440" y="6"/>
                    <a:pt x="389" y="0"/>
                    <a:pt x="34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34" name="Google Shape;1834;p56"/>
            <p:cNvSpPr/>
            <p:nvPr/>
          </p:nvSpPr>
          <p:spPr>
            <a:xfrm flipH="1">
              <a:off x="5606070" y="4161772"/>
              <a:ext cx="10639" cy="3402"/>
            </a:xfrm>
            <a:custGeom>
              <a:avLst/>
              <a:gdLst/>
              <a:ahLst/>
              <a:cxnLst/>
              <a:rect l="l" t="t" r="r" b="b"/>
              <a:pathLst>
                <a:path w="147" h="47" extrusionOk="0">
                  <a:moveTo>
                    <a:pt x="51" y="0"/>
                  </a:moveTo>
                  <a:cubicBezTo>
                    <a:pt x="22" y="0"/>
                    <a:pt x="0" y="10"/>
                    <a:pt x="0" y="25"/>
                  </a:cubicBezTo>
                  <a:cubicBezTo>
                    <a:pt x="0" y="36"/>
                    <a:pt x="42" y="46"/>
                    <a:pt x="73" y="46"/>
                  </a:cubicBezTo>
                  <a:cubicBezTo>
                    <a:pt x="115" y="46"/>
                    <a:pt x="146" y="36"/>
                    <a:pt x="146" y="25"/>
                  </a:cubicBezTo>
                  <a:cubicBezTo>
                    <a:pt x="146" y="15"/>
                    <a:pt x="115" y="4"/>
                    <a:pt x="84" y="4"/>
                  </a:cubicBezTo>
                  <a:cubicBezTo>
                    <a:pt x="72" y="2"/>
                    <a:pt x="61" y="0"/>
                    <a:pt x="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35" name="Google Shape;1835;p56"/>
            <p:cNvSpPr/>
            <p:nvPr/>
          </p:nvSpPr>
          <p:spPr>
            <a:xfrm flipH="1">
              <a:off x="5610630" y="4164305"/>
              <a:ext cx="2316" cy="9192"/>
            </a:xfrm>
            <a:custGeom>
              <a:avLst/>
              <a:gdLst/>
              <a:ahLst/>
              <a:cxnLst/>
              <a:rect l="l" t="t" r="r" b="b"/>
              <a:pathLst>
                <a:path w="32" h="127" extrusionOk="0">
                  <a:moveTo>
                    <a:pt x="11" y="1"/>
                  </a:moveTo>
                  <a:lnTo>
                    <a:pt x="0" y="126"/>
                  </a:lnTo>
                  <a:lnTo>
                    <a:pt x="32" y="126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36" name="Google Shape;1836;p56"/>
            <p:cNvSpPr/>
            <p:nvPr/>
          </p:nvSpPr>
          <p:spPr>
            <a:xfrm flipH="1">
              <a:off x="5587904" y="4167056"/>
              <a:ext cx="9192" cy="7455"/>
            </a:xfrm>
            <a:custGeom>
              <a:avLst/>
              <a:gdLst/>
              <a:ahLst/>
              <a:cxnLst/>
              <a:rect l="l" t="t" r="r" b="b"/>
              <a:pathLst>
                <a:path w="127" h="103" extrusionOk="0">
                  <a:moveTo>
                    <a:pt x="23" y="1"/>
                  </a:moveTo>
                  <a:cubicBezTo>
                    <a:pt x="18" y="1"/>
                    <a:pt x="14" y="2"/>
                    <a:pt x="11" y="4"/>
                  </a:cubicBezTo>
                  <a:cubicBezTo>
                    <a:pt x="1" y="15"/>
                    <a:pt x="22" y="46"/>
                    <a:pt x="53" y="67"/>
                  </a:cubicBezTo>
                  <a:cubicBezTo>
                    <a:pt x="76" y="91"/>
                    <a:pt x="100" y="102"/>
                    <a:pt x="115" y="102"/>
                  </a:cubicBezTo>
                  <a:cubicBezTo>
                    <a:pt x="119" y="102"/>
                    <a:pt x="123" y="101"/>
                    <a:pt x="126" y="99"/>
                  </a:cubicBezTo>
                  <a:cubicBezTo>
                    <a:pt x="126" y="88"/>
                    <a:pt x="116" y="67"/>
                    <a:pt x="84" y="36"/>
                  </a:cubicBezTo>
                  <a:cubicBezTo>
                    <a:pt x="61" y="12"/>
                    <a:pt x="37" y="1"/>
                    <a:pt x="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37" name="Google Shape;1837;p56"/>
            <p:cNvSpPr/>
            <p:nvPr/>
          </p:nvSpPr>
          <p:spPr>
            <a:xfrm flipH="1">
              <a:off x="5592464" y="4171109"/>
              <a:ext cx="6876" cy="8396"/>
            </a:xfrm>
            <a:custGeom>
              <a:avLst/>
              <a:gdLst/>
              <a:ahLst/>
              <a:cxnLst/>
              <a:rect l="l" t="t" r="r" b="b"/>
              <a:pathLst>
                <a:path w="95" h="116" extrusionOk="0">
                  <a:moveTo>
                    <a:pt x="84" y="1"/>
                  </a:moveTo>
                  <a:lnTo>
                    <a:pt x="0" y="105"/>
                  </a:lnTo>
                  <a:lnTo>
                    <a:pt x="21" y="116"/>
                  </a:lnTo>
                  <a:lnTo>
                    <a:pt x="94" y="22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38" name="Google Shape;1838;p56"/>
            <p:cNvSpPr/>
            <p:nvPr/>
          </p:nvSpPr>
          <p:spPr>
            <a:xfrm flipH="1">
              <a:off x="5578134" y="4185511"/>
              <a:ext cx="4560" cy="10639"/>
            </a:xfrm>
            <a:custGeom>
              <a:avLst/>
              <a:gdLst/>
              <a:ahLst/>
              <a:cxnLst/>
              <a:rect l="l" t="t" r="r" b="b"/>
              <a:pathLst>
                <a:path w="63" h="147" extrusionOk="0">
                  <a:moveTo>
                    <a:pt x="21" y="0"/>
                  </a:moveTo>
                  <a:cubicBezTo>
                    <a:pt x="0" y="11"/>
                    <a:pt x="0" y="42"/>
                    <a:pt x="11" y="84"/>
                  </a:cubicBezTo>
                  <a:cubicBezTo>
                    <a:pt x="21" y="115"/>
                    <a:pt x="31" y="146"/>
                    <a:pt x="42" y="146"/>
                  </a:cubicBezTo>
                  <a:cubicBezTo>
                    <a:pt x="52" y="146"/>
                    <a:pt x="63" y="115"/>
                    <a:pt x="52" y="73"/>
                  </a:cubicBezTo>
                  <a:cubicBezTo>
                    <a:pt x="42" y="32"/>
                    <a:pt x="31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39" name="Google Shape;1839;p56"/>
            <p:cNvSpPr/>
            <p:nvPr/>
          </p:nvSpPr>
          <p:spPr>
            <a:xfrm flipH="1">
              <a:off x="5581101" y="4190795"/>
              <a:ext cx="9192" cy="3836"/>
            </a:xfrm>
            <a:custGeom>
              <a:avLst/>
              <a:gdLst/>
              <a:ahLst/>
              <a:cxnLst/>
              <a:rect l="l" t="t" r="r" b="b"/>
              <a:pathLst>
                <a:path w="127" h="53" extrusionOk="0">
                  <a:moveTo>
                    <a:pt x="126" y="0"/>
                  </a:moveTo>
                  <a:lnTo>
                    <a:pt x="1" y="21"/>
                  </a:lnTo>
                  <a:lnTo>
                    <a:pt x="1" y="53"/>
                  </a:lnTo>
                  <a:lnTo>
                    <a:pt x="126" y="21"/>
                  </a:lnTo>
                  <a:lnTo>
                    <a:pt x="1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40" name="Google Shape;1840;p56"/>
            <p:cNvSpPr/>
            <p:nvPr/>
          </p:nvSpPr>
          <p:spPr>
            <a:xfrm flipH="1">
              <a:off x="5580377" y="4208961"/>
              <a:ext cx="7599" cy="9336"/>
            </a:xfrm>
            <a:custGeom>
              <a:avLst/>
              <a:gdLst/>
              <a:ahLst/>
              <a:cxnLst/>
              <a:rect l="l" t="t" r="r" b="b"/>
              <a:pathLst>
                <a:path w="105" h="129" extrusionOk="0">
                  <a:moveTo>
                    <a:pt x="84" y="0"/>
                  </a:moveTo>
                  <a:cubicBezTo>
                    <a:pt x="73" y="0"/>
                    <a:pt x="52" y="21"/>
                    <a:pt x="31" y="52"/>
                  </a:cubicBezTo>
                  <a:cubicBezTo>
                    <a:pt x="0" y="84"/>
                    <a:pt x="0" y="125"/>
                    <a:pt x="10" y="125"/>
                  </a:cubicBezTo>
                  <a:cubicBezTo>
                    <a:pt x="12" y="127"/>
                    <a:pt x="15" y="128"/>
                    <a:pt x="18" y="128"/>
                  </a:cubicBezTo>
                  <a:cubicBezTo>
                    <a:pt x="32" y="128"/>
                    <a:pt x="56" y="109"/>
                    <a:pt x="73" y="84"/>
                  </a:cubicBezTo>
                  <a:cubicBezTo>
                    <a:pt x="84" y="42"/>
                    <a:pt x="104" y="10"/>
                    <a:pt x="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41" name="Google Shape;1841;p56"/>
            <p:cNvSpPr/>
            <p:nvPr/>
          </p:nvSpPr>
          <p:spPr>
            <a:xfrm flipH="1">
              <a:off x="5584937" y="4207441"/>
              <a:ext cx="9119" cy="6876"/>
            </a:xfrm>
            <a:custGeom>
              <a:avLst/>
              <a:gdLst/>
              <a:ahLst/>
              <a:cxnLst/>
              <a:rect l="l" t="t" r="r" b="b"/>
              <a:pathLst>
                <a:path w="126" h="95" extrusionOk="0">
                  <a:moveTo>
                    <a:pt x="21" y="0"/>
                  </a:moveTo>
                  <a:lnTo>
                    <a:pt x="0" y="21"/>
                  </a:lnTo>
                  <a:lnTo>
                    <a:pt x="115" y="94"/>
                  </a:lnTo>
                  <a:lnTo>
                    <a:pt x="126" y="7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42" name="Google Shape;1842;p56"/>
            <p:cNvSpPr/>
            <p:nvPr/>
          </p:nvSpPr>
          <p:spPr>
            <a:xfrm flipH="1">
              <a:off x="5601583" y="4225028"/>
              <a:ext cx="10639" cy="3474"/>
            </a:xfrm>
            <a:custGeom>
              <a:avLst/>
              <a:gdLst/>
              <a:ahLst/>
              <a:cxnLst/>
              <a:rect l="l" t="t" r="r" b="b"/>
              <a:pathLst>
                <a:path w="147" h="48" extrusionOk="0">
                  <a:moveTo>
                    <a:pt x="117" y="0"/>
                  </a:moveTo>
                  <a:cubicBezTo>
                    <a:pt x="103" y="0"/>
                    <a:pt x="84" y="3"/>
                    <a:pt x="63" y="8"/>
                  </a:cubicBezTo>
                  <a:cubicBezTo>
                    <a:pt x="32" y="8"/>
                    <a:pt x="1" y="39"/>
                    <a:pt x="1" y="39"/>
                  </a:cubicBezTo>
                  <a:cubicBezTo>
                    <a:pt x="1" y="44"/>
                    <a:pt x="11" y="47"/>
                    <a:pt x="26" y="47"/>
                  </a:cubicBezTo>
                  <a:cubicBezTo>
                    <a:pt x="40" y="47"/>
                    <a:pt x="58" y="44"/>
                    <a:pt x="74" y="39"/>
                  </a:cubicBezTo>
                  <a:cubicBezTo>
                    <a:pt x="116" y="29"/>
                    <a:pt x="147" y="8"/>
                    <a:pt x="147" y="8"/>
                  </a:cubicBezTo>
                  <a:cubicBezTo>
                    <a:pt x="142" y="3"/>
                    <a:pt x="131" y="0"/>
                    <a:pt x="1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43" name="Google Shape;1843;p56"/>
            <p:cNvSpPr/>
            <p:nvPr/>
          </p:nvSpPr>
          <p:spPr>
            <a:xfrm flipH="1">
              <a:off x="5606070" y="4216488"/>
              <a:ext cx="3836" cy="9915"/>
            </a:xfrm>
            <a:custGeom>
              <a:avLst/>
              <a:gdLst/>
              <a:ahLst/>
              <a:cxnLst/>
              <a:rect l="l" t="t" r="r" b="b"/>
              <a:pathLst>
                <a:path w="53" h="137" extrusionOk="0">
                  <a:moveTo>
                    <a:pt x="21" y="1"/>
                  </a:moveTo>
                  <a:lnTo>
                    <a:pt x="0" y="11"/>
                  </a:lnTo>
                  <a:lnTo>
                    <a:pt x="31" y="136"/>
                  </a:lnTo>
                  <a:lnTo>
                    <a:pt x="52" y="126"/>
                  </a:lnTo>
                  <a:lnTo>
                    <a:pt x="2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44" name="Google Shape;1844;p56"/>
            <p:cNvSpPr/>
            <p:nvPr/>
          </p:nvSpPr>
          <p:spPr>
            <a:xfrm flipH="1">
              <a:off x="5624236" y="4219238"/>
              <a:ext cx="9915" cy="6658"/>
            </a:xfrm>
            <a:custGeom>
              <a:avLst/>
              <a:gdLst/>
              <a:ahLst/>
              <a:cxnLst/>
              <a:rect l="l" t="t" r="r" b="b"/>
              <a:pathLst>
                <a:path w="137" h="92" extrusionOk="0">
                  <a:moveTo>
                    <a:pt x="13" y="0"/>
                  </a:moveTo>
                  <a:cubicBezTo>
                    <a:pt x="8" y="0"/>
                    <a:pt x="4" y="1"/>
                    <a:pt x="1" y="4"/>
                  </a:cubicBezTo>
                  <a:cubicBezTo>
                    <a:pt x="1" y="15"/>
                    <a:pt x="22" y="46"/>
                    <a:pt x="53" y="67"/>
                  </a:cubicBezTo>
                  <a:cubicBezTo>
                    <a:pt x="76" y="82"/>
                    <a:pt x="99" y="92"/>
                    <a:pt x="114" y="92"/>
                  </a:cubicBezTo>
                  <a:cubicBezTo>
                    <a:pt x="119" y="92"/>
                    <a:pt x="123" y="91"/>
                    <a:pt x="126" y="88"/>
                  </a:cubicBezTo>
                  <a:cubicBezTo>
                    <a:pt x="137" y="77"/>
                    <a:pt x="116" y="57"/>
                    <a:pt x="74" y="25"/>
                  </a:cubicBezTo>
                  <a:cubicBezTo>
                    <a:pt x="51" y="10"/>
                    <a:pt x="28" y="0"/>
                    <a:pt x="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45" name="Google Shape;1845;p56"/>
            <p:cNvSpPr/>
            <p:nvPr/>
          </p:nvSpPr>
          <p:spPr>
            <a:xfrm flipH="1">
              <a:off x="5622716" y="4214244"/>
              <a:ext cx="6876" cy="8396"/>
            </a:xfrm>
            <a:custGeom>
              <a:avLst/>
              <a:gdLst/>
              <a:ahLst/>
              <a:cxnLst/>
              <a:rect l="l" t="t" r="r" b="b"/>
              <a:pathLst>
                <a:path w="95" h="116" extrusionOk="0">
                  <a:moveTo>
                    <a:pt x="74" y="0"/>
                  </a:moveTo>
                  <a:lnTo>
                    <a:pt x="0" y="105"/>
                  </a:lnTo>
                  <a:lnTo>
                    <a:pt x="21" y="115"/>
                  </a:lnTo>
                  <a:lnTo>
                    <a:pt x="94" y="11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46" name="Google Shape;1846;p56"/>
            <p:cNvSpPr/>
            <p:nvPr/>
          </p:nvSpPr>
          <p:spPr>
            <a:xfrm flipH="1">
              <a:off x="5641606" y="4195354"/>
              <a:ext cx="4632" cy="9988"/>
            </a:xfrm>
            <a:custGeom>
              <a:avLst/>
              <a:gdLst/>
              <a:ahLst/>
              <a:cxnLst/>
              <a:rect l="l" t="t" r="r" b="b"/>
              <a:pathLst>
                <a:path w="64" h="138" extrusionOk="0">
                  <a:moveTo>
                    <a:pt x="22" y="0"/>
                  </a:moveTo>
                  <a:cubicBezTo>
                    <a:pt x="11" y="0"/>
                    <a:pt x="1" y="31"/>
                    <a:pt x="11" y="73"/>
                  </a:cubicBezTo>
                  <a:cubicBezTo>
                    <a:pt x="20" y="109"/>
                    <a:pt x="37" y="138"/>
                    <a:pt x="48" y="138"/>
                  </a:cubicBezTo>
                  <a:cubicBezTo>
                    <a:pt x="50" y="138"/>
                    <a:pt x="52" y="137"/>
                    <a:pt x="53" y="136"/>
                  </a:cubicBezTo>
                  <a:cubicBezTo>
                    <a:pt x="53" y="136"/>
                    <a:pt x="63" y="104"/>
                    <a:pt x="53" y="63"/>
                  </a:cubicBezTo>
                  <a:cubicBezTo>
                    <a:pt x="53" y="21"/>
                    <a:pt x="32" y="0"/>
                    <a:pt x="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47" name="Google Shape;1847;p56"/>
            <p:cNvSpPr/>
            <p:nvPr/>
          </p:nvSpPr>
          <p:spPr>
            <a:xfrm flipH="1">
              <a:off x="5634079" y="4197598"/>
              <a:ext cx="9119" cy="3836"/>
            </a:xfrm>
            <a:custGeom>
              <a:avLst/>
              <a:gdLst/>
              <a:ahLst/>
              <a:cxnLst/>
              <a:rect l="l" t="t" r="r" b="b"/>
              <a:pathLst>
                <a:path w="126" h="53" extrusionOk="0">
                  <a:moveTo>
                    <a:pt x="126" y="0"/>
                  </a:moveTo>
                  <a:lnTo>
                    <a:pt x="0" y="32"/>
                  </a:lnTo>
                  <a:lnTo>
                    <a:pt x="11" y="53"/>
                  </a:lnTo>
                  <a:lnTo>
                    <a:pt x="126" y="21"/>
                  </a:lnTo>
                  <a:lnTo>
                    <a:pt x="1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48" name="Google Shape;1848;p56"/>
            <p:cNvSpPr/>
            <p:nvPr/>
          </p:nvSpPr>
          <p:spPr>
            <a:xfrm flipH="1">
              <a:off x="5631039" y="4170964"/>
              <a:ext cx="8396" cy="8757"/>
            </a:xfrm>
            <a:custGeom>
              <a:avLst/>
              <a:gdLst/>
              <a:ahLst/>
              <a:cxnLst/>
              <a:rect l="l" t="t" r="r" b="b"/>
              <a:pathLst>
                <a:path w="116" h="121" extrusionOk="0">
                  <a:moveTo>
                    <a:pt x="98" y="0"/>
                  </a:moveTo>
                  <a:cubicBezTo>
                    <a:pt x="84" y="0"/>
                    <a:pt x="60" y="19"/>
                    <a:pt x="42" y="45"/>
                  </a:cubicBezTo>
                  <a:cubicBezTo>
                    <a:pt x="11" y="76"/>
                    <a:pt x="1" y="107"/>
                    <a:pt x="11" y="118"/>
                  </a:cubicBezTo>
                  <a:cubicBezTo>
                    <a:pt x="13" y="119"/>
                    <a:pt x="15" y="120"/>
                    <a:pt x="18" y="120"/>
                  </a:cubicBezTo>
                  <a:cubicBezTo>
                    <a:pt x="32" y="120"/>
                    <a:pt x="57" y="102"/>
                    <a:pt x="74" y="76"/>
                  </a:cubicBezTo>
                  <a:cubicBezTo>
                    <a:pt x="105" y="45"/>
                    <a:pt x="116" y="13"/>
                    <a:pt x="105" y="3"/>
                  </a:cubicBezTo>
                  <a:cubicBezTo>
                    <a:pt x="103" y="1"/>
                    <a:pt x="101" y="0"/>
                    <a:pt x="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49" name="Google Shape;1849;p56"/>
            <p:cNvSpPr/>
            <p:nvPr/>
          </p:nvSpPr>
          <p:spPr>
            <a:xfrm flipH="1">
              <a:off x="5626480" y="4174872"/>
              <a:ext cx="8396" cy="7672"/>
            </a:xfrm>
            <a:custGeom>
              <a:avLst/>
              <a:gdLst/>
              <a:ahLst/>
              <a:cxnLst/>
              <a:rect l="l" t="t" r="r" b="b"/>
              <a:pathLst>
                <a:path w="116" h="106" extrusionOk="0">
                  <a:moveTo>
                    <a:pt x="11" y="1"/>
                  </a:moveTo>
                  <a:lnTo>
                    <a:pt x="0" y="22"/>
                  </a:lnTo>
                  <a:lnTo>
                    <a:pt x="94" y="105"/>
                  </a:lnTo>
                  <a:lnTo>
                    <a:pt x="115" y="85"/>
                  </a:lnTo>
                  <a:lnTo>
                    <a:pt x="1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50" name="Google Shape;1850;p56"/>
            <p:cNvSpPr/>
            <p:nvPr/>
          </p:nvSpPr>
          <p:spPr>
            <a:xfrm flipH="1">
              <a:off x="5585660" y="4169299"/>
              <a:ext cx="51459" cy="51676"/>
            </a:xfrm>
            <a:custGeom>
              <a:avLst/>
              <a:gdLst/>
              <a:ahLst/>
              <a:cxnLst/>
              <a:rect l="l" t="t" r="r" b="b"/>
              <a:pathLst>
                <a:path w="711" h="714" extrusionOk="0">
                  <a:moveTo>
                    <a:pt x="355" y="1"/>
                  </a:moveTo>
                  <a:cubicBezTo>
                    <a:pt x="313" y="1"/>
                    <a:pt x="271" y="9"/>
                    <a:pt x="230" y="26"/>
                  </a:cubicBezTo>
                  <a:cubicBezTo>
                    <a:pt x="146" y="57"/>
                    <a:pt x="73" y="120"/>
                    <a:pt x="42" y="214"/>
                  </a:cubicBezTo>
                  <a:cubicBezTo>
                    <a:pt x="0" y="297"/>
                    <a:pt x="0" y="391"/>
                    <a:pt x="31" y="485"/>
                  </a:cubicBezTo>
                  <a:cubicBezTo>
                    <a:pt x="89" y="626"/>
                    <a:pt x="225" y="714"/>
                    <a:pt x="367" y="714"/>
                  </a:cubicBezTo>
                  <a:cubicBezTo>
                    <a:pt x="405" y="714"/>
                    <a:pt x="443" y="707"/>
                    <a:pt x="481" y="694"/>
                  </a:cubicBezTo>
                  <a:cubicBezTo>
                    <a:pt x="595" y="642"/>
                    <a:pt x="669" y="548"/>
                    <a:pt x="700" y="433"/>
                  </a:cubicBezTo>
                  <a:cubicBezTo>
                    <a:pt x="710" y="360"/>
                    <a:pt x="700" y="287"/>
                    <a:pt x="679" y="224"/>
                  </a:cubicBezTo>
                  <a:cubicBezTo>
                    <a:pt x="623" y="88"/>
                    <a:pt x="493" y="1"/>
                    <a:pt x="3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51" name="Google Shape;1851;p56"/>
            <p:cNvSpPr/>
            <p:nvPr/>
          </p:nvSpPr>
          <p:spPr>
            <a:xfrm flipH="1">
              <a:off x="5585660" y="4168937"/>
              <a:ext cx="49215" cy="46248"/>
            </a:xfrm>
            <a:custGeom>
              <a:avLst/>
              <a:gdLst/>
              <a:ahLst/>
              <a:cxnLst/>
              <a:rect l="l" t="t" r="r" b="b"/>
              <a:pathLst>
                <a:path w="680" h="639" extrusionOk="0">
                  <a:moveTo>
                    <a:pt x="313" y="1"/>
                  </a:moveTo>
                  <a:cubicBezTo>
                    <a:pt x="275" y="1"/>
                    <a:pt x="236" y="7"/>
                    <a:pt x="199" y="20"/>
                  </a:cubicBezTo>
                  <a:cubicBezTo>
                    <a:pt x="115" y="62"/>
                    <a:pt x="42" y="125"/>
                    <a:pt x="11" y="208"/>
                  </a:cubicBezTo>
                  <a:cubicBezTo>
                    <a:pt x="0" y="271"/>
                    <a:pt x="0" y="344"/>
                    <a:pt x="21" y="407"/>
                  </a:cubicBezTo>
                  <a:cubicBezTo>
                    <a:pt x="76" y="560"/>
                    <a:pt x="216" y="638"/>
                    <a:pt x="355" y="638"/>
                  </a:cubicBezTo>
                  <a:cubicBezTo>
                    <a:pt x="483" y="638"/>
                    <a:pt x="609" y="573"/>
                    <a:pt x="669" y="438"/>
                  </a:cubicBezTo>
                  <a:cubicBezTo>
                    <a:pt x="679" y="365"/>
                    <a:pt x="669" y="292"/>
                    <a:pt x="648" y="229"/>
                  </a:cubicBezTo>
                  <a:cubicBezTo>
                    <a:pt x="599" y="89"/>
                    <a:pt x="458" y="1"/>
                    <a:pt x="3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52" name="Google Shape;1852;p56"/>
            <p:cNvSpPr/>
            <p:nvPr/>
          </p:nvSpPr>
          <p:spPr>
            <a:xfrm flipH="1">
              <a:off x="5593983" y="4174438"/>
              <a:ext cx="29529" cy="17660"/>
            </a:xfrm>
            <a:custGeom>
              <a:avLst/>
              <a:gdLst/>
              <a:ahLst/>
              <a:cxnLst/>
              <a:rect l="l" t="t" r="r" b="b"/>
              <a:pathLst>
                <a:path w="408" h="244" extrusionOk="0">
                  <a:moveTo>
                    <a:pt x="166" y="1"/>
                  </a:moveTo>
                  <a:cubicBezTo>
                    <a:pt x="90" y="1"/>
                    <a:pt x="29" y="30"/>
                    <a:pt x="21" y="80"/>
                  </a:cubicBezTo>
                  <a:cubicBezTo>
                    <a:pt x="0" y="143"/>
                    <a:pt x="73" y="216"/>
                    <a:pt x="178" y="237"/>
                  </a:cubicBezTo>
                  <a:cubicBezTo>
                    <a:pt x="199" y="241"/>
                    <a:pt x="221" y="243"/>
                    <a:pt x="241" y="243"/>
                  </a:cubicBezTo>
                  <a:cubicBezTo>
                    <a:pt x="318" y="243"/>
                    <a:pt x="378" y="213"/>
                    <a:pt x="387" y="164"/>
                  </a:cubicBezTo>
                  <a:cubicBezTo>
                    <a:pt x="407" y="101"/>
                    <a:pt x="334" y="28"/>
                    <a:pt x="230" y="7"/>
                  </a:cubicBezTo>
                  <a:cubicBezTo>
                    <a:pt x="208" y="3"/>
                    <a:pt x="187" y="1"/>
                    <a:pt x="1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53" name="Google Shape;1853;p56"/>
            <p:cNvSpPr/>
            <p:nvPr/>
          </p:nvSpPr>
          <p:spPr>
            <a:xfrm flipH="1">
              <a:off x="4733593" y="4475084"/>
              <a:ext cx="10639" cy="3836"/>
            </a:xfrm>
            <a:custGeom>
              <a:avLst/>
              <a:gdLst/>
              <a:ahLst/>
              <a:cxnLst/>
              <a:rect l="l" t="t" r="r" b="b"/>
              <a:pathLst>
                <a:path w="147" h="53" extrusionOk="0">
                  <a:moveTo>
                    <a:pt x="73" y="0"/>
                  </a:moveTo>
                  <a:cubicBezTo>
                    <a:pt x="42" y="0"/>
                    <a:pt x="0" y="11"/>
                    <a:pt x="0" y="21"/>
                  </a:cubicBezTo>
                  <a:cubicBezTo>
                    <a:pt x="0" y="42"/>
                    <a:pt x="32" y="52"/>
                    <a:pt x="73" y="52"/>
                  </a:cubicBezTo>
                  <a:cubicBezTo>
                    <a:pt x="115" y="52"/>
                    <a:pt x="146" y="42"/>
                    <a:pt x="146" y="31"/>
                  </a:cubicBezTo>
                  <a:cubicBezTo>
                    <a:pt x="146" y="21"/>
                    <a:pt x="115" y="11"/>
                    <a:pt x="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54" name="Google Shape;1854;p56"/>
            <p:cNvSpPr/>
            <p:nvPr/>
          </p:nvSpPr>
          <p:spPr>
            <a:xfrm flipH="1">
              <a:off x="4738153" y="4478052"/>
              <a:ext cx="2316" cy="9192"/>
            </a:xfrm>
            <a:custGeom>
              <a:avLst/>
              <a:gdLst/>
              <a:ahLst/>
              <a:cxnLst/>
              <a:rect l="l" t="t" r="r" b="b"/>
              <a:pathLst>
                <a:path w="32" h="127" extrusionOk="0">
                  <a:moveTo>
                    <a:pt x="11" y="1"/>
                  </a:moveTo>
                  <a:lnTo>
                    <a:pt x="0" y="126"/>
                  </a:lnTo>
                  <a:lnTo>
                    <a:pt x="32" y="126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55" name="Google Shape;1855;p56"/>
            <p:cNvSpPr/>
            <p:nvPr/>
          </p:nvSpPr>
          <p:spPr>
            <a:xfrm flipH="1">
              <a:off x="4715427" y="4480802"/>
              <a:ext cx="9192" cy="7455"/>
            </a:xfrm>
            <a:custGeom>
              <a:avLst/>
              <a:gdLst/>
              <a:ahLst/>
              <a:cxnLst/>
              <a:rect l="l" t="t" r="r" b="b"/>
              <a:pathLst>
                <a:path w="127" h="103" extrusionOk="0">
                  <a:moveTo>
                    <a:pt x="17" y="1"/>
                  </a:moveTo>
                  <a:cubicBezTo>
                    <a:pt x="13" y="1"/>
                    <a:pt x="11" y="2"/>
                    <a:pt x="11" y="5"/>
                  </a:cubicBezTo>
                  <a:cubicBezTo>
                    <a:pt x="1" y="15"/>
                    <a:pt x="11" y="36"/>
                    <a:pt x="53" y="67"/>
                  </a:cubicBezTo>
                  <a:cubicBezTo>
                    <a:pt x="77" y="91"/>
                    <a:pt x="94" y="103"/>
                    <a:pt x="106" y="103"/>
                  </a:cubicBezTo>
                  <a:cubicBezTo>
                    <a:pt x="110" y="103"/>
                    <a:pt x="113" y="101"/>
                    <a:pt x="116" y="99"/>
                  </a:cubicBezTo>
                  <a:cubicBezTo>
                    <a:pt x="126" y="88"/>
                    <a:pt x="105" y="67"/>
                    <a:pt x="74" y="36"/>
                  </a:cubicBezTo>
                  <a:cubicBezTo>
                    <a:pt x="50" y="13"/>
                    <a:pt x="27" y="1"/>
                    <a:pt x="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56" name="Google Shape;1856;p56"/>
            <p:cNvSpPr/>
            <p:nvPr/>
          </p:nvSpPr>
          <p:spPr>
            <a:xfrm flipH="1">
              <a:off x="4719987" y="4484855"/>
              <a:ext cx="6876" cy="8396"/>
            </a:xfrm>
            <a:custGeom>
              <a:avLst/>
              <a:gdLst/>
              <a:ahLst/>
              <a:cxnLst/>
              <a:rect l="l" t="t" r="r" b="b"/>
              <a:pathLst>
                <a:path w="95" h="116" extrusionOk="0">
                  <a:moveTo>
                    <a:pt x="74" y="1"/>
                  </a:moveTo>
                  <a:lnTo>
                    <a:pt x="0" y="95"/>
                  </a:lnTo>
                  <a:lnTo>
                    <a:pt x="21" y="116"/>
                  </a:lnTo>
                  <a:lnTo>
                    <a:pt x="94" y="11"/>
                  </a:lnTo>
                  <a:lnTo>
                    <a:pt x="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57" name="Google Shape;1857;p56"/>
            <p:cNvSpPr/>
            <p:nvPr/>
          </p:nvSpPr>
          <p:spPr>
            <a:xfrm flipH="1">
              <a:off x="4705656" y="4499258"/>
              <a:ext cx="4560" cy="10639"/>
            </a:xfrm>
            <a:custGeom>
              <a:avLst/>
              <a:gdLst/>
              <a:ahLst/>
              <a:cxnLst/>
              <a:rect l="l" t="t" r="r" b="b"/>
              <a:pathLst>
                <a:path w="63" h="147" extrusionOk="0">
                  <a:moveTo>
                    <a:pt x="11" y="0"/>
                  </a:moveTo>
                  <a:cubicBezTo>
                    <a:pt x="0" y="11"/>
                    <a:pt x="0" y="42"/>
                    <a:pt x="11" y="84"/>
                  </a:cubicBezTo>
                  <a:cubicBezTo>
                    <a:pt x="11" y="126"/>
                    <a:pt x="32" y="147"/>
                    <a:pt x="42" y="147"/>
                  </a:cubicBezTo>
                  <a:cubicBezTo>
                    <a:pt x="52" y="147"/>
                    <a:pt x="63" y="115"/>
                    <a:pt x="52" y="74"/>
                  </a:cubicBezTo>
                  <a:cubicBezTo>
                    <a:pt x="42" y="32"/>
                    <a:pt x="32" y="0"/>
                    <a:pt x="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58" name="Google Shape;1858;p56"/>
            <p:cNvSpPr/>
            <p:nvPr/>
          </p:nvSpPr>
          <p:spPr>
            <a:xfrm flipH="1">
              <a:off x="4708624" y="4504541"/>
              <a:ext cx="9915" cy="3112"/>
            </a:xfrm>
            <a:custGeom>
              <a:avLst/>
              <a:gdLst/>
              <a:ahLst/>
              <a:cxnLst/>
              <a:rect l="l" t="t" r="r" b="b"/>
              <a:pathLst>
                <a:path w="137" h="43" extrusionOk="0">
                  <a:moveTo>
                    <a:pt x="126" y="1"/>
                  </a:moveTo>
                  <a:lnTo>
                    <a:pt x="0" y="21"/>
                  </a:lnTo>
                  <a:lnTo>
                    <a:pt x="11" y="42"/>
                  </a:lnTo>
                  <a:lnTo>
                    <a:pt x="136" y="21"/>
                  </a:lnTo>
                  <a:lnTo>
                    <a:pt x="12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59" name="Google Shape;1859;p56"/>
            <p:cNvSpPr/>
            <p:nvPr/>
          </p:nvSpPr>
          <p:spPr>
            <a:xfrm flipH="1">
              <a:off x="4708624" y="4522707"/>
              <a:ext cx="7672" cy="9336"/>
            </a:xfrm>
            <a:custGeom>
              <a:avLst/>
              <a:gdLst/>
              <a:ahLst/>
              <a:cxnLst/>
              <a:rect l="l" t="t" r="r" b="b"/>
              <a:pathLst>
                <a:path w="106" h="129" extrusionOk="0">
                  <a:moveTo>
                    <a:pt x="95" y="0"/>
                  </a:moveTo>
                  <a:cubicBezTo>
                    <a:pt x="84" y="0"/>
                    <a:pt x="53" y="21"/>
                    <a:pt x="32" y="53"/>
                  </a:cubicBezTo>
                  <a:cubicBezTo>
                    <a:pt x="11" y="84"/>
                    <a:pt x="1" y="115"/>
                    <a:pt x="11" y="126"/>
                  </a:cubicBezTo>
                  <a:cubicBezTo>
                    <a:pt x="13" y="127"/>
                    <a:pt x="15" y="128"/>
                    <a:pt x="18" y="128"/>
                  </a:cubicBezTo>
                  <a:cubicBezTo>
                    <a:pt x="32" y="128"/>
                    <a:pt x="57" y="108"/>
                    <a:pt x="74" y="73"/>
                  </a:cubicBezTo>
                  <a:cubicBezTo>
                    <a:pt x="95" y="42"/>
                    <a:pt x="105" y="11"/>
                    <a:pt x="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60" name="Google Shape;1860;p56"/>
            <p:cNvSpPr/>
            <p:nvPr/>
          </p:nvSpPr>
          <p:spPr>
            <a:xfrm flipH="1">
              <a:off x="4712460" y="4521187"/>
              <a:ext cx="9119" cy="6079"/>
            </a:xfrm>
            <a:custGeom>
              <a:avLst/>
              <a:gdLst/>
              <a:ahLst/>
              <a:cxnLst/>
              <a:rect l="l" t="t" r="r" b="b"/>
              <a:pathLst>
                <a:path w="126" h="84" extrusionOk="0">
                  <a:moveTo>
                    <a:pt x="11" y="0"/>
                  </a:moveTo>
                  <a:lnTo>
                    <a:pt x="1" y="21"/>
                  </a:lnTo>
                  <a:lnTo>
                    <a:pt x="105" y="84"/>
                  </a:lnTo>
                  <a:lnTo>
                    <a:pt x="126" y="74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61" name="Google Shape;1861;p56"/>
            <p:cNvSpPr/>
            <p:nvPr/>
          </p:nvSpPr>
          <p:spPr>
            <a:xfrm flipH="1">
              <a:off x="4729830" y="4538268"/>
              <a:ext cx="10639" cy="3981"/>
            </a:xfrm>
            <a:custGeom>
              <a:avLst/>
              <a:gdLst/>
              <a:ahLst/>
              <a:cxnLst/>
              <a:rect l="l" t="t" r="r" b="b"/>
              <a:pathLst>
                <a:path w="147" h="55" extrusionOk="0">
                  <a:moveTo>
                    <a:pt x="106" y="0"/>
                  </a:moveTo>
                  <a:cubicBezTo>
                    <a:pt x="96" y="0"/>
                    <a:pt x="84" y="1"/>
                    <a:pt x="74" y="5"/>
                  </a:cubicBezTo>
                  <a:cubicBezTo>
                    <a:pt x="32" y="15"/>
                    <a:pt x="0" y="46"/>
                    <a:pt x="11" y="46"/>
                  </a:cubicBezTo>
                  <a:cubicBezTo>
                    <a:pt x="11" y="52"/>
                    <a:pt x="19" y="54"/>
                    <a:pt x="32" y="54"/>
                  </a:cubicBezTo>
                  <a:cubicBezTo>
                    <a:pt x="45" y="54"/>
                    <a:pt x="63" y="52"/>
                    <a:pt x="84" y="46"/>
                  </a:cubicBezTo>
                  <a:cubicBezTo>
                    <a:pt x="126" y="36"/>
                    <a:pt x="147" y="15"/>
                    <a:pt x="147" y="5"/>
                  </a:cubicBezTo>
                  <a:cubicBezTo>
                    <a:pt x="147" y="5"/>
                    <a:pt x="128" y="0"/>
                    <a:pt x="1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62" name="Google Shape;1862;p56"/>
            <p:cNvSpPr/>
            <p:nvPr/>
          </p:nvSpPr>
          <p:spPr>
            <a:xfrm flipH="1">
              <a:off x="4733593" y="4530234"/>
              <a:ext cx="4632" cy="9915"/>
            </a:xfrm>
            <a:custGeom>
              <a:avLst/>
              <a:gdLst/>
              <a:ahLst/>
              <a:cxnLst/>
              <a:rect l="l" t="t" r="r" b="b"/>
              <a:pathLst>
                <a:path w="64" h="137" extrusionOk="0">
                  <a:moveTo>
                    <a:pt x="32" y="1"/>
                  </a:moveTo>
                  <a:lnTo>
                    <a:pt x="1" y="11"/>
                  </a:lnTo>
                  <a:lnTo>
                    <a:pt x="32" y="137"/>
                  </a:lnTo>
                  <a:lnTo>
                    <a:pt x="63" y="126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63" name="Google Shape;1863;p56"/>
            <p:cNvSpPr/>
            <p:nvPr/>
          </p:nvSpPr>
          <p:spPr>
            <a:xfrm flipH="1">
              <a:off x="4752483" y="4532985"/>
              <a:ext cx="9192" cy="6731"/>
            </a:xfrm>
            <a:custGeom>
              <a:avLst/>
              <a:gdLst/>
              <a:ahLst/>
              <a:cxnLst/>
              <a:rect l="l" t="t" r="r" b="b"/>
              <a:pathLst>
                <a:path w="127" h="93" extrusionOk="0">
                  <a:moveTo>
                    <a:pt x="13" y="0"/>
                  </a:moveTo>
                  <a:cubicBezTo>
                    <a:pt x="8" y="0"/>
                    <a:pt x="4" y="2"/>
                    <a:pt x="1" y="5"/>
                  </a:cubicBezTo>
                  <a:cubicBezTo>
                    <a:pt x="1" y="15"/>
                    <a:pt x="22" y="36"/>
                    <a:pt x="53" y="67"/>
                  </a:cubicBezTo>
                  <a:cubicBezTo>
                    <a:pt x="76" y="82"/>
                    <a:pt x="99" y="92"/>
                    <a:pt x="114" y="92"/>
                  </a:cubicBezTo>
                  <a:cubicBezTo>
                    <a:pt x="119" y="92"/>
                    <a:pt x="123" y="91"/>
                    <a:pt x="126" y="88"/>
                  </a:cubicBezTo>
                  <a:cubicBezTo>
                    <a:pt x="126" y="78"/>
                    <a:pt x="105" y="46"/>
                    <a:pt x="74" y="25"/>
                  </a:cubicBezTo>
                  <a:cubicBezTo>
                    <a:pt x="51" y="10"/>
                    <a:pt x="28" y="0"/>
                    <a:pt x="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64" name="Google Shape;1864;p56"/>
            <p:cNvSpPr/>
            <p:nvPr/>
          </p:nvSpPr>
          <p:spPr>
            <a:xfrm flipH="1">
              <a:off x="4750239" y="4527195"/>
              <a:ext cx="6876" cy="9192"/>
            </a:xfrm>
            <a:custGeom>
              <a:avLst/>
              <a:gdLst/>
              <a:ahLst/>
              <a:cxnLst/>
              <a:rect l="l" t="t" r="r" b="b"/>
              <a:pathLst>
                <a:path w="95" h="127" extrusionOk="0">
                  <a:moveTo>
                    <a:pt x="74" y="1"/>
                  </a:moveTo>
                  <a:lnTo>
                    <a:pt x="1" y="105"/>
                  </a:lnTo>
                  <a:lnTo>
                    <a:pt x="11" y="126"/>
                  </a:lnTo>
                  <a:lnTo>
                    <a:pt x="95" y="22"/>
                  </a:lnTo>
                  <a:lnTo>
                    <a:pt x="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65" name="Google Shape;1865;p56"/>
            <p:cNvSpPr/>
            <p:nvPr/>
          </p:nvSpPr>
          <p:spPr>
            <a:xfrm flipH="1">
              <a:off x="4769129" y="4509101"/>
              <a:ext cx="4632" cy="10639"/>
            </a:xfrm>
            <a:custGeom>
              <a:avLst/>
              <a:gdLst/>
              <a:ahLst/>
              <a:cxnLst/>
              <a:rect l="l" t="t" r="r" b="b"/>
              <a:pathLst>
                <a:path w="64" h="147" extrusionOk="0">
                  <a:moveTo>
                    <a:pt x="22" y="0"/>
                  </a:moveTo>
                  <a:cubicBezTo>
                    <a:pt x="11" y="0"/>
                    <a:pt x="1" y="32"/>
                    <a:pt x="11" y="73"/>
                  </a:cubicBezTo>
                  <a:cubicBezTo>
                    <a:pt x="22" y="115"/>
                    <a:pt x="43" y="146"/>
                    <a:pt x="43" y="146"/>
                  </a:cubicBezTo>
                  <a:cubicBezTo>
                    <a:pt x="53" y="136"/>
                    <a:pt x="63" y="105"/>
                    <a:pt x="53" y="63"/>
                  </a:cubicBezTo>
                  <a:cubicBezTo>
                    <a:pt x="53" y="21"/>
                    <a:pt x="32" y="0"/>
                    <a:pt x="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66" name="Google Shape;1866;p56"/>
            <p:cNvSpPr/>
            <p:nvPr/>
          </p:nvSpPr>
          <p:spPr>
            <a:xfrm flipH="1">
              <a:off x="4761602" y="4511344"/>
              <a:ext cx="9119" cy="3836"/>
            </a:xfrm>
            <a:custGeom>
              <a:avLst/>
              <a:gdLst/>
              <a:ahLst/>
              <a:cxnLst/>
              <a:rect l="l" t="t" r="r" b="b"/>
              <a:pathLst>
                <a:path w="126" h="53" extrusionOk="0">
                  <a:moveTo>
                    <a:pt x="126" y="1"/>
                  </a:moveTo>
                  <a:lnTo>
                    <a:pt x="1" y="21"/>
                  </a:lnTo>
                  <a:lnTo>
                    <a:pt x="1" y="53"/>
                  </a:lnTo>
                  <a:lnTo>
                    <a:pt x="126" y="21"/>
                  </a:lnTo>
                  <a:lnTo>
                    <a:pt x="12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67" name="Google Shape;1867;p56"/>
            <p:cNvSpPr/>
            <p:nvPr/>
          </p:nvSpPr>
          <p:spPr>
            <a:xfrm flipH="1">
              <a:off x="4758562" y="4484710"/>
              <a:ext cx="7599" cy="8757"/>
            </a:xfrm>
            <a:custGeom>
              <a:avLst/>
              <a:gdLst/>
              <a:ahLst/>
              <a:cxnLst/>
              <a:rect l="l" t="t" r="r" b="b"/>
              <a:pathLst>
                <a:path w="105" h="121" extrusionOk="0">
                  <a:moveTo>
                    <a:pt x="88" y="0"/>
                  </a:moveTo>
                  <a:cubicBezTo>
                    <a:pt x="76" y="0"/>
                    <a:pt x="57" y="19"/>
                    <a:pt x="32" y="45"/>
                  </a:cubicBezTo>
                  <a:cubicBezTo>
                    <a:pt x="0" y="76"/>
                    <a:pt x="0" y="107"/>
                    <a:pt x="11" y="118"/>
                  </a:cubicBezTo>
                  <a:cubicBezTo>
                    <a:pt x="13" y="120"/>
                    <a:pt x="15" y="121"/>
                    <a:pt x="17" y="121"/>
                  </a:cubicBezTo>
                  <a:cubicBezTo>
                    <a:pt x="29" y="121"/>
                    <a:pt x="48" y="102"/>
                    <a:pt x="73" y="76"/>
                  </a:cubicBezTo>
                  <a:cubicBezTo>
                    <a:pt x="94" y="45"/>
                    <a:pt x="105" y="13"/>
                    <a:pt x="94" y="3"/>
                  </a:cubicBezTo>
                  <a:cubicBezTo>
                    <a:pt x="92" y="1"/>
                    <a:pt x="90" y="0"/>
                    <a:pt x="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68" name="Google Shape;1868;p56"/>
            <p:cNvSpPr/>
            <p:nvPr/>
          </p:nvSpPr>
          <p:spPr>
            <a:xfrm flipH="1">
              <a:off x="4754799" y="4488691"/>
              <a:ext cx="7599" cy="7599"/>
            </a:xfrm>
            <a:custGeom>
              <a:avLst/>
              <a:gdLst/>
              <a:ahLst/>
              <a:cxnLst/>
              <a:rect l="l" t="t" r="r" b="b"/>
              <a:pathLst>
                <a:path w="105" h="105" extrusionOk="0">
                  <a:moveTo>
                    <a:pt x="11" y="0"/>
                  </a:moveTo>
                  <a:lnTo>
                    <a:pt x="0" y="21"/>
                  </a:lnTo>
                  <a:lnTo>
                    <a:pt x="94" y="105"/>
                  </a:lnTo>
                  <a:lnTo>
                    <a:pt x="105" y="84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69" name="Google Shape;1869;p56"/>
            <p:cNvSpPr/>
            <p:nvPr/>
          </p:nvSpPr>
          <p:spPr>
            <a:xfrm flipH="1">
              <a:off x="4713183" y="4483118"/>
              <a:ext cx="51459" cy="51314"/>
            </a:xfrm>
            <a:custGeom>
              <a:avLst/>
              <a:gdLst/>
              <a:ahLst/>
              <a:cxnLst/>
              <a:rect l="l" t="t" r="r" b="b"/>
              <a:pathLst>
                <a:path w="711" h="709" extrusionOk="0">
                  <a:moveTo>
                    <a:pt x="350" y="0"/>
                  </a:moveTo>
                  <a:cubicBezTo>
                    <a:pt x="307" y="0"/>
                    <a:pt x="263" y="8"/>
                    <a:pt x="219" y="25"/>
                  </a:cubicBezTo>
                  <a:cubicBezTo>
                    <a:pt x="136" y="56"/>
                    <a:pt x="73" y="119"/>
                    <a:pt x="31" y="203"/>
                  </a:cubicBezTo>
                  <a:cubicBezTo>
                    <a:pt x="0" y="297"/>
                    <a:pt x="0" y="391"/>
                    <a:pt x="31" y="485"/>
                  </a:cubicBezTo>
                  <a:cubicBezTo>
                    <a:pt x="80" y="621"/>
                    <a:pt x="214" y="708"/>
                    <a:pt x="354" y="708"/>
                  </a:cubicBezTo>
                  <a:cubicBezTo>
                    <a:pt x="396" y="708"/>
                    <a:pt x="439" y="700"/>
                    <a:pt x="481" y="683"/>
                  </a:cubicBezTo>
                  <a:cubicBezTo>
                    <a:pt x="596" y="641"/>
                    <a:pt x="669" y="547"/>
                    <a:pt x="690" y="422"/>
                  </a:cubicBezTo>
                  <a:cubicBezTo>
                    <a:pt x="710" y="359"/>
                    <a:pt x="700" y="286"/>
                    <a:pt x="679" y="223"/>
                  </a:cubicBezTo>
                  <a:cubicBezTo>
                    <a:pt x="623" y="87"/>
                    <a:pt x="493" y="0"/>
                    <a:pt x="3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70" name="Google Shape;1870;p56"/>
            <p:cNvSpPr/>
            <p:nvPr/>
          </p:nvSpPr>
          <p:spPr>
            <a:xfrm flipH="1">
              <a:off x="4713183" y="4482756"/>
              <a:ext cx="49939" cy="46320"/>
            </a:xfrm>
            <a:custGeom>
              <a:avLst/>
              <a:gdLst/>
              <a:ahLst/>
              <a:cxnLst/>
              <a:rect l="l" t="t" r="r" b="b"/>
              <a:pathLst>
                <a:path w="690" h="640" extrusionOk="0">
                  <a:moveTo>
                    <a:pt x="322" y="0"/>
                  </a:moveTo>
                  <a:cubicBezTo>
                    <a:pt x="285" y="0"/>
                    <a:pt x="246" y="6"/>
                    <a:pt x="209" y="20"/>
                  </a:cubicBezTo>
                  <a:cubicBezTo>
                    <a:pt x="125" y="61"/>
                    <a:pt x="52" y="124"/>
                    <a:pt x="21" y="208"/>
                  </a:cubicBezTo>
                  <a:cubicBezTo>
                    <a:pt x="0" y="270"/>
                    <a:pt x="10" y="343"/>
                    <a:pt x="31" y="406"/>
                  </a:cubicBezTo>
                  <a:cubicBezTo>
                    <a:pt x="85" y="561"/>
                    <a:pt x="221" y="640"/>
                    <a:pt x="356" y="640"/>
                  </a:cubicBezTo>
                  <a:cubicBezTo>
                    <a:pt x="485" y="640"/>
                    <a:pt x="613" y="569"/>
                    <a:pt x="669" y="427"/>
                  </a:cubicBezTo>
                  <a:cubicBezTo>
                    <a:pt x="689" y="364"/>
                    <a:pt x="679" y="291"/>
                    <a:pt x="658" y="228"/>
                  </a:cubicBezTo>
                  <a:cubicBezTo>
                    <a:pt x="600" y="88"/>
                    <a:pt x="464" y="0"/>
                    <a:pt x="3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71" name="Google Shape;1871;p56"/>
            <p:cNvSpPr/>
            <p:nvPr/>
          </p:nvSpPr>
          <p:spPr>
            <a:xfrm flipH="1">
              <a:off x="4721506" y="4487750"/>
              <a:ext cx="29529" cy="18094"/>
            </a:xfrm>
            <a:custGeom>
              <a:avLst/>
              <a:gdLst/>
              <a:ahLst/>
              <a:cxnLst/>
              <a:rect l="l" t="t" r="r" b="b"/>
              <a:pathLst>
                <a:path w="408" h="250" extrusionOk="0">
                  <a:moveTo>
                    <a:pt x="149" y="1"/>
                  </a:moveTo>
                  <a:cubicBezTo>
                    <a:pt x="80" y="1"/>
                    <a:pt x="26" y="30"/>
                    <a:pt x="11" y="76"/>
                  </a:cubicBezTo>
                  <a:cubicBezTo>
                    <a:pt x="0" y="149"/>
                    <a:pt x="73" y="222"/>
                    <a:pt x="178" y="243"/>
                  </a:cubicBezTo>
                  <a:cubicBezTo>
                    <a:pt x="197" y="247"/>
                    <a:pt x="217" y="249"/>
                    <a:pt x="237" y="249"/>
                  </a:cubicBezTo>
                  <a:cubicBezTo>
                    <a:pt x="311" y="249"/>
                    <a:pt x="378" y="219"/>
                    <a:pt x="387" y="170"/>
                  </a:cubicBezTo>
                  <a:cubicBezTo>
                    <a:pt x="408" y="107"/>
                    <a:pt x="334" y="34"/>
                    <a:pt x="230" y="13"/>
                  </a:cubicBezTo>
                  <a:cubicBezTo>
                    <a:pt x="202" y="5"/>
                    <a:pt x="175" y="1"/>
                    <a:pt x="14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72" name="Google Shape;1872;p56"/>
            <p:cNvSpPr/>
            <p:nvPr/>
          </p:nvSpPr>
          <p:spPr>
            <a:xfrm flipH="1">
              <a:off x="4111388" y="3177542"/>
              <a:ext cx="37852" cy="12449"/>
            </a:xfrm>
            <a:custGeom>
              <a:avLst/>
              <a:gdLst/>
              <a:ahLst/>
              <a:cxnLst/>
              <a:rect l="l" t="t" r="r" b="b"/>
              <a:pathLst>
                <a:path w="523" h="172" extrusionOk="0">
                  <a:moveTo>
                    <a:pt x="207" y="0"/>
                  </a:moveTo>
                  <a:cubicBezTo>
                    <a:pt x="88" y="0"/>
                    <a:pt x="0" y="30"/>
                    <a:pt x="0" y="75"/>
                  </a:cubicBezTo>
                  <a:cubicBezTo>
                    <a:pt x="0" y="117"/>
                    <a:pt x="115" y="159"/>
                    <a:pt x="262" y="169"/>
                  </a:cubicBezTo>
                  <a:cubicBezTo>
                    <a:pt x="279" y="171"/>
                    <a:pt x="297" y="171"/>
                    <a:pt x="314" y="171"/>
                  </a:cubicBezTo>
                  <a:cubicBezTo>
                    <a:pt x="428" y="171"/>
                    <a:pt x="523" y="143"/>
                    <a:pt x="523" y="107"/>
                  </a:cubicBezTo>
                  <a:cubicBezTo>
                    <a:pt x="523" y="54"/>
                    <a:pt x="397" y="13"/>
                    <a:pt x="262" y="2"/>
                  </a:cubicBezTo>
                  <a:cubicBezTo>
                    <a:pt x="243" y="1"/>
                    <a:pt x="224" y="0"/>
                    <a:pt x="2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73" name="Google Shape;1873;p56"/>
            <p:cNvSpPr/>
            <p:nvPr/>
          </p:nvSpPr>
          <p:spPr>
            <a:xfrm flipH="1">
              <a:off x="4128034" y="3186734"/>
              <a:ext cx="8323" cy="33365"/>
            </a:xfrm>
            <a:custGeom>
              <a:avLst/>
              <a:gdLst/>
              <a:ahLst/>
              <a:cxnLst/>
              <a:rect l="l" t="t" r="r" b="b"/>
              <a:pathLst>
                <a:path w="115" h="461" extrusionOk="0">
                  <a:moveTo>
                    <a:pt x="31" y="1"/>
                  </a:moveTo>
                  <a:lnTo>
                    <a:pt x="0" y="460"/>
                  </a:lnTo>
                  <a:lnTo>
                    <a:pt x="94" y="460"/>
                  </a:lnTo>
                  <a:lnTo>
                    <a:pt x="115" y="11"/>
                  </a:lnTo>
                  <a:lnTo>
                    <a:pt x="3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74" name="Google Shape;1874;p56"/>
            <p:cNvSpPr/>
            <p:nvPr/>
          </p:nvSpPr>
          <p:spPr>
            <a:xfrm flipH="1">
              <a:off x="4047119" y="3197807"/>
              <a:ext cx="33293" cy="26055"/>
            </a:xfrm>
            <a:custGeom>
              <a:avLst/>
              <a:gdLst/>
              <a:ahLst/>
              <a:cxnLst/>
              <a:rect l="l" t="t" r="r" b="b"/>
              <a:pathLst>
                <a:path w="460" h="360" extrusionOk="0">
                  <a:moveTo>
                    <a:pt x="57" y="0"/>
                  </a:moveTo>
                  <a:cubicBezTo>
                    <a:pt x="41" y="0"/>
                    <a:pt x="29" y="5"/>
                    <a:pt x="21" y="15"/>
                  </a:cubicBezTo>
                  <a:cubicBezTo>
                    <a:pt x="0" y="46"/>
                    <a:pt x="52" y="151"/>
                    <a:pt x="178" y="245"/>
                  </a:cubicBezTo>
                  <a:cubicBezTo>
                    <a:pt x="267" y="318"/>
                    <a:pt x="357" y="359"/>
                    <a:pt x="407" y="359"/>
                  </a:cubicBezTo>
                  <a:cubicBezTo>
                    <a:pt x="421" y="359"/>
                    <a:pt x="432" y="356"/>
                    <a:pt x="439" y="349"/>
                  </a:cubicBezTo>
                  <a:cubicBezTo>
                    <a:pt x="460" y="307"/>
                    <a:pt x="407" y="203"/>
                    <a:pt x="282" y="109"/>
                  </a:cubicBezTo>
                  <a:cubicBezTo>
                    <a:pt x="195" y="45"/>
                    <a:pt x="108" y="0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75" name="Google Shape;1875;p56"/>
            <p:cNvSpPr/>
            <p:nvPr/>
          </p:nvSpPr>
          <p:spPr>
            <a:xfrm flipH="1">
              <a:off x="4062969" y="3210907"/>
              <a:ext cx="25765" cy="30325"/>
            </a:xfrm>
            <a:custGeom>
              <a:avLst/>
              <a:gdLst/>
              <a:ahLst/>
              <a:cxnLst/>
              <a:rect l="l" t="t" r="r" b="b"/>
              <a:pathLst>
                <a:path w="356" h="419" extrusionOk="0">
                  <a:moveTo>
                    <a:pt x="282" y="1"/>
                  </a:moveTo>
                  <a:lnTo>
                    <a:pt x="0" y="356"/>
                  </a:lnTo>
                  <a:lnTo>
                    <a:pt x="73" y="419"/>
                  </a:lnTo>
                  <a:lnTo>
                    <a:pt x="355" y="53"/>
                  </a:lnTo>
                  <a:lnTo>
                    <a:pt x="28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76" name="Google Shape;1876;p56"/>
            <p:cNvSpPr/>
            <p:nvPr/>
          </p:nvSpPr>
          <p:spPr>
            <a:xfrm flipH="1">
              <a:off x="4013827" y="3263813"/>
              <a:ext cx="15995" cy="37997"/>
            </a:xfrm>
            <a:custGeom>
              <a:avLst/>
              <a:gdLst/>
              <a:ahLst/>
              <a:cxnLst/>
              <a:rect l="l" t="t" r="r" b="b"/>
              <a:pathLst>
                <a:path w="221" h="525" extrusionOk="0">
                  <a:moveTo>
                    <a:pt x="69" y="0"/>
                  </a:moveTo>
                  <a:cubicBezTo>
                    <a:pt x="67" y="0"/>
                    <a:pt x="65" y="1"/>
                    <a:pt x="64" y="1"/>
                  </a:cubicBezTo>
                  <a:cubicBezTo>
                    <a:pt x="11" y="12"/>
                    <a:pt x="1" y="137"/>
                    <a:pt x="32" y="273"/>
                  </a:cubicBezTo>
                  <a:cubicBezTo>
                    <a:pt x="52" y="413"/>
                    <a:pt x="111" y="524"/>
                    <a:pt x="152" y="524"/>
                  </a:cubicBezTo>
                  <a:cubicBezTo>
                    <a:pt x="154" y="524"/>
                    <a:pt x="156" y="524"/>
                    <a:pt x="158" y="523"/>
                  </a:cubicBezTo>
                  <a:cubicBezTo>
                    <a:pt x="199" y="503"/>
                    <a:pt x="220" y="388"/>
                    <a:pt x="189" y="241"/>
                  </a:cubicBezTo>
                  <a:cubicBezTo>
                    <a:pt x="169" y="111"/>
                    <a:pt x="111" y="0"/>
                    <a:pt x="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77" name="Google Shape;1877;p56"/>
            <p:cNvSpPr/>
            <p:nvPr/>
          </p:nvSpPr>
          <p:spPr>
            <a:xfrm flipH="1">
              <a:off x="4024393" y="3279736"/>
              <a:ext cx="33365" cy="13679"/>
            </a:xfrm>
            <a:custGeom>
              <a:avLst/>
              <a:gdLst/>
              <a:ahLst/>
              <a:cxnLst/>
              <a:rect l="l" t="t" r="r" b="b"/>
              <a:pathLst>
                <a:path w="461" h="189" extrusionOk="0">
                  <a:moveTo>
                    <a:pt x="450" y="0"/>
                  </a:moveTo>
                  <a:lnTo>
                    <a:pt x="0" y="94"/>
                  </a:lnTo>
                  <a:lnTo>
                    <a:pt x="21" y="189"/>
                  </a:lnTo>
                  <a:lnTo>
                    <a:pt x="460" y="94"/>
                  </a:lnTo>
                  <a:lnTo>
                    <a:pt x="45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78" name="Google Shape;1878;p56"/>
            <p:cNvSpPr/>
            <p:nvPr/>
          </p:nvSpPr>
          <p:spPr>
            <a:xfrm flipH="1">
              <a:off x="4024393" y="3346032"/>
              <a:ext cx="25838" cy="32279"/>
            </a:xfrm>
            <a:custGeom>
              <a:avLst/>
              <a:gdLst/>
              <a:ahLst/>
              <a:cxnLst/>
              <a:rect l="l" t="t" r="r" b="b"/>
              <a:pathLst>
                <a:path w="357" h="446" extrusionOk="0">
                  <a:moveTo>
                    <a:pt x="309" y="0"/>
                  </a:moveTo>
                  <a:cubicBezTo>
                    <a:pt x="262" y="0"/>
                    <a:pt x="181" y="70"/>
                    <a:pt x="116" y="181"/>
                  </a:cubicBezTo>
                  <a:cubicBezTo>
                    <a:pt x="32" y="307"/>
                    <a:pt x="1" y="422"/>
                    <a:pt x="43" y="442"/>
                  </a:cubicBezTo>
                  <a:cubicBezTo>
                    <a:pt x="47" y="445"/>
                    <a:pt x="52" y="446"/>
                    <a:pt x="57" y="446"/>
                  </a:cubicBezTo>
                  <a:cubicBezTo>
                    <a:pt x="104" y="446"/>
                    <a:pt x="186" y="368"/>
                    <a:pt x="252" y="265"/>
                  </a:cubicBezTo>
                  <a:cubicBezTo>
                    <a:pt x="325" y="150"/>
                    <a:pt x="356" y="25"/>
                    <a:pt x="325" y="4"/>
                  </a:cubicBezTo>
                  <a:cubicBezTo>
                    <a:pt x="320" y="1"/>
                    <a:pt x="315" y="0"/>
                    <a:pt x="3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79" name="Google Shape;1879;p56"/>
            <p:cNvSpPr/>
            <p:nvPr/>
          </p:nvSpPr>
          <p:spPr>
            <a:xfrm flipH="1">
              <a:off x="4038000" y="3340242"/>
              <a:ext cx="31121" cy="23522"/>
            </a:xfrm>
            <a:custGeom>
              <a:avLst/>
              <a:gdLst/>
              <a:ahLst/>
              <a:cxnLst/>
              <a:rect l="l" t="t" r="r" b="b"/>
              <a:pathLst>
                <a:path w="430" h="325" extrusionOk="0">
                  <a:moveTo>
                    <a:pt x="53" y="0"/>
                  </a:moveTo>
                  <a:lnTo>
                    <a:pt x="1" y="73"/>
                  </a:lnTo>
                  <a:lnTo>
                    <a:pt x="387" y="324"/>
                  </a:lnTo>
                  <a:lnTo>
                    <a:pt x="429" y="251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80" name="Google Shape;1880;p56"/>
            <p:cNvSpPr/>
            <p:nvPr/>
          </p:nvSpPr>
          <p:spPr>
            <a:xfrm flipH="1">
              <a:off x="4096261" y="3401399"/>
              <a:ext cx="38648" cy="15271"/>
            </a:xfrm>
            <a:custGeom>
              <a:avLst/>
              <a:gdLst/>
              <a:ahLst/>
              <a:cxnLst/>
              <a:rect l="l" t="t" r="r" b="b"/>
              <a:pathLst>
                <a:path w="534" h="211" extrusionOk="0">
                  <a:moveTo>
                    <a:pt x="409" y="1"/>
                  </a:moveTo>
                  <a:cubicBezTo>
                    <a:pt x="363" y="1"/>
                    <a:pt x="305" y="9"/>
                    <a:pt x="241" y="22"/>
                  </a:cubicBezTo>
                  <a:cubicBezTo>
                    <a:pt x="105" y="64"/>
                    <a:pt x="1" y="127"/>
                    <a:pt x="11" y="168"/>
                  </a:cubicBezTo>
                  <a:cubicBezTo>
                    <a:pt x="17" y="198"/>
                    <a:pt x="60" y="211"/>
                    <a:pt x="120" y="211"/>
                  </a:cubicBezTo>
                  <a:cubicBezTo>
                    <a:pt x="166" y="211"/>
                    <a:pt x="224" y="203"/>
                    <a:pt x="283" y="189"/>
                  </a:cubicBezTo>
                  <a:cubicBezTo>
                    <a:pt x="429" y="148"/>
                    <a:pt x="534" y="85"/>
                    <a:pt x="513" y="43"/>
                  </a:cubicBezTo>
                  <a:cubicBezTo>
                    <a:pt x="507" y="14"/>
                    <a:pt x="468" y="1"/>
                    <a:pt x="40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81" name="Google Shape;1881;p56"/>
            <p:cNvSpPr/>
            <p:nvPr/>
          </p:nvSpPr>
          <p:spPr>
            <a:xfrm flipH="1">
              <a:off x="4113631" y="3373462"/>
              <a:ext cx="13679" cy="33365"/>
            </a:xfrm>
            <a:custGeom>
              <a:avLst/>
              <a:gdLst/>
              <a:ahLst/>
              <a:cxnLst/>
              <a:rect l="l" t="t" r="r" b="b"/>
              <a:pathLst>
                <a:path w="189" h="461" extrusionOk="0">
                  <a:moveTo>
                    <a:pt x="84" y="1"/>
                  </a:moveTo>
                  <a:lnTo>
                    <a:pt x="0" y="22"/>
                  </a:lnTo>
                  <a:lnTo>
                    <a:pt x="105" y="460"/>
                  </a:lnTo>
                  <a:lnTo>
                    <a:pt x="188" y="440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82" name="Google Shape;1882;p56"/>
            <p:cNvSpPr/>
            <p:nvPr/>
          </p:nvSpPr>
          <p:spPr>
            <a:xfrm flipH="1">
              <a:off x="4178624" y="3381713"/>
              <a:ext cx="34885" cy="24463"/>
            </a:xfrm>
            <a:custGeom>
              <a:avLst/>
              <a:gdLst/>
              <a:ahLst/>
              <a:cxnLst/>
              <a:rect l="l" t="t" r="r" b="b"/>
              <a:pathLst>
                <a:path w="482" h="338" extrusionOk="0">
                  <a:moveTo>
                    <a:pt x="70" y="0"/>
                  </a:moveTo>
                  <a:cubicBezTo>
                    <a:pt x="53" y="0"/>
                    <a:pt x="40" y="4"/>
                    <a:pt x="32" y="12"/>
                  </a:cubicBezTo>
                  <a:cubicBezTo>
                    <a:pt x="1" y="54"/>
                    <a:pt x="74" y="148"/>
                    <a:pt x="189" y="242"/>
                  </a:cubicBezTo>
                  <a:cubicBezTo>
                    <a:pt x="282" y="304"/>
                    <a:pt x="369" y="337"/>
                    <a:pt x="417" y="337"/>
                  </a:cubicBezTo>
                  <a:cubicBezTo>
                    <a:pt x="433" y="337"/>
                    <a:pt x="444" y="334"/>
                    <a:pt x="450" y="326"/>
                  </a:cubicBezTo>
                  <a:cubicBezTo>
                    <a:pt x="481" y="294"/>
                    <a:pt x="408" y="190"/>
                    <a:pt x="293" y="106"/>
                  </a:cubicBezTo>
                  <a:cubicBezTo>
                    <a:pt x="207" y="36"/>
                    <a:pt x="121" y="0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83" name="Google Shape;1883;p56"/>
            <p:cNvSpPr/>
            <p:nvPr/>
          </p:nvSpPr>
          <p:spPr>
            <a:xfrm flipH="1">
              <a:off x="4172617" y="3362895"/>
              <a:ext cx="24246" cy="31049"/>
            </a:xfrm>
            <a:custGeom>
              <a:avLst/>
              <a:gdLst/>
              <a:ahLst/>
              <a:cxnLst/>
              <a:rect l="l" t="t" r="r" b="b"/>
              <a:pathLst>
                <a:path w="335" h="429" extrusionOk="0">
                  <a:moveTo>
                    <a:pt x="262" y="1"/>
                  </a:moveTo>
                  <a:lnTo>
                    <a:pt x="0" y="377"/>
                  </a:lnTo>
                  <a:lnTo>
                    <a:pt x="73" y="429"/>
                  </a:lnTo>
                  <a:lnTo>
                    <a:pt x="335" y="53"/>
                  </a:lnTo>
                  <a:lnTo>
                    <a:pt x="26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84" name="Google Shape;1884;p56"/>
            <p:cNvSpPr/>
            <p:nvPr/>
          </p:nvSpPr>
          <p:spPr>
            <a:xfrm flipH="1">
              <a:off x="4239129" y="3296382"/>
              <a:ext cx="15199" cy="37925"/>
            </a:xfrm>
            <a:custGeom>
              <a:avLst/>
              <a:gdLst/>
              <a:ahLst/>
              <a:cxnLst/>
              <a:rect l="l" t="t" r="r" b="b"/>
              <a:pathLst>
                <a:path w="210" h="524" extrusionOk="0">
                  <a:moveTo>
                    <a:pt x="53" y="0"/>
                  </a:moveTo>
                  <a:cubicBezTo>
                    <a:pt x="11" y="11"/>
                    <a:pt x="0" y="136"/>
                    <a:pt x="21" y="282"/>
                  </a:cubicBezTo>
                  <a:cubicBezTo>
                    <a:pt x="51" y="412"/>
                    <a:pt x="100" y="523"/>
                    <a:pt x="150" y="523"/>
                  </a:cubicBezTo>
                  <a:cubicBezTo>
                    <a:pt x="153" y="523"/>
                    <a:pt x="155" y="523"/>
                    <a:pt x="157" y="523"/>
                  </a:cubicBezTo>
                  <a:cubicBezTo>
                    <a:pt x="199" y="512"/>
                    <a:pt x="209" y="387"/>
                    <a:pt x="188" y="251"/>
                  </a:cubicBezTo>
                  <a:cubicBezTo>
                    <a:pt x="157" y="105"/>
                    <a:pt x="94" y="0"/>
                    <a:pt x="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85" name="Google Shape;1885;p56"/>
            <p:cNvSpPr/>
            <p:nvPr/>
          </p:nvSpPr>
          <p:spPr>
            <a:xfrm flipH="1">
              <a:off x="4211192" y="3305429"/>
              <a:ext cx="33293" cy="12955"/>
            </a:xfrm>
            <a:custGeom>
              <a:avLst/>
              <a:gdLst/>
              <a:ahLst/>
              <a:cxnLst/>
              <a:rect l="l" t="t" r="r" b="b"/>
              <a:pathLst>
                <a:path w="460" h="179" extrusionOk="0">
                  <a:moveTo>
                    <a:pt x="439" y="1"/>
                  </a:moveTo>
                  <a:lnTo>
                    <a:pt x="0" y="84"/>
                  </a:lnTo>
                  <a:lnTo>
                    <a:pt x="21" y="178"/>
                  </a:lnTo>
                  <a:lnTo>
                    <a:pt x="460" y="84"/>
                  </a:lnTo>
                  <a:lnTo>
                    <a:pt x="43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86" name="Google Shape;1886;p56"/>
            <p:cNvSpPr/>
            <p:nvPr/>
          </p:nvSpPr>
          <p:spPr>
            <a:xfrm flipH="1">
              <a:off x="4201349" y="3209894"/>
              <a:ext cx="29529" cy="31194"/>
            </a:xfrm>
            <a:custGeom>
              <a:avLst/>
              <a:gdLst/>
              <a:ahLst/>
              <a:cxnLst/>
              <a:rect l="l" t="t" r="r" b="b"/>
              <a:pathLst>
                <a:path w="408" h="431" extrusionOk="0">
                  <a:moveTo>
                    <a:pt x="350" y="0"/>
                  </a:moveTo>
                  <a:cubicBezTo>
                    <a:pt x="308" y="0"/>
                    <a:pt x="218" y="61"/>
                    <a:pt x="136" y="161"/>
                  </a:cubicBezTo>
                  <a:cubicBezTo>
                    <a:pt x="52" y="276"/>
                    <a:pt x="0" y="391"/>
                    <a:pt x="42" y="422"/>
                  </a:cubicBezTo>
                  <a:cubicBezTo>
                    <a:pt x="47" y="428"/>
                    <a:pt x="55" y="430"/>
                    <a:pt x="64" y="430"/>
                  </a:cubicBezTo>
                  <a:cubicBezTo>
                    <a:pt x="109" y="430"/>
                    <a:pt x="194" y="369"/>
                    <a:pt x="272" y="266"/>
                  </a:cubicBezTo>
                  <a:cubicBezTo>
                    <a:pt x="355" y="151"/>
                    <a:pt x="408" y="36"/>
                    <a:pt x="366" y="4"/>
                  </a:cubicBezTo>
                  <a:cubicBezTo>
                    <a:pt x="362" y="2"/>
                    <a:pt x="357" y="0"/>
                    <a:pt x="3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87" name="Google Shape;1887;p56"/>
            <p:cNvSpPr/>
            <p:nvPr/>
          </p:nvSpPr>
          <p:spPr>
            <a:xfrm flipH="1">
              <a:off x="4186223" y="3224514"/>
              <a:ext cx="29529" cy="26562"/>
            </a:xfrm>
            <a:custGeom>
              <a:avLst/>
              <a:gdLst/>
              <a:ahLst/>
              <a:cxnLst/>
              <a:rect l="l" t="t" r="r" b="b"/>
              <a:pathLst>
                <a:path w="408" h="367" extrusionOk="0">
                  <a:moveTo>
                    <a:pt x="52" y="1"/>
                  </a:moveTo>
                  <a:lnTo>
                    <a:pt x="0" y="74"/>
                  </a:lnTo>
                  <a:lnTo>
                    <a:pt x="355" y="367"/>
                  </a:lnTo>
                  <a:lnTo>
                    <a:pt x="408" y="293"/>
                  </a:lnTo>
                  <a:lnTo>
                    <a:pt x="5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88" name="Google Shape;1888;p56"/>
            <p:cNvSpPr/>
            <p:nvPr/>
          </p:nvSpPr>
          <p:spPr>
            <a:xfrm flipH="1">
              <a:off x="4041039" y="3204466"/>
              <a:ext cx="182313" cy="183036"/>
            </a:xfrm>
            <a:custGeom>
              <a:avLst/>
              <a:gdLst/>
              <a:ahLst/>
              <a:cxnLst/>
              <a:rect l="l" t="t" r="r" b="b"/>
              <a:pathLst>
                <a:path w="2519" h="2529" extrusionOk="0">
                  <a:moveTo>
                    <a:pt x="1260" y="0"/>
                  </a:moveTo>
                  <a:cubicBezTo>
                    <a:pt x="1115" y="0"/>
                    <a:pt x="968" y="26"/>
                    <a:pt x="826" y="79"/>
                  </a:cubicBezTo>
                  <a:cubicBezTo>
                    <a:pt x="523" y="194"/>
                    <a:pt x="272" y="435"/>
                    <a:pt x="147" y="738"/>
                  </a:cubicBezTo>
                  <a:cubicBezTo>
                    <a:pt x="11" y="1040"/>
                    <a:pt x="1" y="1385"/>
                    <a:pt x="126" y="1709"/>
                  </a:cubicBezTo>
                  <a:cubicBezTo>
                    <a:pt x="317" y="2262"/>
                    <a:pt x="795" y="2529"/>
                    <a:pt x="1272" y="2529"/>
                  </a:cubicBezTo>
                  <a:cubicBezTo>
                    <a:pt x="1814" y="2529"/>
                    <a:pt x="2354" y="2186"/>
                    <a:pt x="2477" y="1531"/>
                  </a:cubicBezTo>
                  <a:cubicBezTo>
                    <a:pt x="2518" y="1291"/>
                    <a:pt x="2497" y="1040"/>
                    <a:pt x="2414" y="811"/>
                  </a:cubicBezTo>
                  <a:cubicBezTo>
                    <a:pt x="2235" y="308"/>
                    <a:pt x="1761" y="0"/>
                    <a:pt x="12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89" name="Google Shape;1889;p56"/>
            <p:cNvSpPr/>
            <p:nvPr/>
          </p:nvSpPr>
          <p:spPr>
            <a:xfrm flipH="1">
              <a:off x="4041039" y="3204466"/>
              <a:ext cx="174713" cy="164364"/>
            </a:xfrm>
            <a:custGeom>
              <a:avLst/>
              <a:gdLst/>
              <a:ahLst/>
              <a:cxnLst/>
              <a:rect l="l" t="t" r="r" b="b"/>
              <a:pathLst>
                <a:path w="2414" h="2271" extrusionOk="0">
                  <a:moveTo>
                    <a:pt x="1155" y="0"/>
                  </a:moveTo>
                  <a:cubicBezTo>
                    <a:pt x="1010" y="0"/>
                    <a:pt x="863" y="26"/>
                    <a:pt x="721" y="79"/>
                  </a:cubicBezTo>
                  <a:cubicBezTo>
                    <a:pt x="418" y="194"/>
                    <a:pt x="178" y="435"/>
                    <a:pt x="42" y="738"/>
                  </a:cubicBezTo>
                  <a:cubicBezTo>
                    <a:pt x="0" y="967"/>
                    <a:pt x="11" y="1218"/>
                    <a:pt x="105" y="1448"/>
                  </a:cubicBezTo>
                  <a:cubicBezTo>
                    <a:pt x="293" y="1993"/>
                    <a:pt x="775" y="2270"/>
                    <a:pt x="1256" y="2270"/>
                  </a:cubicBezTo>
                  <a:cubicBezTo>
                    <a:pt x="1708" y="2270"/>
                    <a:pt x="2159" y="2027"/>
                    <a:pt x="2372" y="1531"/>
                  </a:cubicBezTo>
                  <a:cubicBezTo>
                    <a:pt x="2413" y="1291"/>
                    <a:pt x="2392" y="1040"/>
                    <a:pt x="2309" y="811"/>
                  </a:cubicBezTo>
                  <a:cubicBezTo>
                    <a:pt x="2130" y="308"/>
                    <a:pt x="1656" y="0"/>
                    <a:pt x="11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90" name="Google Shape;1890;p56"/>
            <p:cNvSpPr/>
            <p:nvPr/>
          </p:nvSpPr>
          <p:spPr>
            <a:xfrm flipH="1">
              <a:off x="4070568" y="3221836"/>
              <a:ext cx="104365" cy="64486"/>
            </a:xfrm>
            <a:custGeom>
              <a:avLst/>
              <a:gdLst/>
              <a:ahLst/>
              <a:cxnLst/>
              <a:rect l="l" t="t" r="r" b="b"/>
              <a:pathLst>
                <a:path w="1442" h="891" extrusionOk="0">
                  <a:moveTo>
                    <a:pt x="579" y="0"/>
                  </a:moveTo>
                  <a:cubicBezTo>
                    <a:pt x="312" y="0"/>
                    <a:pt x="93" y="110"/>
                    <a:pt x="53" y="289"/>
                  </a:cubicBezTo>
                  <a:cubicBezTo>
                    <a:pt x="0" y="518"/>
                    <a:pt x="251" y="780"/>
                    <a:pt x="627" y="863"/>
                  </a:cubicBezTo>
                  <a:cubicBezTo>
                    <a:pt x="708" y="882"/>
                    <a:pt x="788" y="890"/>
                    <a:pt x="863" y="890"/>
                  </a:cubicBezTo>
                  <a:cubicBezTo>
                    <a:pt x="1131" y="890"/>
                    <a:pt x="1349" y="781"/>
                    <a:pt x="1390" y="602"/>
                  </a:cubicBezTo>
                  <a:cubicBezTo>
                    <a:pt x="1442" y="372"/>
                    <a:pt x="1191" y="111"/>
                    <a:pt x="815" y="27"/>
                  </a:cubicBezTo>
                  <a:cubicBezTo>
                    <a:pt x="734" y="9"/>
                    <a:pt x="655" y="0"/>
                    <a:pt x="5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91" name="Google Shape;1891;p56"/>
            <p:cNvSpPr/>
            <p:nvPr/>
          </p:nvSpPr>
          <p:spPr>
            <a:xfrm flipH="1">
              <a:off x="3908015" y="3722021"/>
              <a:ext cx="12159" cy="4125"/>
            </a:xfrm>
            <a:custGeom>
              <a:avLst/>
              <a:gdLst/>
              <a:ahLst/>
              <a:cxnLst/>
              <a:rect l="l" t="t" r="r" b="b"/>
              <a:pathLst>
                <a:path w="168" h="57" extrusionOk="0">
                  <a:moveTo>
                    <a:pt x="84" y="1"/>
                  </a:moveTo>
                  <a:cubicBezTo>
                    <a:pt x="43" y="1"/>
                    <a:pt x="1" y="11"/>
                    <a:pt x="1" y="21"/>
                  </a:cubicBezTo>
                  <a:cubicBezTo>
                    <a:pt x="1" y="42"/>
                    <a:pt x="43" y="53"/>
                    <a:pt x="84" y="53"/>
                  </a:cubicBezTo>
                  <a:cubicBezTo>
                    <a:pt x="98" y="56"/>
                    <a:pt x="111" y="57"/>
                    <a:pt x="122" y="57"/>
                  </a:cubicBezTo>
                  <a:cubicBezTo>
                    <a:pt x="151" y="57"/>
                    <a:pt x="168" y="47"/>
                    <a:pt x="168" y="32"/>
                  </a:cubicBezTo>
                  <a:cubicBezTo>
                    <a:pt x="168" y="21"/>
                    <a:pt x="137" y="1"/>
                    <a:pt x="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92" name="Google Shape;1892;p56"/>
            <p:cNvSpPr/>
            <p:nvPr/>
          </p:nvSpPr>
          <p:spPr>
            <a:xfrm flipH="1">
              <a:off x="3912502" y="3725060"/>
              <a:ext cx="3112" cy="10639"/>
            </a:xfrm>
            <a:custGeom>
              <a:avLst/>
              <a:gdLst/>
              <a:ahLst/>
              <a:cxnLst/>
              <a:rect l="l" t="t" r="r" b="b"/>
              <a:pathLst>
                <a:path w="43" h="147" extrusionOk="0">
                  <a:moveTo>
                    <a:pt x="11" y="0"/>
                  </a:moveTo>
                  <a:lnTo>
                    <a:pt x="0" y="147"/>
                  </a:lnTo>
                  <a:lnTo>
                    <a:pt x="32" y="147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93" name="Google Shape;1893;p56"/>
            <p:cNvSpPr/>
            <p:nvPr/>
          </p:nvSpPr>
          <p:spPr>
            <a:xfrm flipH="1">
              <a:off x="3886809" y="3728534"/>
              <a:ext cx="10639" cy="8178"/>
            </a:xfrm>
            <a:custGeom>
              <a:avLst/>
              <a:gdLst/>
              <a:ahLst/>
              <a:cxnLst/>
              <a:rect l="l" t="t" r="r" b="b"/>
              <a:pathLst>
                <a:path w="147" h="113" extrusionOk="0">
                  <a:moveTo>
                    <a:pt x="22" y="1"/>
                  </a:moveTo>
                  <a:cubicBezTo>
                    <a:pt x="17" y="1"/>
                    <a:pt x="13" y="2"/>
                    <a:pt x="11" y="5"/>
                  </a:cubicBezTo>
                  <a:cubicBezTo>
                    <a:pt x="0" y="15"/>
                    <a:pt x="21" y="46"/>
                    <a:pt x="52" y="78"/>
                  </a:cubicBezTo>
                  <a:cubicBezTo>
                    <a:pt x="84" y="101"/>
                    <a:pt x="109" y="113"/>
                    <a:pt x="124" y="113"/>
                  </a:cubicBezTo>
                  <a:cubicBezTo>
                    <a:pt x="129" y="113"/>
                    <a:pt x="133" y="112"/>
                    <a:pt x="136" y="109"/>
                  </a:cubicBezTo>
                  <a:cubicBezTo>
                    <a:pt x="146" y="99"/>
                    <a:pt x="125" y="67"/>
                    <a:pt x="94" y="36"/>
                  </a:cubicBezTo>
                  <a:cubicBezTo>
                    <a:pt x="63" y="12"/>
                    <a:pt x="37" y="1"/>
                    <a:pt x="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94" name="Google Shape;1894;p56"/>
            <p:cNvSpPr/>
            <p:nvPr/>
          </p:nvSpPr>
          <p:spPr>
            <a:xfrm flipH="1">
              <a:off x="3892092" y="3732588"/>
              <a:ext cx="8396" cy="9915"/>
            </a:xfrm>
            <a:custGeom>
              <a:avLst/>
              <a:gdLst/>
              <a:ahLst/>
              <a:cxnLst/>
              <a:rect l="l" t="t" r="r" b="b"/>
              <a:pathLst>
                <a:path w="116" h="137" extrusionOk="0">
                  <a:moveTo>
                    <a:pt x="94" y="1"/>
                  </a:moveTo>
                  <a:lnTo>
                    <a:pt x="0" y="116"/>
                  </a:lnTo>
                  <a:lnTo>
                    <a:pt x="21" y="137"/>
                  </a:lnTo>
                  <a:lnTo>
                    <a:pt x="115" y="22"/>
                  </a:lnTo>
                  <a:lnTo>
                    <a:pt x="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95" name="Google Shape;1895;p56"/>
            <p:cNvSpPr/>
            <p:nvPr/>
          </p:nvSpPr>
          <p:spPr>
            <a:xfrm flipH="1">
              <a:off x="3876242" y="3750030"/>
              <a:ext cx="4632" cy="12159"/>
            </a:xfrm>
            <a:custGeom>
              <a:avLst/>
              <a:gdLst/>
              <a:ahLst/>
              <a:cxnLst/>
              <a:rect l="l" t="t" r="r" b="b"/>
              <a:pathLst>
                <a:path w="64" h="168" extrusionOk="0">
                  <a:moveTo>
                    <a:pt x="11" y="0"/>
                  </a:moveTo>
                  <a:cubicBezTo>
                    <a:pt x="1" y="0"/>
                    <a:pt x="1" y="42"/>
                    <a:pt x="1" y="84"/>
                  </a:cubicBezTo>
                  <a:cubicBezTo>
                    <a:pt x="11" y="136"/>
                    <a:pt x="43" y="167"/>
                    <a:pt x="53" y="167"/>
                  </a:cubicBezTo>
                  <a:cubicBezTo>
                    <a:pt x="64" y="167"/>
                    <a:pt x="64" y="125"/>
                    <a:pt x="64" y="73"/>
                  </a:cubicBezTo>
                  <a:cubicBezTo>
                    <a:pt x="53" y="31"/>
                    <a:pt x="32" y="0"/>
                    <a:pt x="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96" name="Google Shape;1896;p56"/>
            <p:cNvSpPr/>
            <p:nvPr/>
          </p:nvSpPr>
          <p:spPr>
            <a:xfrm flipH="1">
              <a:off x="3879282" y="3755313"/>
              <a:ext cx="10639" cy="3836"/>
            </a:xfrm>
            <a:custGeom>
              <a:avLst/>
              <a:gdLst/>
              <a:ahLst/>
              <a:cxnLst/>
              <a:rect l="l" t="t" r="r" b="b"/>
              <a:pathLst>
                <a:path w="147" h="53" extrusionOk="0">
                  <a:moveTo>
                    <a:pt x="147" y="0"/>
                  </a:moveTo>
                  <a:lnTo>
                    <a:pt x="1" y="32"/>
                  </a:lnTo>
                  <a:lnTo>
                    <a:pt x="1" y="52"/>
                  </a:lnTo>
                  <a:lnTo>
                    <a:pt x="147" y="32"/>
                  </a:lnTo>
                  <a:lnTo>
                    <a:pt x="14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97" name="Google Shape;1897;p56"/>
            <p:cNvSpPr/>
            <p:nvPr/>
          </p:nvSpPr>
          <p:spPr>
            <a:xfrm flipH="1">
              <a:off x="3879282" y="3776447"/>
              <a:ext cx="8396" cy="10856"/>
            </a:xfrm>
            <a:custGeom>
              <a:avLst/>
              <a:gdLst/>
              <a:ahLst/>
              <a:cxnLst/>
              <a:rect l="l" t="t" r="r" b="b"/>
              <a:pathLst>
                <a:path w="116" h="150" extrusionOk="0">
                  <a:moveTo>
                    <a:pt x="105" y="1"/>
                  </a:moveTo>
                  <a:lnTo>
                    <a:pt x="105" y="1"/>
                  </a:lnTo>
                  <a:cubicBezTo>
                    <a:pt x="95" y="1"/>
                    <a:pt x="64" y="22"/>
                    <a:pt x="43" y="63"/>
                  </a:cubicBezTo>
                  <a:cubicBezTo>
                    <a:pt x="11" y="105"/>
                    <a:pt x="1" y="137"/>
                    <a:pt x="11" y="147"/>
                  </a:cubicBezTo>
                  <a:cubicBezTo>
                    <a:pt x="15" y="149"/>
                    <a:pt x="19" y="150"/>
                    <a:pt x="23" y="150"/>
                  </a:cubicBezTo>
                  <a:cubicBezTo>
                    <a:pt x="43" y="150"/>
                    <a:pt x="67" y="129"/>
                    <a:pt x="84" y="95"/>
                  </a:cubicBezTo>
                  <a:cubicBezTo>
                    <a:pt x="105" y="53"/>
                    <a:pt x="116" y="11"/>
                    <a:pt x="1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98" name="Google Shape;1898;p56"/>
            <p:cNvSpPr/>
            <p:nvPr/>
          </p:nvSpPr>
          <p:spPr>
            <a:xfrm flipH="1">
              <a:off x="3883769" y="3774927"/>
              <a:ext cx="9915" cy="7672"/>
            </a:xfrm>
            <a:custGeom>
              <a:avLst/>
              <a:gdLst/>
              <a:ahLst/>
              <a:cxnLst/>
              <a:rect l="l" t="t" r="r" b="b"/>
              <a:pathLst>
                <a:path w="137" h="106" extrusionOk="0">
                  <a:moveTo>
                    <a:pt x="11" y="1"/>
                  </a:moveTo>
                  <a:lnTo>
                    <a:pt x="0" y="22"/>
                  </a:lnTo>
                  <a:lnTo>
                    <a:pt x="126" y="105"/>
                  </a:lnTo>
                  <a:lnTo>
                    <a:pt x="136" y="74"/>
                  </a:lnTo>
                  <a:lnTo>
                    <a:pt x="1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99" name="Google Shape;1899;p56"/>
            <p:cNvSpPr/>
            <p:nvPr/>
          </p:nvSpPr>
          <p:spPr>
            <a:xfrm flipH="1">
              <a:off x="3902731" y="3794830"/>
              <a:ext cx="12159" cy="4198"/>
            </a:xfrm>
            <a:custGeom>
              <a:avLst/>
              <a:gdLst/>
              <a:ahLst/>
              <a:cxnLst/>
              <a:rect l="l" t="t" r="r" b="b"/>
              <a:pathLst>
                <a:path w="168" h="58" extrusionOk="0">
                  <a:moveTo>
                    <a:pt x="131" y="0"/>
                  </a:moveTo>
                  <a:cubicBezTo>
                    <a:pt x="116" y="0"/>
                    <a:pt x="95" y="3"/>
                    <a:pt x="74" y="8"/>
                  </a:cubicBezTo>
                  <a:cubicBezTo>
                    <a:pt x="32" y="18"/>
                    <a:pt x="1" y="39"/>
                    <a:pt x="1" y="50"/>
                  </a:cubicBezTo>
                  <a:cubicBezTo>
                    <a:pt x="1" y="55"/>
                    <a:pt x="11" y="58"/>
                    <a:pt x="27" y="58"/>
                  </a:cubicBezTo>
                  <a:cubicBezTo>
                    <a:pt x="43" y="58"/>
                    <a:pt x="64" y="55"/>
                    <a:pt x="84" y="50"/>
                  </a:cubicBezTo>
                  <a:cubicBezTo>
                    <a:pt x="137" y="39"/>
                    <a:pt x="168" y="18"/>
                    <a:pt x="158" y="8"/>
                  </a:cubicBezTo>
                  <a:cubicBezTo>
                    <a:pt x="158" y="3"/>
                    <a:pt x="147" y="0"/>
                    <a:pt x="1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00" name="Google Shape;1900;p56"/>
            <p:cNvSpPr/>
            <p:nvPr/>
          </p:nvSpPr>
          <p:spPr>
            <a:xfrm flipH="1">
              <a:off x="3908015" y="3785566"/>
              <a:ext cx="4560" cy="10639"/>
            </a:xfrm>
            <a:custGeom>
              <a:avLst/>
              <a:gdLst/>
              <a:ahLst/>
              <a:cxnLst/>
              <a:rect l="l" t="t" r="r" b="b"/>
              <a:pathLst>
                <a:path w="63" h="147" extrusionOk="0">
                  <a:moveTo>
                    <a:pt x="21" y="0"/>
                  </a:moveTo>
                  <a:lnTo>
                    <a:pt x="0" y="11"/>
                  </a:lnTo>
                  <a:lnTo>
                    <a:pt x="32" y="146"/>
                  </a:lnTo>
                  <a:lnTo>
                    <a:pt x="63" y="146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01" name="Google Shape;1901;p56"/>
            <p:cNvSpPr/>
            <p:nvPr/>
          </p:nvSpPr>
          <p:spPr>
            <a:xfrm flipH="1">
              <a:off x="3929148" y="3788244"/>
              <a:ext cx="11435" cy="8251"/>
            </a:xfrm>
            <a:custGeom>
              <a:avLst/>
              <a:gdLst/>
              <a:ahLst/>
              <a:cxnLst/>
              <a:rect l="l" t="t" r="r" b="b"/>
              <a:pathLst>
                <a:path w="158" h="114" extrusionOk="0">
                  <a:moveTo>
                    <a:pt x="23" y="1"/>
                  </a:moveTo>
                  <a:cubicBezTo>
                    <a:pt x="18" y="1"/>
                    <a:pt x="14" y="2"/>
                    <a:pt x="11" y="5"/>
                  </a:cubicBezTo>
                  <a:cubicBezTo>
                    <a:pt x="1" y="15"/>
                    <a:pt x="22" y="47"/>
                    <a:pt x="63" y="78"/>
                  </a:cubicBezTo>
                  <a:cubicBezTo>
                    <a:pt x="95" y="101"/>
                    <a:pt x="120" y="113"/>
                    <a:pt x="135" y="113"/>
                  </a:cubicBezTo>
                  <a:cubicBezTo>
                    <a:pt x="140" y="113"/>
                    <a:pt x="144" y="112"/>
                    <a:pt x="147" y="109"/>
                  </a:cubicBezTo>
                  <a:cubicBezTo>
                    <a:pt x="157" y="99"/>
                    <a:pt x="136" y="68"/>
                    <a:pt x="95" y="36"/>
                  </a:cubicBezTo>
                  <a:cubicBezTo>
                    <a:pt x="63" y="13"/>
                    <a:pt x="38" y="1"/>
                    <a:pt x="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02" name="Google Shape;1902;p56"/>
            <p:cNvSpPr/>
            <p:nvPr/>
          </p:nvSpPr>
          <p:spPr>
            <a:xfrm flipH="1">
              <a:off x="3927628" y="3781730"/>
              <a:ext cx="7672" cy="10711"/>
            </a:xfrm>
            <a:custGeom>
              <a:avLst/>
              <a:gdLst/>
              <a:ahLst/>
              <a:cxnLst/>
              <a:rect l="l" t="t" r="r" b="b"/>
              <a:pathLst>
                <a:path w="106" h="148" extrusionOk="0">
                  <a:moveTo>
                    <a:pt x="84" y="1"/>
                  </a:moveTo>
                  <a:lnTo>
                    <a:pt x="1" y="126"/>
                  </a:lnTo>
                  <a:lnTo>
                    <a:pt x="22" y="147"/>
                  </a:lnTo>
                  <a:lnTo>
                    <a:pt x="105" y="22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03" name="Google Shape;1903;p56"/>
            <p:cNvSpPr/>
            <p:nvPr/>
          </p:nvSpPr>
          <p:spPr>
            <a:xfrm flipH="1">
              <a:off x="3948834" y="3760597"/>
              <a:ext cx="5356" cy="12159"/>
            </a:xfrm>
            <a:custGeom>
              <a:avLst/>
              <a:gdLst/>
              <a:ahLst/>
              <a:cxnLst/>
              <a:rect l="l" t="t" r="r" b="b"/>
              <a:pathLst>
                <a:path w="74" h="168" extrusionOk="0">
                  <a:moveTo>
                    <a:pt x="22" y="0"/>
                  </a:moveTo>
                  <a:cubicBezTo>
                    <a:pt x="11" y="0"/>
                    <a:pt x="1" y="42"/>
                    <a:pt x="11" y="84"/>
                  </a:cubicBezTo>
                  <a:cubicBezTo>
                    <a:pt x="22" y="136"/>
                    <a:pt x="42" y="167"/>
                    <a:pt x="53" y="167"/>
                  </a:cubicBezTo>
                  <a:cubicBezTo>
                    <a:pt x="63" y="157"/>
                    <a:pt x="74" y="126"/>
                    <a:pt x="63" y="73"/>
                  </a:cubicBezTo>
                  <a:cubicBezTo>
                    <a:pt x="53" y="32"/>
                    <a:pt x="32" y="0"/>
                    <a:pt x="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04" name="Google Shape;1904;p56"/>
            <p:cNvSpPr/>
            <p:nvPr/>
          </p:nvSpPr>
          <p:spPr>
            <a:xfrm flipH="1">
              <a:off x="3939715" y="3763636"/>
              <a:ext cx="10711" cy="3836"/>
            </a:xfrm>
            <a:custGeom>
              <a:avLst/>
              <a:gdLst/>
              <a:ahLst/>
              <a:cxnLst/>
              <a:rect l="l" t="t" r="r" b="b"/>
              <a:pathLst>
                <a:path w="148" h="53" extrusionOk="0">
                  <a:moveTo>
                    <a:pt x="137" y="0"/>
                  </a:moveTo>
                  <a:lnTo>
                    <a:pt x="1" y="31"/>
                  </a:lnTo>
                  <a:lnTo>
                    <a:pt x="1" y="52"/>
                  </a:lnTo>
                  <a:lnTo>
                    <a:pt x="147" y="21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05" name="Google Shape;1905;p56"/>
            <p:cNvSpPr/>
            <p:nvPr/>
          </p:nvSpPr>
          <p:spPr>
            <a:xfrm flipH="1">
              <a:off x="3936748" y="3732443"/>
              <a:ext cx="9843" cy="10277"/>
            </a:xfrm>
            <a:custGeom>
              <a:avLst/>
              <a:gdLst/>
              <a:ahLst/>
              <a:cxnLst/>
              <a:rect l="l" t="t" r="r" b="b"/>
              <a:pathLst>
                <a:path w="136" h="142" extrusionOk="0">
                  <a:moveTo>
                    <a:pt x="118" y="0"/>
                  </a:moveTo>
                  <a:cubicBezTo>
                    <a:pt x="101" y="0"/>
                    <a:pt x="70" y="20"/>
                    <a:pt x="52" y="55"/>
                  </a:cubicBezTo>
                  <a:cubicBezTo>
                    <a:pt x="21" y="86"/>
                    <a:pt x="0" y="128"/>
                    <a:pt x="21" y="139"/>
                  </a:cubicBezTo>
                  <a:cubicBezTo>
                    <a:pt x="23" y="140"/>
                    <a:pt x="25" y="141"/>
                    <a:pt x="28" y="141"/>
                  </a:cubicBezTo>
                  <a:cubicBezTo>
                    <a:pt x="42" y="141"/>
                    <a:pt x="68" y="121"/>
                    <a:pt x="94" y="86"/>
                  </a:cubicBezTo>
                  <a:cubicBezTo>
                    <a:pt x="125" y="55"/>
                    <a:pt x="136" y="13"/>
                    <a:pt x="125" y="3"/>
                  </a:cubicBezTo>
                  <a:cubicBezTo>
                    <a:pt x="124" y="1"/>
                    <a:pt x="121" y="0"/>
                    <a:pt x="1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06" name="Google Shape;1906;p56"/>
            <p:cNvSpPr/>
            <p:nvPr/>
          </p:nvSpPr>
          <p:spPr>
            <a:xfrm flipH="1">
              <a:off x="3931464" y="3737147"/>
              <a:ext cx="9843" cy="8396"/>
            </a:xfrm>
            <a:custGeom>
              <a:avLst/>
              <a:gdLst/>
              <a:ahLst/>
              <a:cxnLst/>
              <a:rect l="l" t="t" r="r" b="b"/>
              <a:pathLst>
                <a:path w="136" h="116" extrusionOk="0">
                  <a:moveTo>
                    <a:pt x="21" y="1"/>
                  </a:moveTo>
                  <a:lnTo>
                    <a:pt x="0" y="21"/>
                  </a:lnTo>
                  <a:lnTo>
                    <a:pt x="115" y="115"/>
                  </a:lnTo>
                  <a:lnTo>
                    <a:pt x="136" y="95"/>
                  </a:lnTo>
                  <a:lnTo>
                    <a:pt x="2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07" name="Google Shape;1907;p56"/>
            <p:cNvSpPr/>
            <p:nvPr/>
          </p:nvSpPr>
          <p:spPr>
            <a:xfrm flipH="1">
              <a:off x="3884565" y="3730127"/>
              <a:ext cx="59058" cy="60361"/>
            </a:xfrm>
            <a:custGeom>
              <a:avLst/>
              <a:gdLst/>
              <a:ahLst/>
              <a:cxnLst/>
              <a:rect l="l" t="t" r="r" b="b"/>
              <a:pathLst>
                <a:path w="816" h="834" extrusionOk="0">
                  <a:moveTo>
                    <a:pt x="407" y="1"/>
                  </a:moveTo>
                  <a:cubicBezTo>
                    <a:pt x="258" y="1"/>
                    <a:pt x="109" y="82"/>
                    <a:pt x="43" y="244"/>
                  </a:cubicBezTo>
                  <a:cubicBezTo>
                    <a:pt x="1" y="348"/>
                    <a:pt x="1" y="463"/>
                    <a:pt x="43" y="557"/>
                  </a:cubicBezTo>
                  <a:cubicBezTo>
                    <a:pt x="102" y="744"/>
                    <a:pt x="258" y="834"/>
                    <a:pt x="413" y="834"/>
                  </a:cubicBezTo>
                  <a:cubicBezTo>
                    <a:pt x="588" y="834"/>
                    <a:pt x="762" y="720"/>
                    <a:pt x="795" y="505"/>
                  </a:cubicBezTo>
                  <a:cubicBezTo>
                    <a:pt x="816" y="421"/>
                    <a:pt x="805" y="348"/>
                    <a:pt x="784" y="275"/>
                  </a:cubicBezTo>
                  <a:cubicBezTo>
                    <a:pt x="725" y="92"/>
                    <a:pt x="566" y="1"/>
                    <a:pt x="4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08" name="Google Shape;1908;p56"/>
            <p:cNvSpPr/>
            <p:nvPr/>
          </p:nvSpPr>
          <p:spPr>
            <a:xfrm flipH="1">
              <a:off x="3884565" y="3730127"/>
              <a:ext cx="56742" cy="53775"/>
            </a:xfrm>
            <a:custGeom>
              <a:avLst/>
              <a:gdLst/>
              <a:ahLst/>
              <a:cxnLst/>
              <a:rect l="l" t="t" r="r" b="b"/>
              <a:pathLst>
                <a:path w="784" h="743" extrusionOk="0">
                  <a:moveTo>
                    <a:pt x="375" y="1"/>
                  </a:moveTo>
                  <a:cubicBezTo>
                    <a:pt x="226" y="1"/>
                    <a:pt x="77" y="82"/>
                    <a:pt x="11" y="244"/>
                  </a:cubicBezTo>
                  <a:cubicBezTo>
                    <a:pt x="0" y="327"/>
                    <a:pt x="0" y="400"/>
                    <a:pt x="32" y="474"/>
                  </a:cubicBezTo>
                  <a:cubicBezTo>
                    <a:pt x="88" y="642"/>
                    <a:pt x="236" y="743"/>
                    <a:pt x="396" y="743"/>
                  </a:cubicBezTo>
                  <a:cubicBezTo>
                    <a:pt x="445" y="743"/>
                    <a:pt x="495" y="733"/>
                    <a:pt x="543" y="714"/>
                  </a:cubicBezTo>
                  <a:cubicBezTo>
                    <a:pt x="648" y="672"/>
                    <a:pt x="721" y="599"/>
                    <a:pt x="763" y="505"/>
                  </a:cubicBezTo>
                  <a:cubicBezTo>
                    <a:pt x="784" y="421"/>
                    <a:pt x="773" y="348"/>
                    <a:pt x="752" y="275"/>
                  </a:cubicBezTo>
                  <a:cubicBezTo>
                    <a:pt x="693" y="92"/>
                    <a:pt x="534" y="1"/>
                    <a:pt x="3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09" name="Google Shape;1909;p56"/>
            <p:cNvSpPr/>
            <p:nvPr/>
          </p:nvSpPr>
          <p:spPr>
            <a:xfrm flipH="1">
              <a:off x="3894408" y="3736351"/>
              <a:ext cx="34089" cy="20989"/>
            </a:xfrm>
            <a:custGeom>
              <a:avLst/>
              <a:gdLst/>
              <a:ahLst/>
              <a:cxnLst/>
              <a:rect l="l" t="t" r="r" b="b"/>
              <a:pathLst>
                <a:path w="471" h="290" extrusionOk="0">
                  <a:moveTo>
                    <a:pt x="194" y="1"/>
                  </a:moveTo>
                  <a:cubicBezTo>
                    <a:pt x="110" y="1"/>
                    <a:pt x="38" y="39"/>
                    <a:pt x="22" y="95"/>
                  </a:cubicBezTo>
                  <a:cubicBezTo>
                    <a:pt x="1" y="168"/>
                    <a:pt x="95" y="252"/>
                    <a:pt x="210" y="283"/>
                  </a:cubicBezTo>
                  <a:cubicBezTo>
                    <a:pt x="233" y="287"/>
                    <a:pt x="257" y="289"/>
                    <a:pt x="279" y="289"/>
                  </a:cubicBezTo>
                  <a:cubicBezTo>
                    <a:pt x="367" y="289"/>
                    <a:pt x="442" y="258"/>
                    <a:pt x="450" y="200"/>
                  </a:cubicBezTo>
                  <a:cubicBezTo>
                    <a:pt x="471" y="126"/>
                    <a:pt x="387" y="43"/>
                    <a:pt x="272" y="12"/>
                  </a:cubicBezTo>
                  <a:cubicBezTo>
                    <a:pt x="246" y="4"/>
                    <a:pt x="220" y="1"/>
                    <a:pt x="1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10" name="Google Shape;1910;p56"/>
            <p:cNvSpPr/>
            <p:nvPr/>
          </p:nvSpPr>
          <p:spPr>
            <a:xfrm flipH="1">
              <a:off x="5662812" y="3642842"/>
              <a:ext cx="17442" cy="13317"/>
            </a:xfrm>
            <a:custGeom>
              <a:avLst/>
              <a:gdLst/>
              <a:ahLst/>
              <a:cxnLst/>
              <a:rect l="l" t="t" r="r" b="b"/>
              <a:pathLst>
                <a:path w="241" h="184" extrusionOk="0">
                  <a:moveTo>
                    <a:pt x="29" y="0"/>
                  </a:moveTo>
                  <a:cubicBezTo>
                    <a:pt x="20" y="0"/>
                    <a:pt x="14" y="3"/>
                    <a:pt x="11" y="8"/>
                  </a:cubicBezTo>
                  <a:cubicBezTo>
                    <a:pt x="1" y="29"/>
                    <a:pt x="32" y="81"/>
                    <a:pt x="95" y="134"/>
                  </a:cubicBezTo>
                  <a:cubicBezTo>
                    <a:pt x="140" y="164"/>
                    <a:pt x="181" y="184"/>
                    <a:pt x="207" y="184"/>
                  </a:cubicBezTo>
                  <a:cubicBezTo>
                    <a:pt x="217" y="184"/>
                    <a:pt x="225" y="181"/>
                    <a:pt x="230" y="175"/>
                  </a:cubicBezTo>
                  <a:cubicBezTo>
                    <a:pt x="241" y="154"/>
                    <a:pt x="209" y="102"/>
                    <a:pt x="147" y="60"/>
                  </a:cubicBezTo>
                  <a:cubicBezTo>
                    <a:pt x="100" y="22"/>
                    <a:pt x="54" y="0"/>
                    <a:pt x="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11" name="Google Shape;1911;p56"/>
            <p:cNvSpPr/>
            <p:nvPr/>
          </p:nvSpPr>
          <p:spPr>
            <a:xfrm flipH="1">
              <a:off x="5670339" y="3650225"/>
              <a:ext cx="13679" cy="15922"/>
            </a:xfrm>
            <a:custGeom>
              <a:avLst/>
              <a:gdLst/>
              <a:ahLst/>
              <a:cxnLst/>
              <a:rect l="l" t="t" r="r" b="b"/>
              <a:pathLst>
                <a:path w="189" h="220" extrusionOk="0">
                  <a:moveTo>
                    <a:pt x="147" y="0"/>
                  </a:moveTo>
                  <a:lnTo>
                    <a:pt x="0" y="199"/>
                  </a:lnTo>
                  <a:lnTo>
                    <a:pt x="32" y="220"/>
                  </a:lnTo>
                  <a:lnTo>
                    <a:pt x="188" y="32"/>
                  </a:lnTo>
                  <a:lnTo>
                    <a:pt x="14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12" name="Google Shape;1912;p56"/>
            <p:cNvSpPr/>
            <p:nvPr/>
          </p:nvSpPr>
          <p:spPr>
            <a:xfrm flipH="1">
              <a:off x="5645370" y="3672009"/>
              <a:ext cx="9192" cy="19179"/>
            </a:xfrm>
            <a:custGeom>
              <a:avLst/>
              <a:gdLst/>
              <a:ahLst/>
              <a:cxnLst/>
              <a:rect l="l" t="t" r="r" b="b"/>
              <a:pathLst>
                <a:path w="127" h="265" extrusionOk="0">
                  <a:moveTo>
                    <a:pt x="29" y="1"/>
                  </a:moveTo>
                  <a:cubicBezTo>
                    <a:pt x="26" y="1"/>
                    <a:pt x="24" y="1"/>
                    <a:pt x="22" y="2"/>
                  </a:cubicBezTo>
                  <a:cubicBezTo>
                    <a:pt x="1" y="13"/>
                    <a:pt x="1" y="75"/>
                    <a:pt x="22" y="148"/>
                  </a:cubicBezTo>
                  <a:cubicBezTo>
                    <a:pt x="41" y="215"/>
                    <a:pt x="77" y="265"/>
                    <a:pt x="99" y="265"/>
                  </a:cubicBezTo>
                  <a:cubicBezTo>
                    <a:pt x="101" y="265"/>
                    <a:pt x="103" y="264"/>
                    <a:pt x="105" y="263"/>
                  </a:cubicBezTo>
                  <a:cubicBezTo>
                    <a:pt x="126" y="263"/>
                    <a:pt x="126" y="201"/>
                    <a:pt x="105" y="127"/>
                  </a:cubicBezTo>
                  <a:cubicBezTo>
                    <a:pt x="86" y="60"/>
                    <a:pt x="58" y="1"/>
                    <a:pt x="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13" name="Google Shape;1913;p56"/>
            <p:cNvSpPr/>
            <p:nvPr/>
          </p:nvSpPr>
          <p:spPr>
            <a:xfrm flipH="1">
              <a:off x="5650725" y="3680477"/>
              <a:ext cx="18166" cy="8323"/>
            </a:xfrm>
            <a:custGeom>
              <a:avLst/>
              <a:gdLst/>
              <a:ahLst/>
              <a:cxnLst/>
              <a:rect l="l" t="t" r="r" b="b"/>
              <a:pathLst>
                <a:path w="251" h="115" extrusionOk="0">
                  <a:moveTo>
                    <a:pt x="230" y="0"/>
                  </a:moveTo>
                  <a:lnTo>
                    <a:pt x="0" y="73"/>
                  </a:lnTo>
                  <a:lnTo>
                    <a:pt x="21" y="115"/>
                  </a:lnTo>
                  <a:lnTo>
                    <a:pt x="251" y="52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14" name="Google Shape;1914;p56"/>
            <p:cNvSpPr/>
            <p:nvPr/>
          </p:nvSpPr>
          <p:spPr>
            <a:xfrm flipH="1">
              <a:off x="5647686" y="3716014"/>
              <a:ext cx="10639" cy="19035"/>
            </a:xfrm>
            <a:custGeom>
              <a:avLst/>
              <a:gdLst/>
              <a:ahLst/>
              <a:cxnLst/>
              <a:rect l="l" t="t" r="r" b="b"/>
              <a:pathLst>
                <a:path w="147" h="263" extrusionOk="0">
                  <a:moveTo>
                    <a:pt x="126" y="0"/>
                  </a:moveTo>
                  <a:lnTo>
                    <a:pt x="126" y="0"/>
                  </a:lnTo>
                  <a:cubicBezTo>
                    <a:pt x="105" y="0"/>
                    <a:pt x="63" y="42"/>
                    <a:pt x="32" y="115"/>
                  </a:cubicBezTo>
                  <a:cubicBezTo>
                    <a:pt x="1" y="188"/>
                    <a:pt x="1" y="251"/>
                    <a:pt x="21" y="261"/>
                  </a:cubicBezTo>
                  <a:cubicBezTo>
                    <a:pt x="23" y="262"/>
                    <a:pt x="25" y="263"/>
                    <a:pt x="27" y="263"/>
                  </a:cubicBezTo>
                  <a:cubicBezTo>
                    <a:pt x="49" y="263"/>
                    <a:pt x="87" y="213"/>
                    <a:pt x="115" y="146"/>
                  </a:cubicBezTo>
                  <a:cubicBezTo>
                    <a:pt x="147" y="84"/>
                    <a:pt x="147" y="10"/>
                    <a:pt x="1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15" name="Google Shape;1915;p56"/>
            <p:cNvSpPr/>
            <p:nvPr/>
          </p:nvSpPr>
          <p:spPr>
            <a:xfrm flipH="1">
              <a:off x="5653693" y="3716737"/>
              <a:ext cx="17515" cy="9915"/>
            </a:xfrm>
            <a:custGeom>
              <a:avLst/>
              <a:gdLst/>
              <a:ahLst/>
              <a:cxnLst/>
              <a:rect l="l" t="t" r="r" b="b"/>
              <a:pathLst>
                <a:path w="242" h="137" extrusionOk="0">
                  <a:moveTo>
                    <a:pt x="22" y="0"/>
                  </a:moveTo>
                  <a:lnTo>
                    <a:pt x="1" y="42"/>
                  </a:lnTo>
                  <a:lnTo>
                    <a:pt x="220" y="136"/>
                  </a:lnTo>
                  <a:lnTo>
                    <a:pt x="241" y="94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16" name="Google Shape;1916;p56"/>
            <p:cNvSpPr/>
            <p:nvPr/>
          </p:nvSpPr>
          <p:spPr>
            <a:xfrm flipH="1">
              <a:off x="5673379" y="3750898"/>
              <a:ext cx="20482" cy="10060"/>
            </a:xfrm>
            <a:custGeom>
              <a:avLst/>
              <a:gdLst/>
              <a:ahLst/>
              <a:cxnLst/>
              <a:rect l="l" t="t" r="r" b="b"/>
              <a:pathLst>
                <a:path w="283" h="139" extrusionOk="0">
                  <a:moveTo>
                    <a:pt x="235" y="1"/>
                  </a:moveTo>
                  <a:cubicBezTo>
                    <a:pt x="207" y="1"/>
                    <a:pt x="168" y="12"/>
                    <a:pt x="126" y="30"/>
                  </a:cubicBezTo>
                  <a:cubicBezTo>
                    <a:pt x="53" y="61"/>
                    <a:pt x="1" y="103"/>
                    <a:pt x="21" y="124"/>
                  </a:cubicBezTo>
                  <a:cubicBezTo>
                    <a:pt x="26" y="133"/>
                    <a:pt x="41" y="138"/>
                    <a:pt x="62" y="138"/>
                  </a:cubicBezTo>
                  <a:cubicBezTo>
                    <a:pt x="88" y="138"/>
                    <a:pt x="123" y="131"/>
                    <a:pt x="157" y="113"/>
                  </a:cubicBezTo>
                  <a:cubicBezTo>
                    <a:pt x="230" y="82"/>
                    <a:pt x="283" y="40"/>
                    <a:pt x="272" y="19"/>
                  </a:cubicBezTo>
                  <a:cubicBezTo>
                    <a:pt x="268" y="6"/>
                    <a:pt x="254" y="1"/>
                    <a:pt x="2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17" name="Google Shape;1917;p56"/>
            <p:cNvSpPr/>
            <p:nvPr/>
          </p:nvSpPr>
          <p:spPr>
            <a:xfrm flipH="1">
              <a:off x="5682425" y="3737871"/>
              <a:ext cx="9915" cy="17515"/>
            </a:xfrm>
            <a:custGeom>
              <a:avLst/>
              <a:gdLst/>
              <a:ahLst/>
              <a:cxnLst/>
              <a:rect l="l" t="t" r="r" b="b"/>
              <a:pathLst>
                <a:path w="137" h="242" extrusionOk="0">
                  <a:moveTo>
                    <a:pt x="42" y="1"/>
                  </a:moveTo>
                  <a:lnTo>
                    <a:pt x="0" y="11"/>
                  </a:lnTo>
                  <a:lnTo>
                    <a:pt x="94" y="241"/>
                  </a:lnTo>
                  <a:lnTo>
                    <a:pt x="136" y="220"/>
                  </a:lnTo>
                  <a:lnTo>
                    <a:pt x="4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18" name="Google Shape;1918;p56"/>
            <p:cNvSpPr/>
            <p:nvPr/>
          </p:nvSpPr>
          <p:spPr>
            <a:xfrm flipH="1">
              <a:off x="5721797" y="3748076"/>
              <a:ext cx="19686" cy="9192"/>
            </a:xfrm>
            <a:custGeom>
              <a:avLst/>
              <a:gdLst/>
              <a:ahLst/>
              <a:cxnLst/>
              <a:rect l="l" t="t" r="r" b="b"/>
              <a:pathLst>
                <a:path w="272" h="127" extrusionOk="0">
                  <a:moveTo>
                    <a:pt x="55" y="1"/>
                  </a:moveTo>
                  <a:cubicBezTo>
                    <a:pt x="29" y="1"/>
                    <a:pt x="11" y="6"/>
                    <a:pt x="11" y="17"/>
                  </a:cubicBezTo>
                  <a:cubicBezTo>
                    <a:pt x="0" y="38"/>
                    <a:pt x="53" y="90"/>
                    <a:pt x="126" y="111"/>
                  </a:cubicBezTo>
                  <a:cubicBezTo>
                    <a:pt x="157" y="121"/>
                    <a:pt x="191" y="126"/>
                    <a:pt x="217" y="126"/>
                  </a:cubicBezTo>
                  <a:cubicBezTo>
                    <a:pt x="243" y="126"/>
                    <a:pt x="262" y="121"/>
                    <a:pt x="262" y="111"/>
                  </a:cubicBezTo>
                  <a:cubicBezTo>
                    <a:pt x="272" y="90"/>
                    <a:pt x="220" y="38"/>
                    <a:pt x="147" y="17"/>
                  </a:cubicBezTo>
                  <a:cubicBezTo>
                    <a:pt x="115" y="6"/>
                    <a:pt x="81" y="1"/>
                    <a:pt x="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19" name="Google Shape;1919;p56"/>
            <p:cNvSpPr/>
            <p:nvPr/>
          </p:nvSpPr>
          <p:spPr>
            <a:xfrm flipH="1">
              <a:off x="5723245" y="3734107"/>
              <a:ext cx="9192" cy="17442"/>
            </a:xfrm>
            <a:custGeom>
              <a:avLst/>
              <a:gdLst/>
              <a:ahLst/>
              <a:cxnLst/>
              <a:rect l="l" t="t" r="r" b="b"/>
              <a:pathLst>
                <a:path w="127" h="241" extrusionOk="0">
                  <a:moveTo>
                    <a:pt x="84" y="1"/>
                  </a:moveTo>
                  <a:lnTo>
                    <a:pt x="1" y="231"/>
                  </a:lnTo>
                  <a:lnTo>
                    <a:pt x="43" y="241"/>
                  </a:lnTo>
                  <a:lnTo>
                    <a:pt x="126" y="22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20" name="Google Shape;1920;p56"/>
            <p:cNvSpPr/>
            <p:nvPr/>
          </p:nvSpPr>
          <p:spPr>
            <a:xfrm flipH="1">
              <a:off x="5757261" y="3712829"/>
              <a:ext cx="9915" cy="19179"/>
            </a:xfrm>
            <a:custGeom>
              <a:avLst/>
              <a:gdLst/>
              <a:ahLst/>
              <a:cxnLst/>
              <a:rect l="l" t="t" r="r" b="b"/>
              <a:pathLst>
                <a:path w="137" h="265" extrusionOk="0">
                  <a:moveTo>
                    <a:pt x="27" y="1"/>
                  </a:moveTo>
                  <a:cubicBezTo>
                    <a:pt x="25" y="1"/>
                    <a:pt x="23" y="1"/>
                    <a:pt x="21" y="2"/>
                  </a:cubicBezTo>
                  <a:cubicBezTo>
                    <a:pt x="0" y="13"/>
                    <a:pt x="0" y="75"/>
                    <a:pt x="21" y="148"/>
                  </a:cubicBezTo>
                  <a:cubicBezTo>
                    <a:pt x="50" y="215"/>
                    <a:pt x="78" y="265"/>
                    <a:pt x="107" y="265"/>
                  </a:cubicBezTo>
                  <a:cubicBezTo>
                    <a:pt x="110" y="265"/>
                    <a:pt x="112" y="264"/>
                    <a:pt x="115" y="263"/>
                  </a:cubicBezTo>
                  <a:cubicBezTo>
                    <a:pt x="136" y="253"/>
                    <a:pt x="136" y="190"/>
                    <a:pt x="115" y="117"/>
                  </a:cubicBezTo>
                  <a:cubicBezTo>
                    <a:pt x="86" y="50"/>
                    <a:pt x="49" y="1"/>
                    <a:pt x="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21" name="Google Shape;1921;p56"/>
            <p:cNvSpPr/>
            <p:nvPr/>
          </p:nvSpPr>
          <p:spPr>
            <a:xfrm flipH="1">
              <a:off x="5743654" y="3714494"/>
              <a:ext cx="17515" cy="9119"/>
            </a:xfrm>
            <a:custGeom>
              <a:avLst/>
              <a:gdLst/>
              <a:ahLst/>
              <a:cxnLst/>
              <a:rect l="l" t="t" r="r" b="b"/>
              <a:pathLst>
                <a:path w="242" h="126" extrusionOk="0">
                  <a:moveTo>
                    <a:pt x="220" y="0"/>
                  </a:moveTo>
                  <a:lnTo>
                    <a:pt x="1" y="84"/>
                  </a:lnTo>
                  <a:lnTo>
                    <a:pt x="11" y="125"/>
                  </a:lnTo>
                  <a:lnTo>
                    <a:pt x="241" y="42"/>
                  </a:lnTo>
                  <a:lnTo>
                    <a:pt x="2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22" name="Google Shape;1922;p56"/>
            <p:cNvSpPr/>
            <p:nvPr/>
          </p:nvSpPr>
          <p:spPr>
            <a:xfrm flipH="1">
              <a:off x="5755017" y="3663686"/>
              <a:ext cx="11435" cy="18456"/>
            </a:xfrm>
            <a:custGeom>
              <a:avLst/>
              <a:gdLst/>
              <a:ahLst/>
              <a:cxnLst/>
              <a:rect l="l" t="t" r="r" b="b"/>
              <a:pathLst>
                <a:path w="158" h="255" extrusionOk="0">
                  <a:moveTo>
                    <a:pt x="130" y="1"/>
                  </a:moveTo>
                  <a:cubicBezTo>
                    <a:pt x="107" y="1"/>
                    <a:pt x="62" y="49"/>
                    <a:pt x="42" y="107"/>
                  </a:cubicBezTo>
                  <a:cubicBezTo>
                    <a:pt x="11" y="180"/>
                    <a:pt x="1" y="242"/>
                    <a:pt x="22" y="253"/>
                  </a:cubicBezTo>
                  <a:cubicBezTo>
                    <a:pt x="24" y="254"/>
                    <a:pt x="26" y="255"/>
                    <a:pt x="29" y="255"/>
                  </a:cubicBezTo>
                  <a:cubicBezTo>
                    <a:pt x="51" y="255"/>
                    <a:pt x="87" y="214"/>
                    <a:pt x="116" y="148"/>
                  </a:cubicBezTo>
                  <a:cubicBezTo>
                    <a:pt x="147" y="75"/>
                    <a:pt x="157" y="13"/>
                    <a:pt x="136" y="2"/>
                  </a:cubicBezTo>
                  <a:cubicBezTo>
                    <a:pt x="135" y="1"/>
                    <a:pt x="133" y="1"/>
                    <a:pt x="1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23" name="Google Shape;1923;p56"/>
            <p:cNvSpPr/>
            <p:nvPr/>
          </p:nvSpPr>
          <p:spPr>
            <a:xfrm flipH="1">
              <a:off x="5742931" y="3672154"/>
              <a:ext cx="17442" cy="9843"/>
            </a:xfrm>
            <a:custGeom>
              <a:avLst/>
              <a:gdLst/>
              <a:ahLst/>
              <a:cxnLst/>
              <a:rect l="l" t="t" r="r" b="b"/>
              <a:pathLst>
                <a:path w="241" h="136" extrusionOk="0">
                  <a:moveTo>
                    <a:pt x="21" y="0"/>
                  </a:moveTo>
                  <a:lnTo>
                    <a:pt x="0" y="42"/>
                  </a:lnTo>
                  <a:lnTo>
                    <a:pt x="220" y="136"/>
                  </a:lnTo>
                  <a:lnTo>
                    <a:pt x="241" y="9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24" name="Google Shape;1924;p56"/>
            <p:cNvSpPr/>
            <p:nvPr/>
          </p:nvSpPr>
          <p:spPr>
            <a:xfrm flipH="1">
              <a:off x="5710434" y="3638500"/>
              <a:ext cx="21206" cy="8396"/>
            </a:xfrm>
            <a:custGeom>
              <a:avLst/>
              <a:gdLst/>
              <a:ahLst/>
              <a:cxnLst/>
              <a:rect l="l" t="t" r="r" b="b"/>
              <a:pathLst>
                <a:path w="293" h="116" extrusionOk="0">
                  <a:moveTo>
                    <a:pt x="233" y="0"/>
                  </a:moveTo>
                  <a:cubicBezTo>
                    <a:pt x="207" y="0"/>
                    <a:pt x="173" y="5"/>
                    <a:pt x="136" y="16"/>
                  </a:cubicBezTo>
                  <a:cubicBezTo>
                    <a:pt x="63" y="37"/>
                    <a:pt x="0" y="79"/>
                    <a:pt x="21" y="100"/>
                  </a:cubicBezTo>
                  <a:cubicBezTo>
                    <a:pt x="26" y="110"/>
                    <a:pt x="45" y="115"/>
                    <a:pt x="71" y="115"/>
                  </a:cubicBezTo>
                  <a:cubicBezTo>
                    <a:pt x="97" y="115"/>
                    <a:pt x="131" y="110"/>
                    <a:pt x="167" y="100"/>
                  </a:cubicBezTo>
                  <a:cubicBezTo>
                    <a:pt x="240" y="79"/>
                    <a:pt x="293" y="37"/>
                    <a:pt x="282" y="16"/>
                  </a:cubicBezTo>
                  <a:cubicBezTo>
                    <a:pt x="277" y="5"/>
                    <a:pt x="259" y="0"/>
                    <a:pt x="2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25" name="Google Shape;1925;p56"/>
            <p:cNvSpPr/>
            <p:nvPr/>
          </p:nvSpPr>
          <p:spPr>
            <a:xfrm flipH="1">
              <a:off x="5713474" y="3644145"/>
              <a:ext cx="8323" cy="17442"/>
            </a:xfrm>
            <a:custGeom>
              <a:avLst/>
              <a:gdLst/>
              <a:ahLst/>
              <a:cxnLst/>
              <a:rect l="l" t="t" r="r" b="b"/>
              <a:pathLst>
                <a:path w="115" h="241" extrusionOk="0">
                  <a:moveTo>
                    <a:pt x="42" y="1"/>
                  </a:moveTo>
                  <a:lnTo>
                    <a:pt x="0" y="11"/>
                  </a:lnTo>
                  <a:lnTo>
                    <a:pt x="63" y="241"/>
                  </a:lnTo>
                  <a:lnTo>
                    <a:pt x="115" y="230"/>
                  </a:lnTo>
                  <a:lnTo>
                    <a:pt x="4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26" name="Google Shape;1926;p56"/>
            <p:cNvSpPr/>
            <p:nvPr/>
          </p:nvSpPr>
          <p:spPr>
            <a:xfrm flipH="1">
              <a:off x="5650218" y="3650369"/>
              <a:ext cx="108997" cy="96693"/>
            </a:xfrm>
            <a:custGeom>
              <a:avLst/>
              <a:gdLst/>
              <a:ahLst/>
              <a:cxnLst/>
              <a:rect l="l" t="t" r="r" b="b"/>
              <a:pathLst>
                <a:path w="1506" h="1336" extrusionOk="0">
                  <a:moveTo>
                    <a:pt x="764" y="1"/>
                  </a:moveTo>
                  <a:cubicBezTo>
                    <a:pt x="650" y="1"/>
                    <a:pt x="533" y="32"/>
                    <a:pt x="423" y="103"/>
                  </a:cubicBezTo>
                  <a:cubicBezTo>
                    <a:pt x="277" y="197"/>
                    <a:pt x="162" y="343"/>
                    <a:pt x="120" y="521"/>
                  </a:cubicBezTo>
                  <a:cubicBezTo>
                    <a:pt x="1" y="976"/>
                    <a:pt x="367" y="1335"/>
                    <a:pt x="753" y="1335"/>
                  </a:cubicBezTo>
                  <a:cubicBezTo>
                    <a:pt x="908" y="1335"/>
                    <a:pt x="1065" y="1278"/>
                    <a:pt x="1196" y="1147"/>
                  </a:cubicBezTo>
                  <a:cubicBezTo>
                    <a:pt x="1290" y="1053"/>
                    <a:pt x="1353" y="938"/>
                    <a:pt x="1384" y="813"/>
                  </a:cubicBezTo>
                  <a:cubicBezTo>
                    <a:pt x="1506" y="376"/>
                    <a:pt x="1156" y="1"/>
                    <a:pt x="7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27" name="Google Shape;1927;p56"/>
            <p:cNvSpPr/>
            <p:nvPr/>
          </p:nvSpPr>
          <p:spPr>
            <a:xfrm flipH="1">
              <a:off x="5650218" y="3650369"/>
              <a:ext cx="100818" cy="90469"/>
            </a:xfrm>
            <a:custGeom>
              <a:avLst/>
              <a:gdLst/>
              <a:ahLst/>
              <a:cxnLst/>
              <a:rect l="l" t="t" r="r" b="b"/>
              <a:pathLst>
                <a:path w="1393" h="1250" extrusionOk="0">
                  <a:moveTo>
                    <a:pt x="651" y="1"/>
                  </a:moveTo>
                  <a:cubicBezTo>
                    <a:pt x="537" y="1"/>
                    <a:pt x="420" y="32"/>
                    <a:pt x="310" y="103"/>
                  </a:cubicBezTo>
                  <a:cubicBezTo>
                    <a:pt x="216" y="197"/>
                    <a:pt x="153" y="312"/>
                    <a:pt x="122" y="437"/>
                  </a:cubicBezTo>
                  <a:cubicBezTo>
                    <a:pt x="0" y="874"/>
                    <a:pt x="350" y="1249"/>
                    <a:pt x="742" y="1249"/>
                  </a:cubicBezTo>
                  <a:cubicBezTo>
                    <a:pt x="856" y="1249"/>
                    <a:pt x="973" y="1218"/>
                    <a:pt x="1083" y="1147"/>
                  </a:cubicBezTo>
                  <a:cubicBezTo>
                    <a:pt x="1177" y="1053"/>
                    <a:pt x="1240" y="938"/>
                    <a:pt x="1271" y="813"/>
                  </a:cubicBezTo>
                  <a:cubicBezTo>
                    <a:pt x="1393" y="376"/>
                    <a:pt x="1043" y="1"/>
                    <a:pt x="6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28" name="Google Shape;1928;p56"/>
            <p:cNvSpPr/>
            <p:nvPr/>
          </p:nvSpPr>
          <p:spPr>
            <a:xfrm flipH="1">
              <a:off x="5664332" y="3660936"/>
              <a:ext cx="48419" cy="44366"/>
            </a:xfrm>
            <a:custGeom>
              <a:avLst/>
              <a:gdLst/>
              <a:ahLst/>
              <a:cxnLst/>
              <a:rect l="l" t="t" r="r" b="b"/>
              <a:pathLst>
                <a:path w="669" h="613" extrusionOk="0">
                  <a:moveTo>
                    <a:pt x="203" y="0"/>
                  </a:moveTo>
                  <a:cubicBezTo>
                    <a:pt x="159" y="0"/>
                    <a:pt x="121" y="13"/>
                    <a:pt x="94" y="40"/>
                  </a:cubicBezTo>
                  <a:cubicBezTo>
                    <a:pt x="0" y="124"/>
                    <a:pt x="32" y="312"/>
                    <a:pt x="168" y="458"/>
                  </a:cubicBezTo>
                  <a:cubicBezTo>
                    <a:pt x="259" y="557"/>
                    <a:pt x="375" y="613"/>
                    <a:pt x="466" y="613"/>
                  </a:cubicBezTo>
                  <a:cubicBezTo>
                    <a:pt x="510" y="613"/>
                    <a:pt x="548" y="600"/>
                    <a:pt x="575" y="573"/>
                  </a:cubicBezTo>
                  <a:cubicBezTo>
                    <a:pt x="669" y="489"/>
                    <a:pt x="638" y="301"/>
                    <a:pt x="502" y="155"/>
                  </a:cubicBezTo>
                  <a:cubicBezTo>
                    <a:pt x="410" y="56"/>
                    <a:pt x="294" y="0"/>
                    <a:pt x="2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29" name="Google Shape;1929;p56"/>
            <p:cNvSpPr/>
            <p:nvPr/>
          </p:nvSpPr>
          <p:spPr>
            <a:xfrm flipH="1">
              <a:off x="4346528" y="3754513"/>
              <a:ext cx="190557" cy="787739"/>
            </a:xfrm>
            <a:custGeom>
              <a:avLst/>
              <a:gdLst/>
              <a:ahLst/>
              <a:cxnLst/>
              <a:rect l="l" t="t" r="r" b="b"/>
              <a:pathLst>
                <a:path w="2633" h="11785" extrusionOk="0">
                  <a:moveTo>
                    <a:pt x="512" y="1"/>
                  </a:moveTo>
                  <a:lnTo>
                    <a:pt x="512" y="1"/>
                  </a:lnTo>
                  <a:cubicBezTo>
                    <a:pt x="0" y="3908"/>
                    <a:pt x="21" y="7877"/>
                    <a:pt x="554" y="11784"/>
                  </a:cubicBezTo>
                  <a:cubicBezTo>
                    <a:pt x="1181" y="11534"/>
                    <a:pt x="1829" y="11366"/>
                    <a:pt x="2497" y="11262"/>
                  </a:cubicBezTo>
                  <a:cubicBezTo>
                    <a:pt x="2560" y="8055"/>
                    <a:pt x="2633" y="4848"/>
                    <a:pt x="2372" y="1599"/>
                  </a:cubicBezTo>
                  <a:cubicBezTo>
                    <a:pt x="1839" y="972"/>
                    <a:pt x="1202" y="440"/>
                    <a:pt x="512" y="1"/>
                  </a:cubicBezTo>
                  <a:close/>
                </a:path>
              </a:pathLst>
            </a:custGeom>
            <a:solidFill>
              <a:srgbClr val="91BE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30" name="Google Shape;1930;p56"/>
            <p:cNvSpPr/>
            <p:nvPr/>
          </p:nvSpPr>
          <p:spPr>
            <a:xfrm flipH="1">
              <a:off x="4196789" y="3335682"/>
              <a:ext cx="288921" cy="329017"/>
            </a:xfrm>
            <a:custGeom>
              <a:avLst/>
              <a:gdLst/>
              <a:ahLst/>
              <a:cxnLst/>
              <a:rect l="l" t="t" r="r" b="b"/>
              <a:pathLst>
                <a:path w="3992" h="4546" extrusionOk="0">
                  <a:moveTo>
                    <a:pt x="1944" y="1"/>
                  </a:moveTo>
                  <a:cubicBezTo>
                    <a:pt x="1223" y="377"/>
                    <a:pt x="690" y="627"/>
                    <a:pt x="1" y="1014"/>
                  </a:cubicBezTo>
                  <a:cubicBezTo>
                    <a:pt x="199" y="1442"/>
                    <a:pt x="366" y="1891"/>
                    <a:pt x="492" y="2340"/>
                  </a:cubicBezTo>
                  <a:cubicBezTo>
                    <a:pt x="534" y="2476"/>
                    <a:pt x="565" y="2612"/>
                    <a:pt x="596" y="2748"/>
                  </a:cubicBezTo>
                  <a:cubicBezTo>
                    <a:pt x="429" y="2936"/>
                    <a:pt x="325" y="2967"/>
                    <a:pt x="11" y="3208"/>
                  </a:cubicBezTo>
                  <a:cubicBezTo>
                    <a:pt x="241" y="3563"/>
                    <a:pt x="607" y="3813"/>
                    <a:pt x="795" y="4189"/>
                  </a:cubicBezTo>
                  <a:cubicBezTo>
                    <a:pt x="931" y="4461"/>
                    <a:pt x="1098" y="4440"/>
                    <a:pt x="1119" y="4482"/>
                  </a:cubicBezTo>
                  <a:cubicBezTo>
                    <a:pt x="1147" y="4526"/>
                    <a:pt x="1205" y="4545"/>
                    <a:pt x="1284" y="4545"/>
                  </a:cubicBezTo>
                  <a:cubicBezTo>
                    <a:pt x="1667" y="4545"/>
                    <a:pt x="2531" y="4088"/>
                    <a:pt x="2696" y="3897"/>
                  </a:cubicBezTo>
                  <a:cubicBezTo>
                    <a:pt x="3156" y="3354"/>
                    <a:pt x="3709" y="2905"/>
                    <a:pt x="3991" y="2257"/>
                  </a:cubicBezTo>
                  <a:cubicBezTo>
                    <a:pt x="3553" y="2142"/>
                    <a:pt x="2821" y="1964"/>
                    <a:pt x="2748" y="1870"/>
                  </a:cubicBezTo>
                  <a:cubicBezTo>
                    <a:pt x="2581" y="1588"/>
                    <a:pt x="2424" y="1285"/>
                    <a:pt x="2309" y="972"/>
                  </a:cubicBezTo>
                  <a:cubicBezTo>
                    <a:pt x="2184" y="669"/>
                    <a:pt x="2048" y="324"/>
                    <a:pt x="1944" y="1"/>
                  </a:cubicBezTo>
                  <a:close/>
                </a:path>
              </a:pathLst>
            </a:custGeom>
            <a:solidFill>
              <a:srgbClr val="9972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31" name="Google Shape;1931;p56"/>
            <p:cNvSpPr/>
            <p:nvPr/>
          </p:nvSpPr>
          <p:spPr>
            <a:xfrm flipH="1">
              <a:off x="4580086" y="3301231"/>
              <a:ext cx="100674" cy="75777"/>
            </a:xfrm>
            <a:custGeom>
              <a:avLst/>
              <a:gdLst/>
              <a:ahLst/>
              <a:cxnLst/>
              <a:rect l="l" t="t" r="r" b="b"/>
              <a:pathLst>
                <a:path w="1391" h="1047" extrusionOk="0">
                  <a:moveTo>
                    <a:pt x="656" y="1"/>
                  </a:moveTo>
                  <a:cubicBezTo>
                    <a:pt x="332" y="1"/>
                    <a:pt x="61" y="188"/>
                    <a:pt x="32" y="445"/>
                  </a:cubicBezTo>
                  <a:cubicBezTo>
                    <a:pt x="1" y="727"/>
                    <a:pt x="262" y="999"/>
                    <a:pt x="638" y="1041"/>
                  </a:cubicBezTo>
                  <a:cubicBezTo>
                    <a:pt x="671" y="1044"/>
                    <a:pt x="703" y="1046"/>
                    <a:pt x="735" y="1046"/>
                  </a:cubicBezTo>
                  <a:cubicBezTo>
                    <a:pt x="1059" y="1046"/>
                    <a:pt x="1330" y="859"/>
                    <a:pt x="1359" y="602"/>
                  </a:cubicBezTo>
                  <a:cubicBezTo>
                    <a:pt x="1390" y="309"/>
                    <a:pt x="1118" y="48"/>
                    <a:pt x="753" y="6"/>
                  </a:cubicBezTo>
                  <a:cubicBezTo>
                    <a:pt x="720" y="3"/>
                    <a:pt x="688" y="1"/>
                    <a:pt x="656" y="1"/>
                  </a:cubicBezTo>
                  <a:close/>
                </a:path>
              </a:pathLst>
            </a:custGeom>
            <a:solidFill>
              <a:srgbClr val="9972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32" name="Google Shape;1932;p56"/>
            <p:cNvSpPr/>
            <p:nvPr/>
          </p:nvSpPr>
          <p:spPr>
            <a:xfrm flipH="1">
              <a:off x="4317799" y="3078605"/>
              <a:ext cx="322865" cy="390970"/>
            </a:xfrm>
            <a:custGeom>
              <a:avLst/>
              <a:gdLst/>
              <a:ahLst/>
              <a:cxnLst/>
              <a:rect l="l" t="t" r="r" b="b"/>
              <a:pathLst>
                <a:path w="4461" h="5402" extrusionOk="0">
                  <a:moveTo>
                    <a:pt x="2225" y="1"/>
                  </a:moveTo>
                  <a:cubicBezTo>
                    <a:pt x="993" y="1"/>
                    <a:pt x="0" y="1202"/>
                    <a:pt x="0" y="2675"/>
                  </a:cubicBezTo>
                  <a:cubicBezTo>
                    <a:pt x="0" y="4137"/>
                    <a:pt x="763" y="5402"/>
                    <a:pt x="1996" y="5402"/>
                  </a:cubicBezTo>
                  <a:cubicBezTo>
                    <a:pt x="3228" y="5402"/>
                    <a:pt x="4461" y="4148"/>
                    <a:pt x="4461" y="2675"/>
                  </a:cubicBezTo>
                  <a:cubicBezTo>
                    <a:pt x="4461" y="1192"/>
                    <a:pt x="3458" y="1"/>
                    <a:pt x="2225" y="1"/>
                  </a:cubicBezTo>
                  <a:close/>
                </a:path>
              </a:pathLst>
            </a:custGeom>
            <a:solidFill>
              <a:srgbClr val="9972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33" name="Google Shape;1933;p56"/>
            <p:cNvSpPr/>
            <p:nvPr/>
          </p:nvSpPr>
          <p:spPr>
            <a:xfrm flipH="1">
              <a:off x="4468991" y="3300797"/>
              <a:ext cx="18239" cy="22943"/>
            </a:xfrm>
            <a:custGeom>
              <a:avLst/>
              <a:gdLst/>
              <a:ahLst/>
              <a:cxnLst/>
              <a:rect l="l" t="t" r="r" b="b"/>
              <a:pathLst>
                <a:path w="252" h="317" extrusionOk="0">
                  <a:moveTo>
                    <a:pt x="109" y="1"/>
                  </a:moveTo>
                  <a:cubicBezTo>
                    <a:pt x="104" y="1"/>
                    <a:pt x="100" y="1"/>
                    <a:pt x="95" y="2"/>
                  </a:cubicBezTo>
                  <a:cubicBezTo>
                    <a:pt x="32" y="12"/>
                    <a:pt x="1" y="96"/>
                    <a:pt x="11" y="180"/>
                  </a:cubicBezTo>
                  <a:cubicBezTo>
                    <a:pt x="31" y="257"/>
                    <a:pt x="86" y="316"/>
                    <a:pt x="144" y="316"/>
                  </a:cubicBezTo>
                  <a:cubicBezTo>
                    <a:pt x="148" y="316"/>
                    <a:pt x="153" y="316"/>
                    <a:pt x="158" y="315"/>
                  </a:cubicBezTo>
                  <a:cubicBezTo>
                    <a:pt x="220" y="294"/>
                    <a:pt x="252" y="221"/>
                    <a:pt x="241" y="138"/>
                  </a:cubicBezTo>
                  <a:cubicBezTo>
                    <a:pt x="232" y="60"/>
                    <a:pt x="168" y="1"/>
                    <a:pt x="1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34" name="Google Shape;1934;p56"/>
            <p:cNvSpPr/>
            <p:nvPr/>
          </p:nvSpPr>
          <p:spPr>
            <a:xfrm flipH="1">
              <a:off x="4580086" y="3305936"/>
              <a:ext cx="18239" cy="22581"/>
            </a:xfrm>
            <a:custGeom>
              <a:avLst/>
              <a:gdLst/>
              <a:ahLst/>
              <a:cxnLst/>
              <a:rect l="l" t="t" r="r" b="b"/>
              <a:pathLst>
                <a:path w="252" h="312" extrusionOk="0">
                  <a:moveTo>
                    <a:pt x="119" y="0"/>
                  </a:moveTo>
                  <a:cubicBezTo>
                    <a:pt x="111" y="0"/>
                    <a:pt x="103" y="1"/>
                    <a:pt x="94" y="4"/>
                  </a:cubicBezTo>
                  <a:cubicBezTo>
                    <a:pt x="32" y="15"/>
                    <a:pt x="0" y="98"/>
                    <a:pt x="11" y="182"/>
                  </a:cubicBezTo>
                  <a:cubicBezTo>
                    <a:pt x="29" y="254"/>
                    <a:pt x="79" y="311"/>
                    <a:pt x="132" y="311"/>
                  </a:cubicBezTo>
                  <a:cubicBezTo>
                    <a:pt x="141" y="311"/>
                    <a:pt x="149" y="310"/>
                    <a:pt x="157" y="307"/>
                  </a:cubicBezTo>
                  <a:cubicBezTo>
                    <a:pt x="220" y="297"/>
                    <a:pt x="251" y="213"/>
                    <a:pt x="241" y="129"/>
                  </a:cubicBezTo>
                  <a:cubicBezTo>
                    <a:pt x="222" y="57"/>
                    <a:pt x="173" y="0"/>
                    <a:pt x="1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35" name="Google Shape;1935;p56"/>
            <p:cNvSpPr/>
            <p:nvPr/>
          </p:nvSpPr>
          <p:spPr>
            <a:xfrm flipH="1">
              <a:off x="4583922" y="3252523"/>
              <a:ext cx="46175" cy="15199"/>
            </a:xfrm>
            <a:custGeom>
              <a:avLst/>
              <a:gdLst/>
              <a:ahLst/>
              <a:cxnLst/>
              <a:rect l="l" t="t" r="r" b="b"/>
              <a:pathLst>
                <a:path w="638" h="210" fill="none" extrusionOk="0">
                  <a:moveTo>
                    <a:pt x="638" y="84"/>
                  </a:moveTo>
                  <a:cubicBezTo>
                    <a:pt x="450" y="0"/>
                    <a:pt x="126" y="32"/>
                    <a:pt x="1" y="209"/>
                  </a:cubicBezTo>
                </a:path>
              </a:pathLst>
            </a:custGeom>
            <a:solidFill>
              <a:srgbClr val="000000"/>
            </a:solidFill>
            <a:ln w="3400" cap="rnd" cmpd="sng">
              <a:solidFill>
                <a:schemeClr val="accent4"/>
              </a:solidFill>
              <a:prstDash val="solid"/>
              <a:miter lim="1044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36" name="Google Shape;1936;p56"/>
            <p:cNvSpPr/>
            <p:nvPr/>
          </p:nvSpPr>
          <p:spPr>
            <a:xfrm flipH="1">
              <a:off x="4432659" y="3241956"/>
              <a:ext cx="64341" cy="16646"/>
            </a:xfrm>
            <a:custGeom>
              <a:avLst/>
              <a:gdLst/>
              <a:ahLst/>
              <a:cxnLst/>
              <a:rect l="l" t="t" r="r" b="b"/>
              <a:pathLst>
                <a:path w="889" h="230" fill="none" extrusionOk="0">
                  <a:moveTo>
                    <a:pt x="888" y="230"/>
                  </a:moveTo>
                  <a:cubicBezTo>
                    <a:pt x="637" y="21"/>
                    <a:pt x="272" y="0"/>
                    <a:pt x="0" y="178"/>
                  </a:cubicBezTo>
                </a:path>
              </a:pathLst>
            </a:custGeom>
            <a:solidFill>
              <a:srgbClr val="000000"/>
            </a:solidFill>
            <a:ln w="3400" cap="rnd" cmpd="sng">
              <a:solidFill>
                <a:schemeClr val="accent4"/>
              </a:solidFill>
              <a:prstDash val="solid"/>
              <a:miter lim="1044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37" name="Google Shape;1937;p56"/>
            <p:cNvSpPr/>
            <p:nvPr/>
          </p:nvSpPr>
          <p:spPr>
            <a:xfrm flipH="1">
              <a:off x="4543103" y="3306225"/>
              <a:ext cx="8323" cy="58986"/>
            </a:xfrm>
            <a:custGeom>
              <a:avLst/>
              <a:gdLst/>
              <a:ahLst/>
              <a:cxnLst/>
              <a:rect l="l" t="t" r="r" b="b"/>
              <a:pathLst>
                <a:path w="115" h="815" fill="none" extrusionOk="0">
                  <a:moveTo>
                    <a:pt x="10" y="0"/>
                  </a:moveTo>
                  <a:cubicBezTo>
                    <a:pt x="0" y="272"/>
                    <a:pt x="42" y="543"/>
                    <a:pt x="115" y="815"/>
                  </a:cubicBezTo>
                </a:path>
              </a:pathLst>
            </a:custGeom>
            <a:noFill/>
            <a:ln w="3400" cap="rnd" cmpd="sng">
              <a:solidFill>
                <a:schemeClr val="dk1"/>
              </a:solidFill>
              <a:prstDash val="solid"/>
              <a:miter lim="1044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38" name="Google Shape;1938;p56"/>
            <p:cNvSpPr/>
            <p:nvPr/>
          </p:nvSpPr>
          <p:spPr>
            <a:xfrm flipH="1">
              <a:off x="4290586" y="3047918"/>
              <a:ext cx="322141" cy="265906"/>
            </a:xfrm>
            <a:custGeom>
              <a:avLst/>
              <a:gdLst/>
              <a:ahLst/>
              <a:cxnLst/>
              <a:rect l="l" t="t" r="r" b="b"/>
              <a:pathLst>
                <a:path w="4451" h="3674" extrusionOk="0">
                  <a:moveTo>
                    <a:pt x="2007" y="1"/>
                  </a:moveTo>
                  <a:cubicBezTo>
                    <a:pt x="1079" y="1"/>
                    <a:pt x="274" y="576"/>
                    <a:pt x="105" y="832"/>
                  </a:cubicBezTo>
                  <a:cubicBezTo>
                    <a:pt x="84" y="874"/>
                    <a:pt x="64" y="916"/>
                    <a:pt x="53" y="958"/>
                  </a:cubicBezTo>
                  <a:cubicBezTo>
                    <a:pt x="1" y="1083"/>
                    <a:pt x="1" y="1229"/>
                    <a:pt x="53" y="1354"/>
                  </a:cubicBezTo>
                  <a:cubicBezTo>
                    <a:pt x="53" y="1365"/>
                    <a:pt x="53" y="1375"/>
                    <a:pt x="64" y="1386"/>
                  </a:cubicBezTo>
                  <a:cubicBezTo>
                    <a:pt x="84" y="1428"/>
                    <a:pt x="116" y="1469"/>
                    <a:pt x="147" y="1511"/>
                  </a:cubicBezTo>
                  <a:cubicBezTo>
                    <a:pt x="425" y="1797"/>
                    <a:pt x="1191" y="2036"/>
                    <a:pt x="2112" y="2036"/>
                  </a:cubicBezTo>
                  <a:cubicBezTo>
                    <a:pt x="2334" y="2036"/>
                    <a:pt x="2565" y="2022"/>
                    <a:pt x="2800" y="1992"/>
                  </a:cubicBezTo>
                  <a:cubicBezTo>
                    <a:pt x="2968" y="2639"/>
                    <a:pt x="3323" y="3235"/>
                    <a:pt x="3835" y="3674"/>
                  </a:cubicBezTo>
                  <a:cubicBezTo>
                    <a:pt x="3908" y="3538"/>
                    <a:pt x="4012" y="3412"/>
                    <a:pt x="4148" y="3318"/>
                  </a:cubicBezTo>
                  <a:cubicBezTo>
                    <a:pt x="4273" y="2660"/>
                    <a:pt x="4451" y="1877"/>
                    <a:pt x="3950" y="1135"/>
                  </a:cubicBezTo>
                  <a:cubicBezTo>
                    <a:pt x="3751" y="843"/>
                    <a:pt x="3511" y="592"/>
                    <a:pt x="3218" y="383"/>
                  </a:cubicBezTo>
                  <a:cubicBezTo>
                    <a:pt x="2819" y="105"/>
                    <a:pt x="2402" y="1"/>
                    <a:pt x="200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39" name="Google Shape;1939;p56"/>
            <p:cNvSpPr/>
            <p:nvPr/>
          </p:nvSpPr>
          <p:spPr>
            <a:xfrm flipH="1">
              <a:off x="4569519" y="3111898"/>
              <a:ext cx="109721" cy="215533"/>
            </a:xfrm>
            <a:custGeom>
              <a:avLst/>
              <a:gdLst/>
              <a:ahLst/>
              <a:cxnLst/>
              <a:rect l="l" t="t" r="r" b="b"/>
              <a:pathLst>
                <a:path w="1516" h="2978" extrusionOk="0">
                  <a:moveTo>
                    <a:pt x="1463" y="0"/>
                  </a:moveTo>
                  <a:cubicBezTo>
                    <a:pt x="1285" y="0"/>
                    <a:pt x="1118" y="21"/>
                    <a:pt x="962" y="84"/>
                  </a:cubicBezTo>
                  <a:cubicBezTo>
                    <a:pt x="429" y="272"/>
                    <a:pt x="1" y="815"/>
                    <a:pt x="178" y="1755"/>
                  </a:cubicBezTo>
                  <a:cubicBezTo>
                    <a:pt x="262" y="2184"/>
                    <a:pt x="398" y="2602"/>
                    <a:pt x="606" y="2978"/>
                  </a:cubicBezTo>
                  <a:cubicBezTo>
                    <a:pt x="512" y="2163"/>
                    <a:pt x="669" y="1348"/>
                    <a:pt x="1066" y="627"/>
                  </a:cubicBezTo>
                  <a:cubicBezTo>
                    <a:pt x="1191" y="397"/>
                    <a:pt x="1338" y="188"/>
                    <a:pt x="15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40" name="Google Shape;1940;p56"/>
            <p:cNvSpPr/>
            <p:nvPr/>
          </p:nvSpPr>
          <p:spPr>
            <a:xfrm flipH="1">
              <a:off x="4379752" y="3048714"/>
              <a:ext cx="299488" cy="190998"/>
            </a:xfrm>
            <a:custGeom>
              <a:avLst/>
              <a:gdLst/>
              <a:ahLst/>
              <a:cxnLst/>
              <a:rect l="l" t="t" r="r" b="b"/>
              <a:pathLst>
                <a:path w="4138" h="2639" extrusionOk="0">
                  <a:moveTo>
                    <a:pt x="2917" y="0"/>
                  </a:moveTo>
                  <a:cubicBezTo>
                    <a:pt x="1988" y="0"/>
                    <a:pt x="1185" y="572"/>
                    <a:pt x="1024" y="821"/>
                  </a:cubicBezTo>
                  <a:cubicBezTo>
                    <a:pt x="993" y="863"/>
                    <a:pt x="972" y="905"/>
                    <a:pt x="962" y="957"/>
                  </a:cubicBezTo>
                  <a:cubicBezTo>
                    <a:pt x="429" y="1145"/>
                    <a:pt x="1" y="1699"/>
                    <a:pt x="178" y="2639"/>
                  </a:cubicBezTo>
                  <a:cubicBezTo>
                    <a:pt x="199" y="2503"/>
                    <a:pt x="230" y="2367"/>
                    <a:pt x="283" y="2242"/>
                  </a:cubicBezTo>
                  <a:cubicBezTo>
                    <a:pt x="387" y="1866"/>
                    <a:pt x="638" y="1552"/>
                    <a:pt x="972" y="1343"/>
                  </a:cubicBezTo>
                  <a:cubicBezTo>
                    <a:pt x="993" y="1333"/>
                    <a:pt x="1014" y="1323"/>
                    <a:pt x="1045" y="1312"/>
                  </a:cubicBezTo>
                  <a:cubicBezTo>
                    <a:pt x="1160" y="1145"/>
                    <a:pt x="1296" y="999"/>
                    <a:pt x="1453" y="873"/>
                  </a:cubicBezTo>
                  <a:cubicBezTo>
                    <a:pt x="1850" y="539"/>
                    <a:pt x="2330" y="330"/>
                    <a:pt x="2842" y="247"/>
                  </a:cubicBezTo>
                  <a:cubicBezTo>
                    <a:pt x="2965" y="229"/>
                    <a:pt x="3088" y="221"/>
                    <a:pt x="3210" y="221"/>
                  </a:cubicBezTo>
                  <a:cubicBezTo>
                    <a:pt x="3525" y="221"/>
                    <a:pt x="3836" y="277"/>
                    <a:pt x="4137" y="382"/>
                  </a:cubicBezTo>
                  <a:cubicBezTo>
                    <a:pt x="3734" y="104"/>
                    <a:pt x="3314" y="0"/>
                    <a:pt x="291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41" name="Google Shape;1941;p56"/>
            <p:cNvSpPr/>
            <p:nvPr/>
          </p:nvSpPr>
          <p:spPr>
            <a:xfrm flipH="1">
              <a:off x="4624741" y="3302389"/>
              <a:ext cx="25042" cy="60578"/>
            </a:xfrm>
            <a:custGeom>
              <a:avLst/>
              <a:gdLst/>
              <a:ahLst/>
              <a:cxnLst/>
              <a:rect l="l" t="t" r="r" b="b"/>
              <a:pathLst>
                <a:path w="346" h="837" fill="none" extrusionOk="0">
                  <a:moveTo>
                    <a:pt x="1" y="1"/>
                  </a:moveTo>
                  <a:cubicBezTo>
                    <a:pt x="74" y="293"/>
                    <a:pt x="189" y="575"/>
                    <a:pt x="346" y="837"/>
                  </a:cubicBezTo>
                </a:path>
              </a:pathLst>
            </a:custGeom>
            <a:noFill/>
            <a:ln w="6525" cap="rnd" cmpd="sng">
              <a:solidFill>
                <a:srgbClr val="E0FFF9"/>
              </a:solidFill>
              <a:prstDash val="solid"/>
              <a:miter lim="1044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42" name="Google Shape;1942;p56"/>
            <p:cNvSpPr/>
            <p:nvPr/>
          </p:nvSpPr>
          <p:spPr>
            <a:xfrm flipH="1">
              <a:off x="4337414" y="3275176"/>
              <a:ext cx="56814" cy="57538"/>
            </a:xfrm>
            <a:custGeom>
              <a:avLst/>
              <a:gdLst/>
              <a:ahLst/>
              <a:cxnLst/>
              <a:rect l="l" t="t" r="r" b="b"/>
              <a:pathLst>
                <a:path w="785" h="795" fill="none" extrusionOk="0">
                  <a:moveTo>
                    <a:pt x="1" y="795"/>
                  </a:moveTo>
                  <a:cubicBezTo>
                    <a:pt x="178" y="481"/>
                    <a:pt x="492" y="116"/>
                    <a:pt x="784" y="1"/>
                  </a:cubicBezTo>
                </a:path>
              </a:pathLst>
            </a:custGeom>
            <a:noFill/>
            <a:ln w="6525" cap="flat" cmpd="sng">
              <a:solidFill>
                <a:srgbClr val="E0FFF9"/>
              </a:solidFill>
              <a:prstDash val="solid"/>
              <a:miter lim="1044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43" name="Google Shape;1943;p56"/>
            <p:cNvSpPr/>
            <p:nvPr/>
          </p:nvSpPr>
          <p:spPr>
            <a:xfrm flipH="1">
              <a:off x="4329091" y="3339446"/>
              <a:ext cx="65138" cy="87791"/>
            </a:xfrm>
            <a:custGeom>
              <a:avLst/>
              <a:gdLst/>
              <a:ahLst/>
              <a:cxnLst/>
              <a:rect l="l" t="t" r="r" b="b"/>
              <a:pathLst>
                <a:path w="900" h="1213" fill="none" extrusionOk="0">
                  <a:moveTo>
                    <a:pt x="899" y="1"/>
                  </a:moveTo>
                  <a:cubicBezTo>
                    <a:pt x="732" y="481"/>
                    <a:pt x="419" y="910"/>
                    <a:pt x="1" y="1213"/>
                  </a:cubicBezTo>
                </a:path>
              </a:pathLst>
            </a:custGeom>
            <a:noFill/>
            <a:ln w="6525" cap="flat" cmpd="sng">
              <a:solidFill>
                <a:srgbClr val="E0FFF9"/>
              </a:solidFill>
              <a:prstDash val="solid"/>
              <a:miter lim="1044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44" name="Google Shape;1944;p56"/>
            <p:cNvSpPr/>
            <p:nvPr/>
          </p:nvSpPr>
          <p:spPr>
            <a:xfrm flipH="1">
              <a:off x="4264822" y="3261136"/>
              <a:ext cx="105161" cy="79613"/>
            </a:xfrm>
            <a:custGeom>
              <a:avLst/>
              <a:gdLst/>
              <a:ahLst/>
              <a:cxnLst/>
              <a:rect l="l" t="t" r="r" b="b"/>
              <a:pathLst>
                <a:path w="1453" h="1100" extrusionOk="0">
                  <a:moveTo>
                    <a:pt x="838" y="1"/>
                  </a:moveTo>
                  <a:cubicBezTo>
                    <a:pt x="733" y="1"/>
                    <a:pt x="621" y="23"/>
                    <a:pt x="512" y="69"/>
                  </a:cubicBezTo>
                  <a:cubicBezTo>
                    <a:pt x="178" y="216"/>
                    <a:pt x="0" y="550"/>
                    <a:pt x="115" y="822"/>
                  </a:cubicBezTo>
                  <a:cubicBezTo>
                    <a:pt x="193" y="999"/>
                    <a:pt x="387" y="1099"/>
                    <a:pt x="609" y="1099"/>
                  </a:cubicBezTo>
                  <a:cubicBezTo>
                    <a:pt x="713" y="1099"/>
                    <a:pt x="823" y="1077"/>
                    <a:pt x="930" y="1031"/>
                  </a:cubicBezTo>
                  <a:cubicBezTo>
                    <a:pt x="1275" y="884"/>
                    <a:pt x="1452" y="550"/>
                    <a:pt x="1337" y="289"/>
                  </a:cubicBezTo>
                  <a:cubicBezTo>
                    <a:pt x="1259" y="103"/>
                    <a:pt x="1064" y="1"/>
                    <a:pt x="838" y="1"/>
                  </a:cubicBezTo>
                  <a:close/>
                </a:path>
              </a:pathLst>
            </a:custGeom>
            <a:solidFill>
              <a:srgbClr val="9972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45" name="Google Shape;1945;p56"/>
            <p:cNvSpPr/>
            <p:nvPr/>
          </p:nvSpPr>
          <p:spPr>
            <a:xfrm flipH="1">
              <a:off x="4382068" y="3324319"/>
              <a:ext cx="251793" cy="157343"/>
            </a:xfrm>
            <a:custGeom>
              <a:avLst/>
              <a:gdLst/>
              <a:ahLst/>
              <a:cxnLst/>
              <a:rect l="l" t="t" r="r" b="b"/>
              <a:pathLst>
                <a:path w="3479" h="2174" extrusionOk="0">
                  <a:moveTo>
                    <a:pt x="3375" y="1"/>
                  </a:moveTo>
                  <a:cubicBezTo>
                    <a:pt x="2257" y="168"/>
                    <a:pt x="1129" y="272"/>
                    <a:pt x="0" y="304"/>
                  </a:cubicBezTo>
                  <a:cubicBezTo>
                    <a:pt x="105" y="816"/>
                    <a:pt x="345" y="1307"/>
                    <a:pt x="700" y="1693"/>
                  </a:cubicBezTo>
                  <a:cubicBezTo>
                    <a:pt x="1035" y="1954"/>
                    <a:pt x="1285" y="2132"/>
                    <a:pt x="1693" y="2174"/>
                  </a:cubicBezTo>
                  <a:cubicBezTo>
                    <a:pt x="2267" y="2090"/>
                    <a:pt x="2957" y="1745"/>
                    <a:pt x="3416" y="1411"/>
                  </a:cubicBezTo>
                  <a:cubicBezTo>
                    <a:pt x="3479" y="941"/>
                    <a:pt x="3469" y="471"/>
                    <a:pt x="3375" y="1"/>
                  </a:cubicBezTo>
                  <a:close/>
                </a:path>
              </a:pathLst>
            </a:custGeom>
            <a:solidFill>
              <a:srgbClr val="50BF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46" name="Google Shape;1946;p56"/>
            <p:cNvSpPr/>
            <p:nvPr/>
          </p:nvSpPr>
          <p:spPr>
            <a:xfrm flipH="1">
              <a:off x="4402478" y="3359132"/>
              <a:ext cx="204966" cy="31338"/>
            </a:xfrm>
            <a:custGeom>
              <a:avLst/>
              <a:gdLst/>
              <a:ahLst/>
              <a:cxnLst/>
              <a:rect l="l" t="t" r="r" b="b"/>
              <a:pathLst>
                <a:path w="2832" h="433" extrusionOk="0">
                  <a:moveTo>
                    <a:pt x="2832" y="0"/>
                  </a:moveTo>
                  <a:cubicBezTo>
                    <a:pt x="2111" y="146"/>
                    <a:pt x="1378" y="217"/>
                    <a:pt x="642" y="217"/>
                  </a:cubicBezTo>
                  <a:cubicBezTo>
                    <a:pt x="429" y="217"/>
                    <a:pt x="215" y="211"/>
                    <a:pt x="1" y="199"/>
                  </a:cubicBezTo>
                  <a:lnTo>
                    <a:pt x="1" y="199"/>
                  </a:lnTo>
                  <a:cubicBezTo>
                    <a:pt x="316" y="356"/>
                    <a:pt x="657" y="433"/>
                    <a:pt x="1002" y="433"/>
                  </a:cubicBezTo>
                  <a:cubicBezTo>
                    <a:pt x="1139" y="433"/>
                    <a:pt x="1275" y="421"/>
                    <a:pt x="1411" y="397"/>
                  </a:cubicBezTo>
                  <a:cubicBezTo>
                    <a:pt x="1892" y="314"/>
                    <a:pt x="2372" y="178"/>
                    <a:pt x="2832" y="0"/>
                  </a:cubicBezTo>
                  <a:close/>
                </a:path>
              </a:pathLst>
            </a:custGeom>
            <a:solidFill>
              <a:srgbClr val="33A2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47" name="Google Shape;1947;p56"/>
            <p:cNvSpPr/>
            <p:nvPr/>
          </p:nvSpPr>
          <p:spPr>
            <a:xfrm flipH="1">
              <a:off x="4410005" y="3408998"/>
              <a:ext cx="173989" cy="29529"/>
            </a:xfrm>
            <a:custGeom>
              <a:avLst/>
              <a:gdLst/>
              <a:ahLst/>
              <a:cxnLst/>
              <a:rect l="l" t="t" r="r" b="b"/>
              <a:pathLst>
                <a:path w="2404" h="408" extrusionOk="0">
                  <a:moveTo>
                    <a:pt x="2403" y="1"/>
                  </a:moveTo>
                  <a:cubicBezTo>
                    <a:pt x="1826" y="122"/>
                    <a:pt x="1243" y="183"/>
                    <a:pt x="659" y="183"/>
                  </a:cubicBezTo>
                  <a:cubicBezTo>
                    <a:pt x="440" y="183"/>
                    <a:pt x="220" y="175"/>
                    <a:pt x="1" y="157"/>
                  </a:cubicBezTo>
                  <a:lnTo>
                    <a:pt x="1" y="157"/>
                  </a:lnTo>
                  <a:cubicBezTo>
                    <a:pt x="287" y="321"/>
                    <a:pt x="611" y="408"/>
                    <a:pt x="939" y="408"/>
                  </a:cubicBezTo>
                  <a:cubicBezTo>
                    <a:pt x="1030" y="408"/>
                    <a:pt x="1122" y="401"/>
                    <a:pt x="1213" y="387"/>
                  </a:cubicBezTo>
                  <a:cubicBezTo>
                    <a:pt x="1630" y="314"/>
                    <a:pt x="2027" y="189"/>
                    <a:pt x="2403" y="1"/>
                  </a:cubicBezTo>
                  <a:close/>
                </a:path>
              </a:pathLst>
            </a:custGeom>
            <a:solidFill>
              <a:srgbClr val="33A2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48" name="Google Shape;1948;p56"/>
            <p:cNvSpPr/>
            <p:nvPr/>
          </p:nvSpPr>
          <p:spPr>
            <a:xfrm flipH="1">
              <a:off x="4734389" y="3644145"/>
              <a:ext cx="130058" cy="84751"/>
            </a:xfrm>
            <a:custGeom>
              <a:avLst/>
              <a:gdLst/>
              <a:ahLst/>
              <a:cxnLst/>
              <a:rect l="l" t="t" r="r" b="b"/>
              <a:pathLst>
                <a:path w="1797" h="1171" extrusionOk="0">
                  <a:moveTo>
                    <a:pt x="1797" y="1"/>
                  </a:moveTo>
                  <a:lnTo>
                    <a:pt x="1797" y="1"/>
                  </a:lnTo>
                  <a:cubicBezTo>
                    <a:pt x="1525" y="22"/>
                    <a:pt x="1254" y="84"/>
                    <a:pt x="1014" y="210"/>
                  </a:cubicBezTo>
                  <a:cubicBezTo>
                    <a:pt x="773" y="335"/>
                    <a:pt x="543" y="481"/>
                    <a:pt x="345" y="659"/>
                  </a:cubicBezTo>
                  <a:cubicBezTo>
                    <a:pt x="199" y="774"/>
                    <a:pt x="84" y="920"/>
                    <a:pt x="0" y="1087"/>
                  </a:cubicBezTo>
                  <a:cubicBezTo>
                    <a:pt x="32" y="1118"/>
                    <a:pt x="52" y="1150"/>
                    <a:pt x="84" y="1171"/>
                  </a:cubicBezTo>
                  <a:cubicBezTo>
                    <a:pt x="355" y="1171"/>
                    <a:pt x="627" y="1108"/>
                    <a:pt x="878" y="993"/>
                  </a:cubicBezTo>
                  <a:cubicBezTo>
                    <a:pt x="1097" y="909"/>
                    <a:pt x="1306" y="784"/>
                    <a:pt x="1484" y="627"/>
                  </a:cubicBezTo>
                  <a:cubicBezTo>
                    <a:pt x="1661" y="460"/>
                    <a:pt x="1776" y="241"/>
                    <a:pt x="1797" y="1"/>
                  </a:cubicBezTo>
                  <a:close/>
                </a:path>
              </a:pathLst>
            </a:custGeom>
            <a:solidFill>
              <a:srgbClr val="C2E3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49" name="Google Shape;1949;p56"/>
            <p:cNvSpPr/>
            <p:nvPr/>
          </p:nvSpPr>
          <p:spPr>
            <a:xfrm flipH="1">
              <a:off x="4752482" y="3444028"/>
              <a:ext cx="147500" cy="279585"/>
            </a:xfrm>
            <a:custGeom>
              <a:avLst/>
              <a:gdLst/>
              <a:ahLst/>
              <a:cxnLst/>
              <a:rect l="l" t="t" r="r" b="b"/>
              <a:pathLst>
                <a:path w="2038" h="3863" extrusionOk="0">
                  <a:moveTo>
                    <a:pt x="1040" y="1"/>
                  </a:moveTo>
                  <a:cubicBezTo>
                    <a:pt x="1011" y="1"/>
                    <a:pt x="984" y="9"/>
                    <a:pt x="961" y="29"/>
                  </a:cubicBezTo>
                  <a:cubicBezTo>
                    <a:pt x="920" y="70"/>
                    <a:pt x="899" y="133"/>
                    <a:pt x="920" y="196"/>
                  </a:cubicBezTo>
                  <a:cubicBezTo>
                    <a:pt x="930" y="248"/>
                    <a:pt x="961" y="300"/>
                    <a:pt x="993" y="353"/>
                  </a:cubicBezTo>
                  <a:cubicBezTo>
                    <a:pt x="1170" y="676"/>
                    <a:pt x="1254" y="1042"/>
                    <a:pt x="1212" y="1418"/>
                  </a:cubicBezTo>
                  <a:cubicBezTo>
                    <a:pt x="1024" y="1052"/>
                    <a:pt x="825" y="676"/>
                    <a:pt x="481" y="467"/>
                  </a:cubicBezTo>
                  <a:cubicBezTo>
                    <a:pt x="446" y="440"/>
                    <a:pt x="406" y="426"/>
                    <a:pt x="369" y="426"/>
                  </a:cubicBezTo>
                  <a:cubicBezTo>
                    <a:pt x="350" y="426"/>
                    <a:pt x="331" y="429"/>
                    <a:pt x="314" y="436"/>
                  </a:cubicBezTo>
                  <a:cubicBezTo>
                    <a:pt x="272" y="457"/>
                    <a:pt x="251" y="499"/>
                    <a:pt x="261" y="551"/>
                  </a:cubicBezTo>
                  <a:cubicBezTo>
                    <a:pt x="261" y="593"/>
                    <a:pt x="282" y="645"/>
                    <a:pt x="303" y="687"/>
                  </a:cubicBezTo>
                  <a:cubicBezTo>
                    <a:pt x="460" y="989"/>
                    <a:pt x="627" y="1292"/>
                    <a:pt x="762" y="1584"/>
                  </a:cubicBezTo>
                  <a:lnTo>
                    <a:pt x="762" y="1584"/>
                  </a:lnTo>
                  <a:cubicBezTo>
                    <a:pt x="714" y="1481"/>
                    <a:pt x="612" y="1421"/>
                    <a:pt x="502" y="1421"/>
                  </a:cubicBezTo>
                  <a:cubicBezTo>
                    <a:pt x="467" y="1421"/>
                    <a:pt x="432" y="1427"/>
                    <a:pt x="397" y="1439"/>
                  </a:cubicBezTo>
                  <a:cubicBezTo>
                    <a:pt x="261" y="1512"/>
                    <a:pt x="199" y="1679"/>
                    <a:pt x="251" y="1825"/>
                  </a:cubicBezTo>
                  <a:cubicBezTo>
                    <a:pt x="230" y="1809"/>
                    <a:pt x="202" y="1800"/>
                    <a:pt x="174" y="1800"/>
                  </a:cubicBezTo>
                  <a:cubicBezTo>
                    <a:pt x="132" y="1800"/>
                    <a:pt x="88" y="1819"/>
                    <a:pt x="63" y="1857"/>
                  </a:cubicBezTo>
                  <a:cubicBezTo>
                    <a:pt x="21" y="1919"/>
                    <a:pt x="11" y="1993"/>
                    <a:pt x="11" y="2066"/>
                  </a:cubicBezTo>
                  <a:cubicBezTo>
                    <a:pt x="0" y="2222"/>
                    <a:pt x="21" y="2390"/>
                    <a:pt x="94" y="2536"/>
                  </a:cubicBezTo>
                  <a:cubicBezTo>
                    <a:pt x="157" y="2682"/>
                    <a:pt x="303" y="2776"/>
                    <a:pt x="470" y="2776"/>
                  </a:cubicBezTo>
                  <a:cubicBezTo>
                    <a:pt x="543" y="3027"/>
                    <a:pt x="721" y="3225"/>
                    <a:pt x="951" y="3330"/>
                  </a:cubicBezTo>
                  <a:cubicBezTo>
                    <a:pt x="1003" y="3507"/>
                    <a:pt x="1055" y="3685"/>
                    <a:pt x="1108" y="3862"/>
                  </a:cubicBezTo>
                  <a:cubicBezTo>
                    <a:pt x="1410" y="3695"/>
                    <a:pt x="1734" y="3518"/>
                    <a:pt x="2037" y="3330"/>
                  </a:cubicBezTo>
                  <a:cubicBezTo>
                    <a:pt x="1943" y="3048"/>
                    <a:pt x="1891" y="2755"/>
                    <a:pt x="1860" y="2473"/>
                  </a:cubicBezTo>
                  <a:cubicBezTo>
                    <a:pt x="1776" y="1857"/>
                    <a:pt x="1661" y="1251"/>
                    <a:pt x="1505" y="655"/>
                  </a:cubicBezTo>
                  <a:cubicBezTo>
                    <a:pt x="1452" y="447"/>
                    <a:pt x="1358" y="248"/>
                    <a:pt x="1222" y="91"/>
                  </a:cubicBezTo>
                  <a:cubicBezTo>
                    <a:pt x="1172" y="41"/>
                    <a:pt x="1102" y="1"/>
                    <a:pt x="1040" y="1"/>
                  </a:cubicBezTo>
                  <a:close/>
                </a:path>
              </a:pathLst>
            </a:custGeom>
            <a:solidFill>
              <a:srgbClr val="9972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50" name="Google Shape;1950;p56"/>
            <p:cNvSpPr/>
            <p:nvPr/>
          </p:nvSpPr>
          <p:spPr>
            <a:xfrm flipH="1">
              <a:off x="4801625" y="3461977"/>
              <a:ext cx="62821" cy="86995"/>
            </a:xfrm>
            <a:custGeom>
              <a:avLst/>
              <a:gdLst/>
              <a:ahLst/>
              <a:cxnLst/>
              <a:rect l="l" t="t" r="r" b="b"/>
              <a:pathLst>
                <a:path w="868" h="1202" extrusionOk="0">
                  <a:moveTo>
                    <a:pt x="397" y="0"/>
                  </a:moveTo>
                  <a:lnTo>
                    <a:pt x="0" y="178"/>
                  </a:lnTo>
                  <a:lnTo>
                    <a:pt x="460" y="1201"/>
                  </a:lnTo>
                  <a:lnTo>
                    <a:pt x="867" y="1013"/>
                  </a:lnTo>
                  <a:lnTo>
                    <a:pt x="3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51" name="Google Shape;1951;p56"/>
            <p:cNvSpPr/>
            <p:nvPr/>
          </p:nvSpPr>
          <p:spPr>
            <a:xfrm flipH="1">
              <a:off x="4788815" y="3523930"/>
              <a:ext cx="52979" cy="32569"/>
            </a:xfrm>
            <a:custGeom>
              <a:avLst/>
              <a:gdLst/>
              <a:ahLst/>
              <a:cxnLst/>
              <a:rect l="l" t="t" r="r" b="b"/>
              <a:pathLst>
                <a:path w="732" h="450" extrusionOk="0">
                  <a:moveTo>
                    <a:pt x="669" y="1"/>
                  </a:moveTo>
                  <a:lnTo>
                    <a:pt x="1" y="314"/>
                  </a:lnTo>
                  <a:lnTo>
                    <a:pt x="53" y="450"/>
                  </a:lnTo>
                  <a:lnTo>
                    <a:pt x="732" y="136"/>
                  </a:lnTo>
                  <a:lnTo>
                    <a:pt x="6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52" name="Google Shape;1952;p56"/>
            <p:cNvSpPr/>
            <p:nvPr/>
          </p:nvSpPr>
          <p:spPr>
            <a:xfrm flipH="1">
              <a:off x="4930959" y="3185576"/>
              <a:ext cx="48998" cy="103279"/>
            </a:xfrm>
            <a:custGeom>
              <a:avLst/>
              <a:gdLst/>
              <a:ahLst/>
              <a:cxnLst/>
              <a:rect l="l" t="t" r="r" b="b"/>
              <a:pathLst>
                <a:path w="677" h="1427" extrusionOk="0">
                  <a:moveTo>
                    <a:pt x="3" y="1"/>
                  </a:moveTo>
                  <a:cubicBezTo>
                    <a:pt x="1" y="1"/>
                    <a:pt x="8" y="27"/>
                    <a:pt x="29" y="79"/>
                  </a:cubicBezTo>
                  <a:lnTo>
                    <a:pt x="625" y="1427"/>
                  </a:lnTo>
                  <a:lnTo>
                    <a:pt x="677" y="1406"/>
                  </a:lnTo>
                  <a:lnTo>
                    <a:pt x="40" y="79"/>
                  </a:lnTo>
                  <a:cubicBezTo>
                    <a:pt x="19" y="27"/>
                    <a:pt x="6" y="1"/>
                    <a:pt x="3" y="1"/>
                  </a:cubicBezTo>
                  <a:close/>
                </a:path>
              </a:pathLst>
            </a:custGeom>
            <a:solidFill>
              <a:srgbClr val="6161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53" name="Google Shape;1953;p56"/>
            <p:cNvSpPr/>
            <p:nvPr/>
          </p:nvSpPr>
          <p:spPr>
            <a:xfrm flipH="1">
              <a:off x="4828114" y="3316792"/>
              <a:ext cx="105161" cy="169430"/>
            </a:xfrm>
            <a:custGeom>
              <a:avLst/>
              <a:gdLst/>
              <a:ahLst/>
              <a:cxnLst/>
              <a:rect l="l" t="t" r="r" b="b"/>
              <a:pathLst>
                <a:path w="1453" h="2341" extrusionOk="0">
                  <a:moveTo>
                    <a:pt x="471" y="0"/>
                  </a:moveTo>
                  <a:lnTo>
                    <a:pt x="1" y="220"/>
                  </a:lnTo>
                  <a:lnTo>
                    <a:pt x="983" y="2340"/>
                  </a:lnTo>
                  <a:lnTo>
                    <a:pt x="1453" y="2131"/>
                  </a:lnTo>
                  <a:lnTo>
                    <a:pt x="471" y="0"/>
                  </a:lnTo>
                  <a:close/>
                </a:path>
              </a:pathLst>
            </a:custGeom>
            <a:solidFill>
              <a:srgbClr val="FDFE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54" name="Google Shape;1954;p56"/>
            <p:cNvSpPr/>
            <p:nvPr/>
          </p:nvSpPr>
          <p:spPr>
            <a:xfrm flipH="1">
              <a:off x="4834917" y="3401471"/>
              <a:ext cx="55222" cy="80192"/>
            </a:xfrm>
            <a:custGeom>
              <a:avLst/>
              <a:gdLst/>
              <a:ahLst/>
              <a:cxnLst/>
              <a:rect l="l" t="t" r="r" b="b"/>
              <a:pathLst>
                <a:path w="763" h="1108" extrusionOk="0">
                  <a:moveTo>
                    <a:pt x="355" y="0"/>
                  </a:moveTo>
                  <a:lnTo>
                    <a:pt x="0" y="167"/>
                  </a:lnTo>
                  <a:lnTo>
                    <a:pt x="418" y="1108"/>
                  </a:lnTo>
                  <a:lnTo>
                    <a:pt x="763" y="941"/>
                  </a:lnTo>
                  <a:lnTo>
                    <a:pt x="35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55" name="Google Shape;1955;p56"/>
            <p:cNvSpPr/>
            <p:nvPr/>
          </p:nvSpPr>
          <p:spPr>
            <a:xfrm flipH="1">
              <a:off x="4911997" y="3336406"/>
              <a:ext cx="11435" cy="6152"/>
            </a:xfrm>
            <a:custGeom>
              <a:avLst/>
              <a:gdLst/>
              <a:ahLst/>
              <a:cxnLst/>
              <a:rect l="l" t="t" r="r" b="b"/>
              <a:pathLst>
                <a:path w="158" h="85" fill="none" extrusionOk="0">
                  <a:moveTo>
                    <a:pt x="0" y="85"/>
                  </a:moveTo>
                  <a:lnTo>
                    <a:pt x="157" y="1"/>
                  </a:lnTo>
                </a:path>
              </a:pathLst>
            </a:custGeom>
            <a:noFill/>
            <a:ln w="2350" cap="rnd" cmpd="sng">
              <a:solidFill>
                <a:srgbClr val="61616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56" name="Google Shape;1956;p56"/>
            <p:cNvSpPr/>
            <p:nvPr/>
          </p:nvSpPr>
          <p:spPr>
            <a:xfrm flipH="1">
              <a:off x="4911997" y="3348565"/>
              <a:ext cx="6152" cy="3836"/>
            </a:xfrm>
            <a:custGeom>
              <a:avLst/>
              <a:gdLst/>
              <a:ahLst/>
              <a:cxnLst/>
              <a:rect l="l" t="t" r="r" b="b"/>
              <a:pathLst>
                <a:path w="85" h="53" fill="none" extrusionOk="0">
                  <a:moveTo>
                    <a:pt x="1" y="52"/>
                  </a:moveTo>
                  <a:lnTo>
                    <a:pt x="84" y="0"/>
                  </a:lnTo>
                </a:path>
              </a:pathLst>
            </a:custGeom>
            <a:noFill/>
            <a:ln w="2350" cap="rnd" cmpd="sng">
              <a:solidFill>
                <a:srgbClr val="61616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57" name="Google Shape;1957;p56"/>
            <p:cNvSpPr/>
            <p:nvPr/>
          </p:nvSpPr>
          <p:spPr>
            <a:xfrm flipH="1">
              <a:off x="4908233" y="3358335"/>
              <a:ext cx="6152" cy="3112"/>
            </a:xfrm>
            <a:custGeom>
              <a:avLst/>
              <a:gdLst/>
              <a:ahLst/>
              <a:cxnLst/>
              <a:rect l="l" t="t" r="r" b="b"/>
              <a:pathLst>
                <a:path w="85" h="43" fill="none" extrusionOk="0">
                  <a:moveTo>
                    <a:pt x="1" y="43"/>
                  </a:moveTo>
                  <a:lnTo>
                    <a:pt x="84" y="1"/>
                  </a:lnTo>
                </a:path>
              </a:pathLst>
            </a:custGeom>
            <a:noFill/>
            <a:ln w="2350" cap="rnd" cmpd="sng">
              <a:solidFill>
                <a:srgbClr val="61616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58" name="Google Shape;1958;p56"/>
            <p:cNvSpPr/>
            <p:nvPr/>
          </p:nvSpPr>
          <p:spPr>
            <a:xfrm flipH="1">
              <a:off x="4904470" y="3366659"/>
              <a:ext cx="6152" cy="3112"/>
            </a:xfrm>
            <a:custGeom>
              <a:avLst/>
              <a:gdLst/>
              <a:ahLst/>
              <a:cxnLst/>
              <a:rect l="l" t="t" r="r" b="b"/>
              <a:pathLst>
                <a:path w="85" h="43" fill="none" extrusionOk="0">
                  <a:moveTo>
                    <a:pt x="1" y="43"/>
                  </a:moveTo>
                  <a:lnTo>
                    <a:pt x="85" y="1"/>
                  </a:lnTo>
                </a:path>
              </a:pathLst>
            </a:custGeom>
            <a:noFill/>
            <a:ln w="2350" cap="rnd" cmpd="sng">
              <a:solidFill>
                <a:srgbClr val="61616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59" name="Google Shape;1959;p56"/>
            <p:cNvSpPr/>
            <p:nvPr/>
          </p:nvSpPr>
          <p:spPr>
            <a:xfrm flipH="1">
              <a:off x="4900706" y="3374982"/>
              <a:ext cx="6079" cy="3112"/>
            </a:xfrm>
            <a:custGeom>
              <a:avLst/>
              <a:gdLst/>
              <a:ahLst/>
              <a:cxnLst/>
              <a:rect l="l" t="t" r="r" b="b"/>
              <a:pathLst>
                <a:path w="84" h="43" fill="none" extrusionOk="0">
                  <a:moveTo>
                    <a:pt x="0" y="42"/>
                  </a:moveTo>
                  <a:lnTo>
                    <a:pt x="84" y="1"/>
                  </a:lnTo>
                </a:path>
              </a:pathLst>
            </a:custGeom>
            <a:noFill/>
            <a:ln w="2350" cap="rnd" cmpd="sng">
              <a:solidFill>
                <a:srgbClr val="61616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60" name="Google Shape;1960;p56"/>
            <p:cNvSpPr/>
            <p:nvPr/>
          </p:nvSpPr>
          <p:spPr>
            <a:xfrm flipH="1">
              <a:off x="4892383" y="3382581"/>
              <a:ext cx="10639" cy="5356"/>
            </a:xfrm>
            <a:custGeom>
              <a:avLst/>
              <a:gdLst/>
              <a:ahLst/>
              <a:cxnLst/>
              <a:rect l="l" t="t" r="r" b="b"/>
              <a:pathLst>
                <a:path w="147" h="74" fill="none" extrusionOk="0">
                  <a:moveTo>
                    <a:pt x="0" y="73"/>
                  </a:moveTo>
                  <a:lnTo>
                    <a:pt x="147" y="0"/>
                  </a:lnTo>
                </a:path>
              </a:pathLst>
            </a:custGeom>
            <a:noFill/>
            <a:ln w="2350" cap="rnd" cmpd="sng">
              <a:solidFill>
                <a:srgbClr val="61616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61" name="Google Shape;1961;p56"/>
            <p:cNvSpPr/>
            <p:nvPr/>
          </p:nvSpPr>
          <p:spPr>
            <a:xfrm flipH="1">
              <a:off x="4891587" y="3394668"/>
              <a:ext cx="6152" cy="3112"/>
            </a:xfrm>
            <a:custGeom>
              <a:avLst/>
              <a:gdLst/>
              <a:ahLst/>
              <a:cxnLst/>
              <a:rect l="l" t="t" r="r" b="b"/>
              <a:pathLst>
                <a:path w="85" h="43" fill="none" extrusionOk="0">
                  <a:moveTo>
                    <a:pt x="1" y="42"/>
                  </a:moveTo>
                  <a:lnTo>
                    <a:pt x="84" y="0"/>
                  </a:lnTo>
                </a:path>
              </a:pathLst>
            </a:custGeom>
            <a:noFill/>
            <a:ln w="2350" cap="rnd" cmpd="sng">
              <a:solidFill>
                <a:srgbClr val="61616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62" name="Google Shape;1962;p56"/>
            <p:cNvSpPr/>
            <p:nvPr/>
          </p:nvSpPr>
          <p:spPr>
            <a:xfrm flipH="1">
              <a:off x="4887824" y="3403715"/>
              <a:ext cx="6152" cy="3112"/>
            </a:xfrm>
            <a:custGeom>
              <a:avLst/>
              <a:gdLst/>
              <a:ahLst/>
              <a:cxnLst/>
              <a:rect l="l" t="t" r="r" b="b"/>
              <a:pathLst>
                <a:path w="85" h="43" fill="none" extrusionOk="0">
                  <a:moveTo>
                    <a:pt x="1" y="42"/>
                  </a:moveTo>
                  <a:lnTo>
                    <a:pt x="84" y="1"/>
                  </a:lnTo>
                </a:path>
              </a:pathLst>
            </a:custGeom>
            <a:noFill/>
            <a:ln w="2350" cap="rnd" cmpd="sng">
              <a:solidFill>
                <a:srgbClr val="61616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63" name="Google Shape;1963;p56"/>
            <p:cNvSpPr/>
            <p:nvPr/>
          </p:nvSpPr>
          <p:spPr>
            <a:xfrm flipH="1">
              <a:off x="4884060" y="3412038"/>
              <a:ext cx="6079" cy="3112"/>
            </a:xfrm>
            <a:custGeom>
              <a:avLst/>
              <a:gdLst/>
              <a:ahLst/>
              <a:cxnLst/>
              <a:rect l="l" t="t" r="r" b="b"/>
              <a:pathLst>
                <a:path w="84" h="43" fill="none" extrusionOk="0">
                  <a:moveTo>
                    <a:pt x="0" y="42"/>
                  </a:moveTo>
                  <a:lnTo>
                    <a:pt x="84" y="1"/>
                  </a:lnTo>
                </a:path>
              </a:pathLst>
            </a:custGeom>
            <a:noFill/>
            <a:ln w="2350" cap="rnd" cmpd="sng">
              <a:solidFill>
                <a:srgbClr val="61616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64" name="Google Shape;1964;p56"/>
            <p:cNvSpPr/>
            <p:nvPr/>
          </p:nvSpPr>
          <p:spPr>
            <a:xfrm flipH="1">
              <a:off x="4880297" y="3420361"/>
              <a:ext cx="6079" cy="3112"/>
            </a:xfrm>
            <a:custGeom>
              <a:avLst/>
              <a:gdLst/>
              <a:ahLst/>
              <a:cxnLst/>
              <a:rect l="l" t="t" r="r" b="b"/>
              <a:pathLst>
                <a:path w="84" h="43" fill="none" extrusionOk="0">
                  <a:moveTo>
                    <a:pt x="0" y="42"/>
                  </a:moveTo>
                  <a:lnTo>
                    <a:pt x="84" y="0"/>
                  </a:lnTo>
                </a:path>
              </a:pathLst>
            </a:custGeom>
            <a:noFill/>
            <a:ln w="2350" cap="rnd" cmpd="sng">
              <a:solidFill>
                <a:srgbClr val="61616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65" name="Google Shape;1965;p56"/>
            <p:cNvSpPr/>
            <p:nvPr/>
          </p:nvSpPr>
          <p:spPr>
            <a:xfrm flipH="1">
              <a:off x="4870454" y="3427164"/>
              <a:ext cx="11435" cy="6152"/>
            </a:xfrm>
            <a:custGeom>
              <a:avLst/>
              <a:gdLst/>
              <a:ahLst/>
              <a:cxnLst/>
              <a:rect l="l" t="t" r="r" b="b"/>
              <a:pathLst>
                <a:path w="158" h="85" fill="none" extrusionOk="0">
                  <a:moveTo>
                    <a:pt x="1" y="84"/>
                  </a:moveTo>
                  <a:lnTo>
                    <a:pt x="158" y="1"/>
                  </a:lnTo>
                </a:path>
              </a:pathLst>
            </a:custGeom>
            <a:noFill/>
            <a:ln w="2350" cap="rnd" cmpd="sng">
              <a:solidFill>
                <a:srgbClr val="61616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66" name="Google Shape;1966;p56"/>
            <p:cNvSpPr/>
            <p:nvPr/>
          </p:nvSpPr>
          <p:spPr>
            <a:xfrm flipH="1">
              <a:off x="4870454" y="3440047"/>
              <a:ext cx="6079" cy="3040"/>
            </a:xfrm>
            <a:custGeom>
              <a:avLst/>
              <a:gdLst/>
              <a:ahLst/>
              <a:cxnLst/>
              <a:rect l="l" t="t" r="r" b="b"/>
              <a:pathLst>
                <a:path w="84" h="42" fill="none" extrusionOk="0">
                  <a:moveTo>
                    <a:pt x="0" y="42"/>
                  </a:moveTo>
                  <a:lnTo>
                    <a:pt x="84" y="0"/>
                  </a:lnTo>
                </a:path>
              </a:pathLst>
            </a:custGeom>
            <a:noFill/>
            <a:ln w="2350" cap="rnd" cmpd="sng">
              <a:solidFill>
                <a:srgbClr val="61616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67" name="Google Shape;1967;p56"/>
            <p:cNvSpPr/>
            <p:nvPr/>
          </p:nvSpPr>
          <p:spPr>
            <a:xfrm flipH="1">
              <a:off x="4866690" y="3449094"/>
              <a:ext cx="6079" cy="3112"/>
            </a:xfrm>
            <a:custGeom>
              <a:avLst/>
              <a:gdLst/>
              <a:ahLst/>
              <a:cxnLst/>
              <a:rect l="l" t="t" r="r" b="b"/>
              <a:pathLst>
                <a:path w="84" h="43" fill="none" extrusionOk="0">
                  <a:moveTo>
                    <a:pt x="0" y="42"/>
                  </a:moveTo>
                  <a:lnTo>
                    <a:pt x="84" y="0"/>
                  </a:lnTo>
                </a:path>
              </a:pathLst>
            </a:custGeom>
            <a:noFill/>
            <a:ln w="2350" cap="rnd" cmpd="sng">
              <a:solidFill>
                <a:srgbClr val="61616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68" name="Google Shape;1968;p56"/>
            <p:cNvSpPr/>
            <p:nvPr/>
          </p:nvSpPr>
          <p:spPr>
            <a:xfrm flipH="1">
              <a:off x="4862854" y="3457417"/>
              <a:ext cx="5428" cy="3112"/>
            </a:xfrm>
            <a:custGeom>
              <a:avLst/>
              <a:gdLst/>
              <a:ahLst/>
              <a:cxnLst/>
              <a:rect l="l" t="t" r="r" b="b"/>
              <a:pathLst>
                <a:path w="75" h="43" fill="none" extrusionOk="0">
                  <a:moveTo>
                    <a:pt x="1" y="42"/>
                  </a:moveTo>
                  <a:lnTo>
                    <a:pt x="74" y="0"/>
                  </a:lnTo>
                </a:path>
              </a:pathLst>
            </a:custGeom>
            <a:noFill/>
            <a:ln w="2350" cap="rnd" cmpd="sng">
              <a:solidFill>
                <a:srgbClr val="61616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69" name="Google Shape;1969;p56"/>
            <p:cNvSpPr/>
            <p:nvPr/>
          </p:nvSpPr>
          <p:spPr>
            <a:xfrm flipH="1">
              <a:off x="4859091" y="3465740"/>
              <a:ext cx="6152" cy="3112"/>
            </a:xfrm>
            <a:custGeom>
              <a:avLst/>
              <a:gdLst/>
              <a:ahLst/>
              <a:cxnLst/>
              <a:rect l="l" t="t" r="r" b="b"/>
              <a:pathLst>
                <a:path w="85" h="43" fill="none" extrusionOk="0">
                  <a:moveTo>
                    <a:pt x="1" y="42"/>
                  </a:moveTo>
                  <a:lnTo>
                    <a:pt x="84" y="0"/>
                  </a:lnTo>
                </a:path>
              </a:pathLst>
            </a:custGeom>
            <a:noFill/>
            <a:ln w="2350" cap="rnd" cmpd="sng">
              <a:solidFill>
                <a:srgbClr val="61616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70" name="Google Shape;1970;p56"/>
            <p:cNvSpPr/>
            <p:nvPr/>
          </p:nvSpPr>
          <p:spPr>
            <a:xfrm flipH="1">
              <a:off x="4898390" y="3285092"/>
              <a:ext cx="38431" cy="48419"/>
            </a:xfrm>
            <a:custGeom>
              <a:avLst/>
              <a:gdLst/>
              <a:ahLst/>
              <a:cxnLst/>
              <a:rect l="l" t="t" r="r" b="b"/>
              <a:pathLst>
                <a:path w="531" h="669" extrusionOk="0">
                  <a:moveTo>
                    <a:pt x="53" y="1"/>
                  </a:moveTo>
                  <a:cubicBezTo>
                    <a:pt x="26" y="1"/>
                    <a:pt x="1" y="24"/>
                    <a:pt x="8" y="52"/>
                  </a:cubicBezTo>
                  <a:lnTo>
                    <a:pt x="60" y="668"/>
                  </a:lnTo>
                  <a:lnTo>
                    <a:pt x="530" y="459"/>
                  </a:lnTo>
                  <a:lnTo>
                    <a:pt x="91" y="20"/>
                  </a:lnTo>
                  <a:cubicBezTo>
                    <a:pt x="81" y="7"/>
                    <a:pt x="67" y="1"/>
                    <a:pt x="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71" name="Google Shape;1971;p56"/>
            <p:cNvSpPr/>
            <p:nvPr/>
          </p:nvSpPr>
          <p:spPr>
            <a:xfrm flipH="1">
              <a:off x="4812264" y="3465740"/>
              <a:ext cx="62821" cy="34812"/>
            </a:xfrm>
            <a:custGeom>
              <a:avLst/>
              <a:gdLst/>
              <a:ahLst/>
              <a:cxnLst/>
              <a:rect l="l" t="t" r="r" b="b"/>
              <a:pathLst>
                <a:path w="868" h="481" extrusionOk="0">
                  <a:moveTo>
                    <a:pt x="816" y="0"/>
                  </a:moveTo>
                  <a:lnTo>
                    <a:pt x="1" y="366"/>
                  </a:lnTo>
                  <a:lnTo>
                    <a:pt x="53" y="481"/>
                  </a:lnTo>
                  <a:lnTo>
                    <a:pt x="868" y="105"/>
                  </a:lnTo>
                  <a:lnTo>
                    <a:pt x="81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72" name="Google Shape;1972;p56"/>
            <p:cNvSpPr/>
            <p:nvPr/>
          </p:nvSpPr>
          <p:spPr>
            <a:xfrm flipH="1">
              <a:off x="4772892" y="3534497"/>
              <a:ext cx="55294" cy="118044"/>
            </a:xfrm>
            <a:custGeom>
              <a:avLst/>
              <a:gdLst/>
              <a:ahLst/>
              <a:cxnLst/>
              <a:rect l="l" t="t" r="r" b="b"/>
              <a:pathLst>
                <a:path w="764" h="1631" fill="none" extrusionOk="0">
                  <a:moveTo>
                    <a:pt x="763" y="1244"/>
                  </a:moveTo>
                  <a:cubicBezTo>
                    <a:pt x="533" y="314"/>
                    <a:pt x="721" y="1"/>
                    <a:pt x="502" y="64"/>
                  </a:cubicBezTo>
                  <a:cubicBezTo>
                    <a:pt x="304" y="126"/>
                    <a:pt x="366" y="544"/>
                    <a:pt x="324" y="711"/>
                  </a:cubicBezTo>
                  <a:cubicBezTo>
                    <a:pt x="262" y="1004"/>
                    <a:pt x="1" y="952"/>
                    <a:pt x="95" y="1631"/>
                  </a:cubicBezTo>
                </a:path>
              </a:pathLst>
            </a:custGeom>
            <a:noFill/>
            <a:ln w="3400" cap="rnd" cmpd="sng">
              <a:solidFill>
                <a:schemeClr val="dk1"/>
              </a:solidFill>
              <a:prstDash val="solid"/>
              <a:miter lim="1044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73" name="Google Shape;1973;p56"/>
            <p:cNvSpPr/>
            <p:nvPr/>
          </p:nvSpPr>
          <p:spPr>
            <a:xfrm flipH="1">
              <a:off x="4832674" y="3565546"/>
              <a:ext cx="47695" cy="61302"/>
            </a:xfrm>
            <a:custGeom>
              <a:avLst/>
              <a:gdLst/>
              <a:ahLst/>
              <a:cxnLst/>
              <a:rect l="l" t="t" r="r" b="b"/>
              <a:pathLst>
                <a:path w="659" h="847" fill="none" extrusionOk="0">
                  <a:moveTo>
                    <a:pt x="1" y="230"/>
                  </a:moveTo>
                  <a:cubicBezTo>
                    <a:pt x="43" y="428"/>
                    <a:pt x="147" y="596"/>
                    <a:pt x="283" y="731"/>
                  </a:cubicBezTo>
                  <a:cubicBezTo>
                    <a:pt x="335" y="784"/>
                    <a:pt x="387" y="815"/>
                    <a:pt x="460" y="836"/>
                  </a:cubicBezTo>
                  <a:cubicBezTo>
                    <a:pt x="523" y="846"/>
                    <a:pt x="586" y="825"/>
                    <a:pt x="628" y="763"/>
                  </a:cubicBezTo>
                  <a:cubicBezTo>
                    <a:pt x="659" y="700"/>
                    <a:pt x="649" y="617"/>
                    <a:pt x="617" y="554"/>
                  </a:cubicBezTo>
                  <a:cubicBezTo>
                    <a:pt x="565" y="397"/>
                    <a:pt x="492" y="157"/>
                    <a:pt x="419" y="0"/>
                  </a:cubicBezTo>
                </a:path>
              </a:pathLst>
            </a:custGeom>
            <a:noFill/>
            <a:ln w="3400" cap="rnd" cmpd="sng">
              <a:solidFill>
                <a:schemeClr val="dk1"/>
              </a:solidFill>
              <a:prstDash val="solid"/>
              <a:miter lim="1044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74" name="Google Shape;1974;p56"/>
            <p:cNvSpPr/>
            <p:nvPr/>
          </p:nvSpPr>
          <p:spPr>
            <a:xfrm flipH="1">
              <a:off x="4851564" y="3620695"/>
              <a:ext cx="10639" cy="23522"/>
            </a:xfrm>
            <a:custGeom>
              <a:avLst/>
              <a:gdLst/>
              <a:ahLst/>
              <a:cxnLst/>
              <a:rect l="l" t="t" r="r" b="b"/>
              <a:pathLst>
                <a:path w="147" h="325" fill="none" extrusionOk="0">
                  <a:moveTo>
                    <a:pt x="1" y="325"/>
                  </a:moveTo>
                  <a:cubicBezTo>
                    <a:pt x="126" y="262"/>
                    <a:pt x="147" y="105"/>
                    <a:pt x="63" y="1"/>
                  </a:cubicBezTo>
                </a:path>
              </a:pathLst>
            </a:custGeom>
            <a:noFill/>
            <a:ln w="3400" cap="rnd" cmpd="sng">
              <a:solidFill>
                <a:schemeClr val="dk1"/>
              </a:solidFill>
              <a:prstDash val="solid"/>
              <a:miter lim="1044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75" name="Google Shape;1975;p56"/>
            <p:cNvSpPr/>
            <p:nvPr/>
          </p:nvSpPr>
          <p:spPr>
            <a:xfrm flipH="1">
              <a:off x="4500762" y="3576112"/>
              <a:ext cx="364481" cy="532390"/>
            </a:xfrm>
            <a:custGeom>
              <a:avLst/>
              <a:gdLst/>
              <a:ahLst/>
              <a:cxnLst/>
              <a:rect l="l" t="t" r="r" b="b"/>
              <a:pathLst>
                <a:path w="5036" h="7356" extrusionOk="0">
                  <a:moveTo>
                    <a:pt x="5036" y="0"/>
                  </a:moveTo>
                  <a:cubicBezTo>
                    <a:pt x="4388" y="314"/>
                    <a:pt x="3949" y="962"/>
                    <a:pt x="3657" y="1620"/>
                  </a:cubicBezTo>
                  <a:cubicBezTo>
                    <a:pt x="3354" y="2288"/>
                    <a:pt x="3145" y="2999"/>
                    <a:pt x="2779" y="3625"/>
                  </a:cubicBezTo>
                  <a:cubicBezTo>
                    <a:pt x="2393" y="2748"/>
                    <a:pt x="2069" y="1860"/>
                    <a:pt x="1808" y="941"/>
                  </a:cubicBezTo>
                  <a:cubicBezTo>
                    <a:pt x="1265" y="1776"/>
                    <a:pt x="523" y="2037"/>
                    <a:pt x="1" y="2037"/>
                  </a:cubicBezTo>
                  <a:cubicBezTo>
                    <a:pt x="251" y="3552"/>
                    <a:pt x="742" y="5025"/>
                    <a:pt x="1442" y="6394"/>
                  </a:cubicBezTo>
                  <a:cubicBezTo>
                    <a:pt x="1557" y="6634"/>
                    <a:pt x="1704" y="6853"/>
                    <a:pt x="1881" y="7052"/>
                  </a:cubicBezTo>
                  <a:cubicBezTo>
                    <a:pt x="1954" y="7114"/>
                    <a:pt x="2027" y="7167"/>
                    <a:pt x="2100" y="7208"/>
                  </a:cubicBezTo>
                  <a:cubicBezTo>
                    <a:pt x="2234" y="7304"/>
                    <a:pt x="2386" y="7356"/>
                    <a:pt x="2539" y="7356"/>
                  </a:cubicBezTo>
                  <a:cubicBezTo>
                    <a:pt x="2553" y="7356"/>
                    <a:pt x="2567" y="7356"/>
                    <a:pt x="2581" y="7355"/>
                  </a:cubicBezTo>
                  <a:cubicBezTo>
                    <a:pt x="3197" y="7219"/>
                    <a:pt x="3929" y="6498"/>
                    <a:pt x="4451" y="5715"/>
                  </a:cubicBezTo>
                  <a:cubicBezTo>
                    <a:pt x="4608" y="5474"/>
                    <a:pt x="4754" y="5234"/>
                    <a:pt x="4879" y="4973"/>
                  </a:cubicBezTo>
                  <a:cubicBezTo>
                    <a:pt x="4921" y="3333"/>
                    <a:pt x="4973" y="1661"/>
                    <a:pt x="50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76" name="Google Shape;1976;p56"/>
            <p:cNvSpPr/>
            <p:nvPr/>
          </p:nvSpPr>
          <p:spPr>
            <a:xfrm flipH="1">
              <a:off x="4543102" y="3659995"/>
              <a:ext cx="170154" cy="448508"/>
            </a:xfrm>
            <a:custGeom>
              <a:avLst/>
              <a:gdLst/>
              <a:ahLst/>
              <a:cxnLst/>
              <a:rect l="l" t="t" r="r" b="b"/>
              <a:pathLst>
                <a:path w="2351" h="6197" extrusionOk="0">
                  <a:moveTo>
                    <a:pt x="2090" y="1"/>
                  </a:moveTo>
                  <a:cubicBezTo>
                    <a:pt x="1578" y="1369"/>
                    <a:pt x="1515" y="2801"/>
                    <a:pt x="1369" y="4211"/>
                  </a:cubicBezTo>
                  <a:cubicBezTo>
                    <a:pt x="1327" y="4650"/>
                    <a:pt x="1264" y="5109"/>
                    <a:pt x="1003" y="5464"/>
                  </a:cubicBezTo>
                  <a:cubicBezTo>
                    <a:pt x="763" y="5778"/>
                    <a:pt x="418" y="5987"/>
                    <a:pt x="32" y="6049"/>
                  </a:cubicBezTo>
                  <a:lnTo>
                    <a:pt x="0" y="6049"/>
                  </a:lnTo>
                  <a:cubicBezTo>
                    <a:pt x="134" y="6145"/>
                    <a:pt x="286" y="6197"/>
                    <a:pt x="439" y="6197"/>
                  </a:cubicBezTo>
                  <a:cubicBezTo>
                    <a:pt x="453" y="6197"/>
                    <a:pt x="467" y="6197"/>
                    <a:pt x="481" y="6196"/>
                  </a:cubicBezTo>
                  <a:cubicBezTo>
                    <a:pt x="1097" y="6060"/>
                    <a:pt x="1829" y="5339"/>
                    <a:pt x="2351" y="4556"/>
                  </a:cubicBezTo>
                  <a:lnTo>
                    <a:pt x="2351" y="4430"/>
                  </a:lnTo>
                  <a:lnTo>
                    <a:pt x="209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77" name="Google Shape;1977;p56"/>
            <p:cNvSpPr/>
            <p:nvPr/>
          </p:nvSpPr>
          <p:spPr>
            <a:xfrm flipH="1">
              <a:off x="4081142" y="4085051"/>
              <a:ext cx="341817" cy="434876"/>
            </a:xfrm>
            <a:custGeom>
              <a:avLst/>
              <a:gdLst/>
              <a:ahLst/>
              <a:cxnLst/>
              <a:rect l="l" t="t" r="r" b="b"/>
              <a:pathLst>
                <a:path w="5214" h="6633" extrusionOk="0">
                  <a:moveTo>
                    <a:pt x="2523" y="1"/>
                  </a:moveTo>
                  <a:cubicBezTo>
                    <a:pt x="1893" y="1"/>
                    <a:pt x="1255" y="50"/>
                    <a:pt x="607" y="187"/>
                  </a:cubicBezTo>
                  <a:cubicBezTo>
                    <a:pt x="450" y="2151"/>
                    <a:pt x="95" y="4668"/>
                    <a:pt x="1" y="6632"/>
                  </a:cubicBezTo>
                  <a:cubicBezTo>
                    <a:pt x="1714" y="6444"/>
                    <a:pt x="3584" y="5682"/>
                    <a:pt x="5078" y="5013"/>
                  </a:cubicBezTo>
                  <a:cubicBezTo>
                    <a:pt x="5109" y="3415"/>
                    <a:pt x="5151" y="1827"/>
                    <a:pt x="5214" y="197"/>
                  </a:cubicBezTo>
                  <a:cubicBezTo>
                    <a:pt x="4330" y="105"/>
                    <a:pt x="3435" y="1"/>
                    <a:pt x="25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78" name="Google Shape;1978;p56"/>
            <p:cNvSpPr/>
            <p:nvPr/>
          </p:nvSpPr>
          <p:spPr>
            <a:xfrm flipH="1">
              <a:off x="3972281" y="3483834"/>
              <a:ext cx="582185" cy="682858"/>
            </a:xfrm>
            <a:custGeom>
              <a:avLst/>
              <a:gdLst/>
              <a:ahLst/>
              <a:cxnLst/>
              <a:rect l="l" t="t" r="r" b="b"/>
              <a:pathLst>
                <a:path w="8044" h="9435" extrusionOk="0">
                  <a:moveTo>
                    <a:pt x="3970" y="1"/>
                  </a:moveTo>
                  <a:cubicBezTo>
                    <a:pt x="3656" y="753"/>
                    <a:pt x="2455" y="2351"/>
                    <a:pt x="2058" y="2404"/>
                  </a:cubicBezTo>
                  <a:cubicBezTo>
                    <a:pt x="2052" y="2405"/>
                    <a:pt x="2045" y="2405"/>
                    <a:pt x="2038" y="2405"/>
                  </a:cubicBezTo>
                  <a:cubicBezTo>
                    <a:pt x="1742" y="2405"/>
                    <a:pt x="1230" y="1513"/>
                    <a:pt x="1087" y="941"/>
                  </a:cubicBezTo>
                  <a:cubicBezTo>
                    <a:pt x="794" y="1286"/>
                    <a:pt x="585" y="1641"/>
                    <a:pt x="314" y="1965"/>
                  </a:cubicBezTo>
                  <a:cubicBezTo>
                    <a:pt x="73" y="2247"/>
                    <a:pt x="0" y="2644"/>
                    <a:pt x="136" y="2999"/>
                  </a:cubicBezTo>
                  <a:cubicBezTo>
                    <a:pt x="993" y="5318"/>
                    <a:pt x="2069" y="8598"/>
                    <a:pt x="2486" y="9016"/>
                  </a:cubicBezTo>
                  <a:cubicBezTo>
                    <a:pt x="2766" y="9300"/>
                    <a:pt x="3322" y="9435"/>
                    <a:pt x="3981" y="9435"/>
                  </a:cubicBezTo>
                  <a:cubicBezTo>
                    <a:pt x="5337" y="9435"/>
                    <a:pt x="7128" y="8862"/>
                    <a:pt x="7845" y="7836"/>
                  </a:cubicBezTo>
                  <a:cubicBezTo>
                    <a:pt x="8044" y="7564"/>
                    <a:pt x="7052" y="3991"/>
                    <a:pt x="6435" y="1046"/>
                  </a:cubicBezTo>
                  <a:cubicBezTo>
                    <a:pt x="5620" y="398"/>
                    <a:pt x="4962" y="95"/>
                    <a:pt x="39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79" name="Google Shape;1979;p56"/>
            <p:cNvSpPr/>
            <p:nvPr/>
          </p:nvSpPr>
          <p:spPr>
            <a:xfrm flipH="1">
              <a:off x="4367666" y="3650225"/>
              <a:ext cx="64341" cy="66585"/>
            </a:xfrm>
            <a:custGeom>
              <a:avLst/>
              <a:gdLst/>
              <a:ahLst/>
              <a:cxnLst/>
              <a:rect l="l" t="t" r="r" b="b"/>
              <a:pathLst>
                <a:path w="889" h="920" extrusionOk="0">
                  <a:moveTo>
                    <a:pt x="888" y="0"/>
                  </a:moveTo>
                  <a:lnTo>
                    <a:pt x="888" y="0"/>
                  </a:lnTo>
                  <a:cubicBezTo>
                    <a:pt x="711" y="22"/>
                    <a:pt x="576" y="169"/>
                    <a:pt x="354" y="169"/>
                  </a:cubicBezTo>
                  <a:cubicBezTo>
                    <a:pt x="261" y="169"/>
                    <a:pt x="153" y="144"/>
                    <a:pt x="21" y="73"/>
                  </a:cubicBezTo>
                  <a:lnTo>
                    <a:pt x="21" y="73"/>
                  </a:lnTo>
                  <a:cubicBezTo>
                    <a:pt x="1" y="366"/>
                    <a:pt x="84" y="669"/>
                    <a:pt x="241" y="919"/>
                  </a:cubicBezTo>
                  <a:cubicBezTo>
                    <a:pt x="397" y="878"/>
                    <a:pt x="565" y="867"/>
                    <a:pt x="732" y="867"/>
                  </a:cubicBezTo>
                  <a:cubicBezTo>
                    <a:pt x="836" y="585"/>
                    <a:pt x="888" y="293"/>
                    <a:pt x="8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80" name="Google Shape;1980;p56"/>
            <p:cNvSpPr/>
            <p:nvPr/>
          </p:nvSpPr>
          <p:spPr>
            <a:xfrm flipH="1">
              <a:off x="4341177" y="3707473"/>
              <a:ext cx="98358" cy="436494"/>
            </a:xfrm>
            <a:custGeom>
              <a:avLst/>
              <a:gdLst/>
              <a:ahLst/>
              <a:cxnLst/>
              <a:rect l="l" t="t" r="r" b="b"/>
              <a:pathLst>
                <a:path w="1359" h="6031" extrusionOk="0">
                  <a:moveTo>
                    <a:pt x="505" y="1"/>
                  </a:moveTo>
                  <a:cubicBezTo>
                    <a:pt x="443" y="1"/>
                    <a:pt x="383" y="13"/>
                    <a:pt x="324" y="45"/>
                  </a:cubicBezTo>
                  <a:cubicBezTo>
                    <a:pt x="282" y="1591"/>
                    <a:pt x="73" y="3409"/>
                    <a:pt x="0" y="4955"/>
                  </a:cubicBezTo>
                  <a:cubicBezTo>
                    <a:pt x="105" y="5310"/>
                    <a:pt x="407" y="5707"/>
                    <a:pt x="669" y="6031"/>
                  </a:cubicBezTo>
                  <a:cubicBezTo>
                    <a:pt x="846" y="5769"/>
                    <a:pt x="1181" y="5310"/>
                    <a:pt x="1358" y="5038"/>
                  </a:cubicBezTo>
                  <a:cubicBezTo>
                    <a:pt x="1316" y="3388"/>
                    <a:pt x="1013" y="1685"/>
                    <a:pt x="836" y="66"/>
                  </a:cubicBezTo>
                  <a:cubicBezTo>
                    <a:pt x="713" y="33"/>
                    <a:pt x="606" y="1"/>
                    <a:pt x="5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81" name="Google Shape;1981;p56"/>
            <p:cNvSpPr/>
            <p:nvPr/>
          </p:nvSpPr>
          <p:spPr>
            <a:xfrm flipH="1">
              <a:off x="4243688" y="3479347"/>
              <a:ext cx="169430" cy="217053"/>
            </a:xfrm>
            <a:custGeom>
              <a:avLst/>
              <a:gdLst/>
              <a:ahLst/>
              <a:cxnLst/>
              <a:rect l="l" t="t" r="r" b="b"/>
              <a:pathLst>
                <a:path w="2341" h="2999" extrusionOk="0">
                  <a:moveTo>
                    <a:pt x="1996" y="0"/>
                  </a:moveTo>
                  <a:cubicBezTo>
                    <a:pt x="1474" y="888"/>
                    <a:pt x="1" y="2361"/>
                    <a:pt x="126" y="2528"/>
                  </a:cubicBezTo>
                  <a:cubicBezTo>
                    <a:pt x="246" y="2508"/>
                    <a:pt x="367" y="2498"/>
                    <a:pt x="488" y="2498"/>
                  </a:cubicBezTo>
                  <a:cubicBezTo>
                    <a:pt x="988" y="2498"/>
                    <a:pt x="1486" y="2670"/>
                    <a:pt x="1881" y="2998"/>
                  </a:cubicBezTo>
                  <a:cubicBezTo>
                    <a:pt x="2205" y="2090"/>
                    <a:pt x="2341" y="1129"/>
                    <a:pt x="2288" y="157"/>
                  </a:cubicBezTo>
                  <a:cubicBezTo>
                    <a:pt x="2184" y="126"/>
                    <a:pt x="2080" y="73"/>
                    <a:pt x="19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82" name="Google Shape;1982;p56"/>
            <p:cNvSpPr/>
            <p:nvPr/>
          </p:nvSpPr>
          <p:spPr>
            <a:xfrm flipH="1">
              <a:off x="4404722" y="3545136"/>
              <a:ext cx="93798" cy="158067"/>
            </a:xfrm>
            <a:custGeom>
              <a:avLst/>
              <a:gdLst/>
              <a:ahLst/>
              <a:cxnLst/>
              <a:rect l="l" t="t" r="r" b="b"/>
              <a:pathLst>
                <a:path w="1296" h="2184" extrusionOk="0">
                  <a:moveTo>
                    <a:pt x="523" y="0"/>
                  </a:moveTo>
                  <a:cubicBezTo>
                    <a:pt x="376" y="21"/>
                    <a:pt x="251" y="105"/>
                    <a:pt x="188" y="230"/>
                  </a:cubicBezTo>
                  <a:cubicBezTo>
                    <a:pt x="115" y="355"/>
                    <a:pt x="73" y="502"/>
                    <a:pt x="63" y="637"/>
                  </a:cubicBezTo>
                  <a:cubicBezTo>
                    <a:pt x="11" y="1149"/>
                    <a:pt x="0" y="1672"/>
                    <a:pt x="42" y="2183"/>
                  </a:cubicBezTo>
                  <a:cubicBezTo>
                    <a:pt x="266" y="1816"/>
                    <a:pt x="668" y="1602"/>
                    <a:pt x="1088" y="1602"/>
                  </a:cubicBezTo>
                  <a:cubicBezTo>
                    <a:pt x="1157" y="1602"/>
                    <a:pt x="1226" y="1608"/>
                    <a:pt x="1296" y="1619"/>
                  </a:cubicBezTo>
                  <a:cubicBezTo>
                    <a:pt x="1264" y="1421"/>
                    <a:pt x="878" y="1149"/>
                    <a:pt x="721" y="888"/>
                  </a:cubicBezTo>
                  <a:cubicBezTo>
                    <a:pt x="554" y="627"/>
                    <a:pt x="491" y="314"/>
                    <a:pt x="5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83" name="Google Shape;1983;p56"/>
            <p:cNvSpPr/>
            <p:nvPr/>
          </p:nvSpPr>
          <p:spPr>
            <a:xfrm flipH="1">
              <a:off x="3953320" y="3475583"/>
              <a:ext cx="353190" cy="1045674"/>
            </a:xfrm>
            <a:custGeom>
              <a:avLst/>
              <a:gdLst/>
              <a:ahLst/>
              <a:cxnLst/>
              <a:rect l="l" t="t" r="r" b="b"/>
              <a:pathLst>
                <a:path w="4880" h="14448" extrusionOk="0">
                  <a:moveTo>
                    <a:pt x="492" y="0"/>
                  </a:moveTo>
                  <a:cubicBezTo>
                    <a:pt x="74" y="679"/>
                    <a:pt x="1" y="1483"/>
                    <a:pt x="32" y="2371"/>
                  </a:cubicBezTo>
                  <a:cubicBezTo>
                    <a:pt x="168" y="6257"/>
                    <a:pt x="627" y="10405"/>
                    <a:pt x="993" y="14447"/>
                  </a:cubicBezTo>
                  <a:cubicBezTo>
                    <a:pt x="2529" y="13173"/>
                    <a:pt x="3605" y="12201"/>
                    <a:pt x="4879" y="10478"/>
                  </a:cubicBezTo>
                  <a:cubicBezTo>
                    <a:pt x="4566" y="7417"/>
                    <a:pt x="4022" y="4388"/>
                    <a:pt x="3260" y="1400"/>
                  </a:cubicBezTo>
                  <a:cubicBezTo>
                    <a:pt x="3249" y="1201"/>
                    <a:pt x="3155" y="1013"/>
                    <a:pt x="2999" y="898"/>
                  </a:cubicBezTo>
                  <a:cubicBezTo>
                    <a:pt x="2852" y="784"/>
                    <a:pt x="2685" y="690"/>
                    <a:pt x="2518" y="616"/>
                  </a:cubicBezTo>
                  <a:cubicBezTo>
                    <a:pt x="1954" y="355"/>
                    <a:pt x="1087" y="188"/>
                    <a:pt x="49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84" name="Google Shape;1984;p56"/>
            <p:cNvSpPr/>
            <p:nvPr/>
          </p:nvSpPr>
          <p:spPr>
            <a:xfrm flipH="1">
              <a:off x="4188466" y="3469504"/>
              <a:ext cx="139177" cy="505105"/>
            </a:xfrm>
            <a:custGeom>
              <a:avLst/>
              <a:gdLst/>
              <a:ahLst/>
              <a:cxnLst/>
              <a:rect l="l" t="t" r="r" b="b"/>
              <a:pathLst>
                <a:path w="1923" h="6979" extrusionOk="0">
                  <a:moveTo>
                    <a:pt x="658" y="1"/>
                  </a:moveTo>
                  <a:cubicBezTo>
                    <a:pt x="0" y="1902"/>
                    <a:pt x="84" y="4754"/>
                    <a:pt x="596" y="6979"/>
                  </a:cubicBezTo>
                  <a:lnTo>
                    <a:pt x="1672" y="5224"/>
                  </a:lnTo>
                  <a:cubicBezTo>
                    <a:pt x="1713" y="5171"/>
                    <a:pt x="1734" y="5098"/>
                    <a:pt x="1734" y="5025"/>
                  </a:cubicBezTo>
                  <a:cubicBezTo>
                    <a:pt x="1713" y="4973"/>
                    <a:pt x="1692" y="4931"/>
                    <a:pt x="1651" y="4900"/>
                  </a:cubicBezTo>
                  <a:cubicBezTo>
                    <a:pt x="1379" y="4607"/>
                    <a:pt x="1107" y="4315"/>
                    <a:pt x="804" y="3960"/>
                  </a:cubicBezTo>
                  <a:lnTo>
                    <a:pt x="1734" y="2842"/>
                  </a:lnTo>
                  <a:cubicBezTo>
                    <a:pt x="1797" y="2779"/>
                    <a:pt x="1849" y="2696"/>
                    <a:pt x="1880" y="2612"/>
                  </a:cubicBezTo>
                  <a:cubicBezTo>
                    <a:pt x="1922" y="2455"/>
                    <a:pt x="1912" y="2278"/>
                    <a:pt x="1849" y="2121"/>
                  </a:cubicBezTo>
                  <a:cubicBezTo>
                    <a:pt x="1682" y="1505"/>
                    <a:pt x="1588" y="868"/>
                    <a:pt x="1557" y="230"/>
                  </a:cubicBezTo>
                  <a:cubicBezTo>
                    <a:pt x="1264" y="157"/>
                    <a:pt x="1066" y="95"/>
                    <a:pt x="658" y="1"/>
                  </a:cubicBezTo>
                  <a:close/>
                </a:path>
              </a:pathLst>
            </a:custGeom>
            <a:solidFill>
              <a:srgbClr val="C2E3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85" name="Google Shape;1985;p56"/>
            <p:cNvSpPr/>
            <p:nvPr/>
          </p:nvSpPr>
          <p:spPr>
            <a:xfrm flipH="1">
              <a:off x="4447061" y="3532977"/>
              <a:ext cx="145980" cy="1032140"/>
            </a:xfrm>
            <a:custGeom>
              <a:avLst/>
              <a:gdLst/>
              <a:ahLst/>
              <a:cxnLst/>
              <a:rect l="l" t="t" r="r" b="b"/>
              <a:pathLst>
                <a:path w="2017" h="14261" extrusionOk="0">
                  <a:moveTo>
                    <a:pt x="1985" y="1"/>
                  </a:moveTo>
                  <a:lnTo>
                    <a:pt x="1985" y="1"/>
                  </a:lnTo>
                  <a:cubicBezTo>
                    <a:pt x="1317" y="429"/>
                    <a:pt x="596" y="920"/>
                    <a:pt x="324" y="1672"/>
                  </a:cubicBezTo>
                  <a:cubicBezTo>
                    <a:pt x="136" y="2163"/>
                    <a:pt x="178" y="2717"/>
                    <a:pt x="209" y="3250"/>
                  </a:cubicBezTo>
                  <a:cubicBezTo>
                    <a:pt x="418" y="6916"/>
                    <a:pt x="0" y="10635"/>
                    <a:pt x="627" y="14260"/>
                  </a:cubicBezTo>
                  <a:cubicBezTo>
                    <a:pt x="1076" y="14114"/>
                    <a:pt x="1547" y="14010"/>
                    <a:pt x="2017" y="13936"/>
                  </a:cubicBezTo>
                  <a:cubicBezTo>
                    <a:pt x="1735" y="10019"/>
                    <a:pt x="1609" y="6060"/>
                    <a:pt x="1620" y="2101"/>
                  </a:cubicBezTo>
                  <a:cubicBezTo>
                    <a:pt x="1630" y="1401"/>
                    <a:pt x="1641" y="680"/>
                    <a:pt x="19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86" name="Google Shape;1986;p56"/>
            <p:cNvSpPr/>
            <p:nvPr/>
          </p:nvSpPr>
          <p:spPr>
            <a:xfrm flipH="1">
              <a:off x="4444021" y="3533701"/>
              <a:ext cx="113484" cy="474201"/>
            </a:xfrm>
            <a:custGeom>
              <a:avLst/>
              <a:gdLst/>
              <a:ahLst/>
              <a:cxnLst/>
              <a:rect l="l" t="t" r="r" b="b"/>
              <a:pathLst>
                <a:path w="1568" h="6552" extrusionOk="0">
                  <a:moveTo>
                    <a:pt x="1531" y="1"/>
                  </a:moveTo>
                  <a:cubicBezTo>
                    <a:pt x="1304" y="1"/>
                    <a:pt x="1089" y="94"/>
                    <a:pt x="941" y="263"/>
                  </a:cubicBezTo>
                  <a:cubicBezTo>
                    <a:pt x="794" y="430"/>
                    <a:pt x="679" y="628"/>
                    <a:pt x="606" y="837"/>
                  </a:cubicBezTo>
                  <a:lnTo>
                    <a:pt x="126" y="1913"/>
                  </a:lnTo>
                  <a:cubicBezTo>
                    <a:pt x="53" y="2049"/>
                    <a:pt x="11" y="2206"/>
                    <a:pt x="0" y="2362"/>
                  </a:cubicBezTo>
                  <a:cubicBezTo>
                    <a:pt x="21" y="2644"/>
                    <a:pt x="251" y="2853"/>
                    <a:pt x="471" y="3031"/>
                  </a:cubicBezTo>
                  <a:cubicBezTo>
                    <a:pt x="700" y="3208"/>
                    <a:pt x="941" y="3407"/>
                    <a:pt x="982" y="3689"/>
                  </a:cubicBezTo>
                  <a:cubicBezTo>
                    <a:pt x="753" y="3929"/>
                    <a:pt x="512" y="4170"/>
                    <a:pt x="251" y="4378"/>
                  </a:cubicBezTo>
                  <a:cubicBezTo>
                    <a:pt x="74" y="4483"/>
                    <a:pt x="42" y="4723"/>
                    <a:pt x="188" y="4859"/>
                  </a:cubicBezTo>
                  <a:lnTo>
                    <a:pt x="1170" y="6551"/>
                  </a:lnTo>
                  <a:cubicBezTo>
                    <a:pt x="1160" y="4358"/>
                    <a:pt x="1285" y="2174"/>
                    <a:pt x="1567" y="1"/>
                  </a:cubicBezTo>
                  <a:cubicBezTo>
                    <a:pt x="1555" y="1"/>
                    <a:pt x="1543" y="1"/>
                    <a:pt x="1531" y="1"/>
                  </a:cubicBezTo>
                  <a:close/>
                </a:path>
              </a:pathLst>
            </a:custGeom>
            <a:solidFill>
              <a:srgbClr val="C2E3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87" name="Google Shape;1987;p56"/>
            <p:cNvSpPr/>
            <p:nvPr/>
          </p:nvSpPr>
          <p:spPr>
            <a:xfrm flipH="1">
              <a:off x="4468990" y="4254268"/>
              <a:ext cx="259392" cy="146197"/>
            </a:xfrm>
            <a:custGeom>
              <a:avLst/>
              <a:gdLst/>
              <a:ahLst/>
              <a:cxnLst/>
              <a:rect l="l" t="t" r="r" b="b"/>
              <a:pathLst>
                <a:path w="3584" h="2020" extrusionOk="0">
                  <a:moveTo>
                    <a:pt x="3082" y="1"/>
                  </a:moveTo>
                  <a:cubicBezTo>
                    <a:pt x="2727" y="199"/>
                    <a:pt x="2351" y="356"/>
                    <a:pt x="1954" y="471"/>
                  </a:cubicBezTo>
                  <a:cubicBezTo>
                    <a:pt x="1888" y="491"/>
                    <a:pt x="1817" y="498"/>
                    <a:pt x="1748" y="498"/>
                  </a:cubicBezTo>
                  <a:cubicBezTo>
                    <a:pt x="1708" y="498"/>
                    <a:pt x="1668" y="496"/>
                    <a:pt x="1630" y="492"/>
                  </a:cubicBezTo>
                  <a:lnTo>
                    <a:pt x="836" y="419"/>
                  </a:lnTo>
                  <a:cubicBezTo>
                    <a:pt x="832" y="418"/>
                    <a:pt x="829" y="418"/>
                    <a:pt x="825" y="418"/>
                  </a:cubicBezTo>
                  <a:cubicBezTo>
                    <a:pt x="704" y="418"/>
                    <a:pt x="656" y="572"/>
                    <a:pt x="758" y="639"/>
                  </a:cubicBezTo>
                  <a:lnTo>
                    <a:pt x="758" y="639"/>
                  </a:lnTo>
                  <a:cubicBezTo>
                    <a:pt x="675" y="593"/>
                    <a:pt x="585" y="573"/>
                    <a:pt x="489" y="573"/>
                  </a:cubicBezTo>
                  <a:cubicBezTo>
                    <a:pt x="469" y="573"/>
                    <a:pt x="449" y="574"/>
                    <a:pt x="429" y="575"/>
                  </a:cubicBezTo>
                  <a:cubicBezTo>
                    <a:pt x="324" y="617"/>
                    <a:pt x="251" y="774"/>
                    <a:pt x="335" y="847"/>
                  </a:cubicBezTo>
                  <a:cubicBezTo>
                    <a:pt x="318" y="845"/>
                    <a:pt x="301" y="844"/>
                    <a:pt x="285" y="844"/>
                  </a:cubicBezTo>
                  <a:cubicBezTo>
                    <a:pt x="200" y="844"/>
                    <a:pt x="123" y="868"/>
                    <a:pt x="53" y="920"/>
                  </a:cubicBezTo>
                  <a:cubicBezTo>
                    <a:pt x="11" y="951"/>
                    <a:pt x="1" y="1004"/>
                    <a:pt x="11" y="1045"/>
                  </a:cubicBezTo>
                  <a:cubicBezTo>
                    <a:pt x="32" y="1119"/>
                    <a:pt x="95" y="1139"/>
                    <a:pt x="147" y="1150"/>
                  </a:cubicBezTo>
                  <a:lnTo>
                    <a:pt x="1233" y="1390"/>
                  </a:lnTo>
                  <a:cubicBezTo>
                    <a:pt x="982" y="1381"/>
                    <a:pt x="738" y="1357"/>
                    <a:pt x="495" y="1357"/>
                  </a:cubicBezTo>
                  <a:cubicBezTo>
                    <a:pt x="455" y="1357"/>
                    <a:pt x="416" y="1357"/>
                    <a:pt x="377" y="1359"/>
                  </a:cubicBezTo>
                  <a:cubicBezTo>
                    <a:pt x="366" y="1357"/>
                    <a:pt x="355" y="1357"/>
                    <a:pt x="344" y="1357"/>
                  </a:cubicBezTo>
                  <a:cubicBezTo>
                    <a:pt x="272" y="1357"/>
                    <a:pt x="201" y="1386"/>
                    <a:pt x="147" y="1432"/>
                  </a:cubicBezTo>
                  <a:cubicBezTo>
                    <a:pt x="115" y="1463"/>
                    <a:pt x="95" y="1505"/>
                    <a:pt x="105" y="1547"/>
                  </a:cubicBezTo>
                  <a:cubicBezTo>
                    <a:pt x="115" y="1630"/>
                    <a:pt x="199" y="1662"/>
                    <a:pt x="272" y="1683"/>
                  </a:cubicBezTo>
                  <a:lnTo>
                    <a:pt x="1285" y="1954"/>
                  </a:lnTo>
                  <a:cubicBezTo>
                    <a:pt x="1433" y="1998"/>
                    <a:pt x="1589" y="2020"/>
                    <a:pt x="1739" y="2020"/>
                  </a:cubicBezTo>
                  <a:cubicBezTo>
                    <a:pt x="1769" y="2020"/>
                    <a:pt x="1799" y="2019"/>
                    <a:pt x="1829" y="2017"/>
                  </a:cubicBezTo>
                  <a:cubicBezTo>
                    <a:pt x="2069" y="1975"/>
                    <a:pt x="2612" y="1568"/>
                    <a:pt x="2821" y="1453"/>
                  </a:cubicBezTo>
                  <a:cubicBezTo>
                    <a:pt x="3072" y="1369"/>
                    <a:pt x="3322" y="1307"/>
                    <a:pt x="3584" y="1254"/>
                  </a:cubicBezTo>
                  <a:cubicBezTo>
                    <a:pt x="3396" y="795"/>
                    <a:pt x="3260" y="460"/>
                    <a:pt x="3082" y="1"/>
                  </a:cubicBezTo>
                  <a:close/>
                </a:path>
              </a:pathLst>
            </a:custGeom>
            <a:solidFill>
              <a:srgbClr val="9972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88" name="Google Shape;1988;p56"/>
            <p:cNvSpPr/>
            <p:nvPr/>
          </p:nvSpPr>
          <p:spPr>
            <a:xfrm flipH="1">
              <a:off x="4605851" y="4233351"/>
              <a:ext cx="204966" cy="138164"/>
            </a:xfrm>
            <a:custGeom>
              <a:avLst/>
              <a:gdLst/>
              <a:ahLst/>
              <a:cxnLst/>
              <a:rect l="l" t="t" r="r" b="b"/>
              <a:pathLst>
                <a:path w="2832" h="1909" extrusionOk="0">
                  <a:moveTo>
                    <a:pt x="1543" y="0"/>
                  </a:moveTo>
                  <a:cubicBezTo>
                    <a:pt x="1498" y="0"/>
                    <a:pt x="1454" y="6"/>
                    <a:pt x="1411" y="18"/>
                  </a:cubicBezTo>
                  <a:cubicBezTo>
                    <a:pt x="962" y="102"/>
                    <a:pt x="513" y="175"/>
                    <a:pt x="53" y="238"/>
                  </a:cubicBezTo>
                  <a:cubicBezTo>
                    <a:pt x="11" y="447"/>
                    <a:pt x="1" y="666"/>
                    <a:pt x="22" y="875"/>
                  </a:cubicBezTo>
                  <a:cubicBezTo>
                    <a:pt x="147" y="1063"/>
                    <a:pt x="314" y="1230"/>
                    <a:pt x="492" y="1366"/>
                  </a:cubicBezTo>
                  <a:cubicBezTo>
                    <a:pt x="575" y="1428"/>
                    <a:pt x="680" y="1460"/>
                    <a:pt x="774" y="1460"/>
                  </a:cubicBezTo>
                  <a:cubicBezTo>
                    <a:pt x="1025" y="1481"/>
                    <a:pt x="1254" y="1596"/>
                    <a:pt x="1422" y="1794"/>
                  </a:cubicBezTo>
                  <a:cubicBezTo>
                    <a:pt x="1442" y="1825"/>
                    <a:pt x="1474" y="1846"/>
                    <a:pt x="1505" y="1857"/>
                  </a:cubicBezTo>
                  <a:cubicBezTo>
                    <a:pt x="1512" y="1859"/>
                    <a:pt x="1520" y="1859"/>
                    <a:pt x="1527" y="1859"/>
                  </a:cubicBezTo>
                  <a:cubicBezTo>
                    <a:pt x="1561" y="1859"/>
                    <a:pt x="1592" y="1839"/>
                    <a:pt x="1610" y="1805"/>
                  </a:cubicBezTo>
                  <a:cubicBezTo>
                    <a:pt x="1631" y="1763"/>
                    <a:pt x="1631" y="1721"/>
                    <a:pt x="1620" y="1679"/>
                  </a:cubicBezTo>
                  <a:cubicBezTo>
                    <a:pt x="1599" y="1554"/>
                    <a:pt x="1526" y="1449"/>
                    <a:pt x="1422" y="1366"/>
                  </a:cubicBezTo>
                  <a:cubicBezTo>
                    <a:pt x="1328" y="1293"/>
                    <a:pt x="1213" y="1240"/>
                    <a:pt x="1129" y="1178"/>
                  </a:cubicBezTo>
                  <a:cubicBezTo>
                    <a:pt x="1174" y="1172"/>
                    <a:pt x="1219" y="1169"/>
                    <a:pt x="1264" y="1169"/>
                  </a:cubicBezTo>
                  <a:cubicBezTo>
                    <a:pt x="1458" y="1169"/>
                    <a:pt x="1647" y="1224"/>
                    <a:pt x="1808" y="1334"/>
                  </a:cubicBezTo>
                  <a:cubicBezTo>
                    <a:pt x="1933" y="1408"/>
                    <a:pt x="1986" y="1502"/>
                    <a:pt x="2184" y="1763"/>
                  </a:cubicBezTo>
                  <a:cubicBezTo>
                    <a:pt x="2216" y="1815"/>
                    <a:pt x="2268" y="1857"/>
                    <a:pt x="2320" y="1888"/>
                  </a:cubicBezTo>
                  <a:cubicBezTo>
                    <a:pt x="2341" y="1902"/>
                    <a:pt x="2363" y="1908"/>
                    <a:pt x="2385" y="1908"/>
                  </a:cubicBezTo>
                  <a:cubicBezTo>
                    <a:pt x="2462" y="1908"/>
                    <a:pt x="2532" y="1831"/>
                    <a:pt x="2508" y="1742"/>
                  </a:cubicBezTo>
                  <a:cubicBezTo>
                    <a:pt x="2487" y="1700"/>
                    <a:pt x="2466" y="1658"/>
                    <a:pt x="2445" y="1627"/>
                  </a:cubicBezTo>
                  <a:cubicBezTo>
                    <a:pt x="2320" y="1439"/>
                    <a:pt x="2216" y="1240"/>
                    <a:pt x="2111" y="1042"/>
                  </a:cubicBezTo>
                  <a:lnTo>
                    <a:pt x="2111" y="1042"/>
                  </a:lnTo>
                  <a:cubicBezTo>
                    <a:pt x="2320" y="1230"/>
                    <a:pt x="2372" y="1240"/>
                    <a:pt x="2529" y="1460"/>
                  </a:cubicBezTo>
                  <a:cubicBezTo>
                    <a:pt x="2566" y="1515"/>
                    <a:pt x="2611" y="1578"/>
                    <a:pt x="2671" y="1578"/>
                  </a:cubicBezTo>
                  <a:cubicBezTo>
                    <a:pt x="2679" y="1578"/>
                    <a:pt x="2687" y="1577"/>
                    <a:pt x="2696" y="1575"/>
                  </a:cubicBezTo>
                  <a:cubicBezTo>
                    <a:pt x="2759" y="1564"/>
                    <a:pt x="2790" y="1502"/>
                    <a:pt x="2780" y="1439"/>
                  </a:cubicBezTo>
                  <a:cubicBezTo>
                    <a:pt x="2769" y="1387"/>
                    <a:pt x="2748" y="1324"/>
                    <a:pt x="2727" y="1272"/>
                  </a:cubicBezTo>
                  <a:cubicBezTo>
                    <a:pt x="2821" y="1188"/>
                    <a:pt x="2832" y="1042"/>
                    <a:pt x="2748" y="948"/>
                  </a:cubicBezTo>
                  <a:cubicBezTo>
                    <a:pt x="2790" y="875"/>
                    <a:pt x="2790" y="781"/>
                    <a:pt x="2748" y="718"/>
                  </a:cubicBezTo>
                  <a:cubicBezTo>
                    <a:pt x="2696" y="645"/>
                    <a:pt x="2644" y="593"/>
                    <a:pt x="2571" y="541"/>
                  </a:cubicBezTo>
                  <a:cubicBezTo>
                    <a:pt x="2289" y="332"/>
                    <a:pt x="2142" y="300"/>
                    <a:pt x="1850" y="102"/>
                  </a:cubicBezTo>
                  <a:cubicBezTo>
                    <a:pt x="1761" y="35"/>
                    <a:pt x="1651" y="0"/>
                    <a:pt x="1543" y="0"/>
                  </a:cubicBezTo>
                  <a:close/>
                </a:path>
              </a:pathLst>
            </a:custGeom>
            <a:solidFill>
              <a:srgbClr val="E78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89" name="Google Shape;1989;p56"/>
            <p:cNvSpPr/>
            <p:nvPr/>
          </p:nvSpPr>
          <p:spPr>
            <a:xfrm flipH="1">
              <a:off x="4630748" y="4282277"/>
              <a:ext cx="69625" cy="27285"/>
            </a:xfrm>
            <a:custGeom>
              <a:avLst/>
              <a:gdLst/>
              <a:ahLst/>
              <a:cxnLst/>
              <a:rect l="l" t="t" r="r" b="b"/>
              <a:pathLst>
                <a:path w="962" h="377" fill="none" extrusionOk="0">
                  <a:moveTo>
                    <a:pt x="961" y="376"/>
                  </a:moveTo>
                  <a:cubicBezTo>
                    <a:pt x="700" y="136"/>
                    <a:pt x="355" y="0"/>
                    <a:pt x="0" y="0"/>
                  </a:cubicBezTo>
                </a:path>
              </a:pathLst>
            </a:custGeom>
            <a:noFill/>
            <a:ln w="3400" cap="rnd" cmpd="sng">
              <a:solidFill>
                <a:srgbClr val="D6664D"/>
              </a:solidFill>
              <a:prstDash val="solid"/>
              <a:miter lim="1044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90" name="Google Shape;1990;p56"/>
            <p:cNvSpPr/>
            <p:nvPr/>
          </p:nvSpPr>
          <p:spPr>
            <a:xfrm flipH="1">
              <a:off x="4619458" y="4258827"/>
              <a:ext cx="68105" cy="38648"/>
            </a:xfrm>
            <a:custGeom>
              <a:avLst/>
              <a:gdLst/>
              <a:ahLst/>
              <a:cxnLst/>
              <a:rect l="l" t="t" r="r" b="b"/>
              <a:pathLst>
                <a:path w="941" h="534" fill="none" extrusionOk="0">
                  <a:moveTo>
                    <a:pt x="941" y="533"/>
                  </a:moveTo>
                  <a:cubicBezTo>
                    <a:pt x="701" y="251"/>
                    <a:pt x="366" y="63"/>
                    <a:pt x="1" y="0"/>
                  </a:cubicBezTo>
                </a:path>
              </a:pathLst>
            </a:custGeom>
            <a:noFill/>
            <a:ln w="3400" cap="rnd" cmpd="sng">
              <a:solidFill>
                <a:srgbClr val="D6664D"/>
              </a:solidFill>
              <a:prstDash val="solid"/>
              <a:miter lim="1044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91" name="Google Shape;1991;p56"/>
            <p:cNvSpPr/>
            <p:nvPr/>
          </p:nvSpPr>
          <p:spPr>
            <a:xfrm flipH="1">
              <a:off x="4574079" y="4304858"/>
              <a:ext cx="118044" cy="53847"/>
            </a:xfrm>
            <a:custGeom>
              <a:avLst/>
              <a:gdLst/>
              <a:ahLst/>
              <a:cxnLst/>
              <a:rect l="l" t="t" r="r" b="b"/>
              <a:pathLst>
                <a:path w="1631" h="744" extrusionOk="0">
                  <a:moveTo>
                    <a:pt x="275" y="0"/>
                  </a:moveTo>
                  <a:cubicBezTo>
                    <a:pt x="250" y="0"/>
                    <a:pt x="225" y="1"/>
                    <a:pt x="199" y="2"/>
                  </a:cubicBezTo>
                  <a:cubicBezTo>
                    <a:pt x="158" y="12"/>
                    <a:pt x="116" y="23"/>
                    <a:pt x="74" y="33"/>
                  </a:cubicBezTo>
                  <a:cubicBezTo>
                    <a:pt x="32" y="54"/>
                    <a:pt x="1" y="96"/>
                    <a:pt x="1" y="138"/>
                  </a:cubicBezTo>
                  <a:cubicBezTo>
                    <a:pt x="1" y="211"/>
                    <a:pt x="74" y="252"/>
                    <a:pt x="147" y="284"/>
                  </a:cubicBezTo>
                  <a:lnTo>
                    <a:pt x="1244" y="743"/>
                  </a:lnTo>
                  <a:lnTo>
                    <a:pt x="1631" y="127"/>
                  </a:lnTo>
                  <a:cubicBezTo>
                    <a:pt x="1521" y="70"/>
                    <a:pt x="1401" y="41"/>
                    <a:pt x="1282" y="41"/>
                  </a:cubicBezTo>
                  <a:cubicBezTo>
                    <a:pt x="1163" y="41"/>
                    <a:pt x="1046" y="70"/>
                    <a:pt x="941" y="127"/>
                  </a:cubicBezTo>
                  <a:cubicBezTo>
                    <a:pt x="734" y="42"/>
                    <a:pt x="502" y="0"/>
                    <a:pt x="275" y="0"/>
                  </a:cubicBezTo>
                  <a:close/>
                </a:path>
              </a:pathLst>
            </a:custGeom>
            <a:solidFill>
              <a:srgbClr val="9972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92" name="Google Shape;1992;p56"/>
            <p:cNvSpPr/>
            <p:nvPr/>
          </p:nvSpPr>
          <p:spPr>
            <a:xfrm flipH="1">
              <a:off x="4574079" y="4304207"/>
              <a:ext cx="118044" cy="54498"/>
            </a:xfrm>
            <a:custGeom>
              <a:avLst/>
              <a:gdLst/>
              <a:ahLst/>
              <a:cxnLst/>
              <a:rect l="l" t="t" r="r" b="b"/>
              <a:pathLst>
                <a:path w="1631" h="753" fill="none" extrusionOk="0">
                  <a:moveTo>
                    <a:pt x="1244" y="752"/>
                  </a:moveTo>
                  <a:lnTo>
                    <a:pt x="147" y="293"/>
                  </a:lnTo>
                  <a:cubicBezTo>
                    <a:pt x="74" y="261"/>
                    <a:pt x="1" y="220"/>
                    <a:pt x="1" y="147"/>
                  </a:cubicBezTo>
                  <a:cubicBezTo>
                    <a:pt x="1" y="105"/>
                    <a:pt x="32" y="63"/>
                    <a:pt x="74" y="42"/>
                  </a:cubicBezTo>
                  <a:cubicBezTo>
                    <a:pt x="116" y="32"/>
                    <a:pt x="158" y="21"/>
                    <a:pt x="199" y="11"/>
                  </a:cubicBezTo>
                  <a:cubicBezTo>
                    <a:pt x="450" y="0"/>
                    <a:pt x="711" y="42"/>
                    <a:pt x="941" y="136"/>
                  </a:cubicBezTo>
                  <a:cubicBezTo>
                    <a:pt x="1150" y="21"/>
                    <a:pt x="1411" y="21"/>
                    <a:pt x="1631" y="136"/>
                  </a:cubicBezTo>
                </a:path>
              </a:pathLst>
            </a:custGeom>
            <a:noFill/>
            <a:ln w="3400" cap="rnd" cmpd="sng">
              <a:solidFill>
                <a:schemeClr val="dk1"/>
              </a:solidFill>
              <a:prstDash val="solid"/>
              <a:miter lim="1044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93" name="Google Shape;1993;p56"/>
            <p:cNvSpPr/>
            <p:nvPr/>
          </p:nvSpPr>
          <p:spPr>
            <a:xfrm flipH="1">
              <a:off x="3985091" y="3526174"/>
              <a:ext cx="589784" cy="911129"/>
            </a:xfrm>
            <a:custGeom>
              <a:avLst/>
              <a:gdLst/>
              <a:ahLst/>
              <a:cxnLst/>
              <a:rect l="l" t="t" r="r" b="b"/>
              <a:pathLst>
                <a:path w="8149" h="12589" extrusionOk="0">
                  <a:moveTo>
                    <a:pt x="6268" y="1"/>
                  </a:moveTo>
                  <a:cubicBezTo>
                    <a:pt x="6158" y="1"/>
                    <a:pt x="6060" y="33"/>
                    <a:pt x="5986" y="95"/>
                  </a:cubicBezTo>
                  <a:cubicBezTo>
                    <a:pt x="5296" y="659"/>
                    <a:pt x="4628" y="5433"/>
                    <a:pt x="4032" y="6331"/>
                  </a:cubicBezTo>
                  <a:cubicBezTo>
                    <a:pt x="3761" y="6739"/>
                    <a:pt x="2570" y="8180"/>
                    <a:pt x="0" y="10218"/>
                  </a:cubicBezTo>
                  <a:cubicBezTo>
                    <a:pt x="376" y="10876"/>
                    <a:pt x="867" y="11847"/>
                    <a:pt x="1003" y="12589"/>
                  </a:cubicBezTo>
                  <a:cubicBezTo>
                    <a:pt x="3406" y="11064"/>
                    <a:pt x="5767" y="8870"/>
                    <a:pt x="6070" y="8285"/>
                  </a:cubicBezTo>
                  <a:cubicBezTo>
                    <a:pt x="6477" y="7470"/>
                    <a:pt x="8148" y="3574"/>
                    <a:pt x="7407" y="1171"/>
                  </a:cubicBezTo>
                  <a:cubicBezTo>
                    <a:pt x="7157" y="365"/>
                    <a:pt x="6640" y="1"/>
                    <a:pt x="62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94" name="Google Shape;1994;p56"/>
            <p:cNvSpPr/>
            <p:nvPr/>
          </p:nvSpPr>
          <p:spPr>
            <a:xfrm flipH="1">
              <a:off x="5347547" y="3400313"/>
              <a:ext cx="287329" cy="562354"/>
            </a:xfrm>
            <a:custGeom>
              <a:avLst/>
              <a:gdLst/>
              <a:ahLst/>
              <a:cxnLst/>
              <a:rect l="l" t="t" r="r" b="b"/>
              <a:pathLst>
                <a:path w="3970" h="7770" extrusionOk="0">
                  <a:moveTo>
                    <a:pt x="1877" y="0"/>
                  </a:moveTo>
                  <a:cubicBezTo>
                    <a:pt x="1764" y="0"/>
                    <a:pt x="1649" y="12"/>
                    <a:pt x="1536" y="37"/>
                  </a:cubicBezTo>
                  <a:cubicBezTo>
                    <a:pt x="1243" y="89"/>
                    <a:pt x="961" y="236"/>
                    <a:pt x="752" y="445"/>
                  </a:cubicBezTo>
                  <a:cubicBezTo>
                    <a:pt x="167" y="1071"/>
                    <a:pt x="167" y="2043"/>
                    <a:pt x="752" y="2680"/>
                  </a:cubicBezTo>
                  <a:cubicBezTo>
                    <a:pt x="1369" y="3286"/>
                    <a:pt x="1317" y="4425"/>
                    <a:pt x="658" y="4978"/>
                  </a:cubicBezTo>
                  <a:cubicBezTo>
                    <a:pt x="512" y="5104"/>
                    <a:pt x="387" y="5250"/>
                    <a:pt x="303" y="5428"/>
                  </a:cubicBezTo>
                  <a:cubicBezTo>
                    <a:pt x="0" y="6002"/>
                    <a:pt x="53" y="6765"/>
                    <a:pt x="491" y="7256"/>
                  </a:cubicBezTo>
                  <a:cubicBezTo>
                    <a:pt x="793" y="7596"/>
                    <a:pt x="1246" y="7770"/>
                    <a:pt x="1699" y="7770"/>
                  </a:cubicBezTo>
                  <a:cubicBezTo>
                    <a:pt x="2094" y="7770"/>
                    <a:pt x="2487" y="7638"/>
                    <a:pt x="2779" y="7371"/>
                  </a:cubicBezTo>
                  <a:cubicBezTo>
                    <a:pt x="3395" y="6786"/>
                    <a:pt x="3416" y="5678"/>
                    <a:pt x="2821" y="5072"/>
                  </a:cubicBezTo>
                  <a:cubicBezTo>
                    <a:pt x="2654" y="4905"/>
                    <a:pt x="2696" y="4613"/>
                    <a:pt x="2821" y="4404"/>
                  </a:cubicBezTo>
                  <a:cubicBezTo>
                    <a:pt x="2957" y="4205"/>
                    <a:pt x="3155" y="4059"/>
                    <a:pt x="3343" y="3892"/>
                  </a:cubicBezTo>
                  <a:cubicBezTo>
                    <a:pt x="3771" y="3464"/>
                    <a:pt x="3970" y="2858"/>
                    <a:pt x="3886" y="2252"/>
                  </a:cubicBezTo>
                  <a:cubicBezTo>
                    <a:pt x="3792" y="1562"/>
                    <a:pt x="3479" y="936"/>
                    <a:pt x="2988" y="445"/>
                  </a:cubicBezTo>
                  <a:cubicBezTo>
                    <a:pt x="2685" y="158"/>
                    <a:pt x="2287" y="0"/>
                    <a:pt x="18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95" name="Google Shape;1995;p56"/>
            <p:cNvSpPr/>
            <p:nvPr/>
          </p:nvSpPr>
          <p:spPr>
            <a:xfrm flipH="1">
              <a:off x="5523707" y="3402991"/>
              <a:ext cx="99081" cy="389450"/>
            </a:xfrm>
            <a:custGeom>
              <a:avLst/>
              <a:gdLst/>
              <a:ahLst/>
              <a:cxnLst/>
              <a:rect l="l" t="t" r="r" b="b"/>
              <a:pathLst>
                <a:path w="1369" h="5381" extrusionOk="0">
                  <a:moveTo>
                    <a:pt x="1369" y="0"/>
                  </a:moveTo>
                  <a:cubicBezTo>
                    <a:pt x="1066" y="52"/>
                    <a:pt x="794" y="199"/>
                    <a:pt x="585" y="408"/>
                  </a:cubicBezTo>
                  <a:cubicBezTo>
                    <a:pt x="0" y="1034"/>
                    <a:pt x="0" y="2006"/>
                    <a:pt x="585" y="2643"/>
                  </a:cubicBezTo>
                  <a:cubicBezTo>
                    <a:pt x="1202" y="3249"/>
                    <a:pt x="1150" y="4388"/>
                    <a:pt x="491" y="4941"/>
                  </a:cubicBezTo>
                  <a:cubicBezTo>
                    <a:pt x="345" y="5056"/>
                    <a:pt x="220" y="5213"/>
                    <a:pt x="136" y="5380"/>
                  </a:cubicBezTo>
                  <a:cubicBezTo>
                    <a:pt x="136" y="5380"/>
                    <a:pt x="147" y="5370"/>
                    <a:pt x="157" y="5359"/>
                  </a:cubicBezTo>
                  <a:cubicBezTo>
                    <a:pt x="387" y="5077"/>
                    <a:pt x="721" y="4879"/>
                    <a:pt x="951" y="4586"/>
                  </a:cubicBezTo>
                  <a:cubicBezTo>
                    <a:pt x="1327" y="4085"/>
                    <a:pt x="1306" y="3364"/>
                    <a:pt x="1045" y="2800"/>
                  </a:cubicBezTo>
                  <a:cubicBezTo>
                    <a:pt x="878" y="2445"/>
                    <a:pt x="617" y="2131"/>
                    <a:pt x="523" y="1745"/>
                  </a:cubicBezTo>
                  <a:cubicBezTo>
                    <a:pt x="377" y="1233"/>
                    <a:pt x="523" y="679"/>
                    <a:pt x="899" y="303"/>
                  </a:cubicBezTo>
                  <a:cubicBezTo>
                    <a:pt x="1035" y="167"/>
                    <a:pt x="1191" y="63"/>
                    <a:pt x="13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96" name="Google Shape;1996;p56"/>
            <p:cNvSpPr/>
            <p:nvPr/>
          </p:nvSpPr>
          <p:spPr>
            <a:xfrm flipH="1">
              <a:off x="4778174" y="4293640"/>
              <a:ext cx="588336" cy="323661"/>
            </a:xfrm>
            <a:custGeom>
              <a:avLst/>
              <a:gdLst/>
              <a:ahLst/>
              <a:cxnLst/>
              <a:rect l="l" t="t" r="r" b="b"/>
              <a:pathLst>
                <a:path w="8129" h="4472" extrusionOk="0">
                  <a:moveTo>
                    <a:pt x="5234" y="0"/>
                  </a:moveTo>
                  <a:cubicBezTo>
                    <a:pt x="3553" y="209"/>
                    <a:pt x="1892" y="366"/>
                    <a:pt x="231" y="533"/>
                  </a:cubicBezTo>
                  <a:cubicBezTo>
                    <a:pt x="43" y="1086"/>
                    <a:pt x="1" y="1682"/>
                    <a:pt x="137" y="2246"/>
                  </a:cubicBezTo>
                  <a:cubicBezTo>
                    <a:pt x="262" y="2810"/>
                    <a:pt x="460" y="3353"/>
                    <a:pt x="701" y="3876"/>
                  </a:cubicBezTo>
                  <a:cubicBezTo>
                    <a:pt x="1860" y="4179"/>
                    <a:pt x="3041" y="4367"/>
                    <a:pt x="4232" y="4440"/>
                  </a:cubicBezTo>
                  <a:cubicBezTo>
                    <a:pt x="4597" y="4461"/>
                    <a:pt x="4973" y="4471"/>
                    <a:pt x="5339" y="4471"/>
                  </a:cubicBezTo>
                  <a:cubicBezTo>
                    <a:pt x="6269" y="4471"/>
                    <a:pt x="7209" y="4398"/>
                    <a:pt x="8128" y="4262"/>
                  </a:cubicBezTo>
                  <a:cubicBezTo>
                    <a:pt x="7710" y="3573"/>
                    <a:pt x="7198" y="2967"/>
                    <a:pt x="6760" y="2330"/>
                  </a:cubicBezTo>
                  <a:cubicBezTo>
                    <a:pt x="6227" y="1567"/>
                    <a:pt x="5809" y="731"/>
                    <a:pt x="52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97" name="Google Shape;1997;p56"/>
            <p:cNvSpPr/>
            <p:nvPr/>
          </p:nvSpPr>
          <p:spPr>
            <a:xfrm flipH="1">
              <a:off x="4980101" y="4424422"/>
              <a:ext cx="116451" cy="192879"/>
            </a:xfrm>
            <a:custGeom>
              <a:avLst/>
              <a:gdLst/>
              <a:ahLst/>
              <a:cxnLst/>
              <a:rect l="l" t="t" r="r" b="b"/>
              <a:pathLst>
                <a:path w="1609" h="2665" extrusionOk="0">
                  <a:moveTo>
                    <a:pt x="1316" y="0"/>
                  </a:moveTo>
                  <a:lnTo>
                    <a:pt x="1316" y="0"/>
                  </a:lnTo>
                  <a:cubicBezTo>
                    <a:pt x="951" y="418"/>
                    <a:pt x="502" y="763"/>
                    <a:pt x="0" y="1003"/>
                  </a:cubicBezTo>
                  <a:cubicBezTo>
                    <a:pt x="136" y="1557"/>
                    <a:pt x="303" y="2100"/>
                    <a:pt x="502" y="2633"/>
                  </a:cubicBezTo>
                  <a:cubicBezTo>
                    <a:pt x="867" y="2654"/>
                    <a:pt x="1243" y="2664"/>
                    <a:pt x="1609" y="2664"/>
                  </a:cubicBezTo>
                  <a:cubicBezTo>
                    <a:pt x="1296" y="2215"/>
                    <a:pt x="1076" y="1703"/>
                    <a:pt x="982" y="1160"/>
                  </a:cubicBezTo>
                  <a:cubicBezTo>
                    <a:pt x="1170" y="805"/>
                    <a:pt x="1285" y="408"/>
                    <a:pt x="131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98" name="Google Shape;1998;p56"/>
            <p:cNvSpPr/>
            <p:nvPr/>
          </p:nvSpPr>
          <p:spPr>
            <a:xfrm flipH="1">
              <a:off x="4752481" y="3789909"/>
              <a:ext cx="424262" cy="523416"/>
            </a:xfrm>
            <a:custGeom>
              <a:avLst/>
              <a:gdLst/>
              <a:ahLst/>
              <a:cxnLst/>
              <a:rect l="l" t="t" r="r" b="b"/>
              <a:pathLst>
                <a:path w="5862" h="7232" extrusionOk="0">
                  <a:moveTo>
                    <a:pt x="1053" y="1"/>
                  </a:moveTo>
                  <a:cubicBezTo>
                    <a:pt x="822" y="1"/>
                    <a:pt x="605" y="81"/>
                    <a:pt x="440" y="233"/>
                  </a:cubicBezTo>
                  <a:cubicBezTo>
                    <a:pt x="293" y="515"/>
                    <a:pt x="158" y="765"/>
                    <a:pt x="1" y="1058"/>
                  </a:cubicBezTo>
                  <a:cubicBezTo>
                    <a:pt x="137" y="1517"/>
                    <a:pt x="293" y="1967"/>
                    <a:pt x="481" y="2405"/>
                  </a:cubicBezTo>
                  <a:cubicBezTo>
                    <a:pt x="983" y="3607"/>
                    <a:pt x="1714" y="4683"/>
                    <a:pt x="2644" y="5581"/>
                  </a:cubicBezTo>
                  <a:cubicBezTo>
                    <a:pt x="3448" y="6354"/>
                    <a:pt x="4420" y="6918"/>
                    <a:pt x="5485" y="7232"/>
                  </a:cubicBezTo>
                  <a:cubicBezTo>
                    <a:pt x="5600" y="6960"/>
                    <a:pt x="5725" y="6688"/>
                    <a:pt x="5861" y="6417"/>
                  </a:cubicBezTo>
                  <a:cubicBezTo>
                    <a:pt x="3876" y="4933"/>
                    <a:pt x="3438" y="4056"/>
                    <a:pt x="2320" y="1058"/>
                  </a:cubicBezTo>
                  <a:cubicBezTo>
                    <a:pt x="2047" y="330"/>
                    <a:pt x="1521" y="1"/>
                    <a:pt x="1053" y="1"/>
                  </a:cubicBezTo>
                  <a:close/>
                </a:path>
              </a:pathLst>
            </a:custGeom>
            <a:solidFill>
              <a:srgbClr val="E78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99" name="Google Shape;1999;p56"/>
            <p:cNvSpPr/>
            <p:nvPr/>
          </p:nvSpPr>
          <p:spPr>
            <a:xfrm flipH="1">
              <a:off x="4966493" y="3802140"/>
              <a:ext cx="510389" cy="648046"/>
            </a:xfrm>
            <a:custGeom>
              <a:avLst/>
              <a:gdLst/>
              <a:ahLst/>
              <a:cxnLst/>
              <a:rect l="l" t="t" r="r" b="b"/>
              <a:pathLst>
                <a:path w="7052" h="8954" extrusionOk="0">
                  <a:moveTo>
                    <a:pt x="4670" y="1"/>
                  </a:moveTo>
                  <a:cubicBezTo>
                    <a:pt x="4037" y="423"/>
                    <a:pt x="3300" y="651"/>
                    <a:pt x="2542" y="651"/>
                  </a:cubicBezTo>
                  <a:cubicBezTo>
                    <a:pt x="2437" y="651"/>
                    <a:pt x="2331" y="647"/>
                    <a:pt x="2226" y="638"/>
                  </a:cubicBezTo>
                  <a:cubicBezTo>
                    <a:pt x="1881" y="408"/>
                    <a:pt x="1223" y="199"/>
                    <a:pt x="836" y="84"/>
                  </a:cubicBezTo>
                  <a:cubicBezTo>
                    <a:pt x="719" y="49"/>
                    <a:pt x="628" y="34"/>
                    <a:pt x="555" y="34"/>
                  </a:cubicBezTo>
                  <a:cubicBezTo>
                    <a:pt x="302" y="34"/>
                    <a:pt x="271" y="215"/>
                    <a:pt x="157" y="377"/>
                  </a:cubicBezTo>
                  <a:cubicBezTo>
                    <a:pt x="1" y="586"/>
                    <a:pt x="251" y="878"/>
                    <a:pt x="241" y="1140"/>
                  </a:cubicBezTo>
                  <a:cubicBezTo>
                    <a:pt x="241" y="1244"/>
                    <a:pt x="241" y="1317"/>
                    <a:pt x="241" y="1432"/>
                  </a:cubicBezTo>
                  <a:cubicBezTo>
                    <a:pt x="241" y="1547"/>
                    <a:pt x="251" y="1662"/>
                    <a:pt x="262" y="1777"/>
                  </a:cubicBezTo>
                  <a:cubicBezTo>
                    <a:pt x="356" y="2477"/>
                    <a:pt x="554" y="3145"/>
                    <a:pt x="857" y="3782"/>
                  </a:cubicBezTo>
                  <a:cubicBezTo>
                    <a:pt x="1192" y="4503"/>
                    <a:pt x="1683" y="5694"/>
                    <a:pt x="1735" y="5903"/>
                  </a:cubicBezTo>
                  <a:cubicBezTo>
                    <a:pt x="1808" y="6143"/>
                    <a:pt x="1630" y="6718"/>
                    <a:pt x="1348" y="8013"/>
                  </a:cubicBezTo>
                  <a:cubicBezTo>
                    <a:pt x="1670" y="8200"/>
                    <a:pt x="3073" y="8954"/>
                    <a:pt x="3328" y="8954"/>
                  </a:cubicBezTo>
                  <a:cubicBezTo>
                    <a:pt x="3330" y="8954"/>
                    <a:pt x="3331" y="8953"/>
                    <a:pt x="3333" y="8953"/>
                  </a:cubicBezTo>
                  <a:cubicBezTo>
                    <a:pt x="3532" y="8933"/>
                    <a:pt x="3897" y="8682"/>
                    <a:pt x="4743" y="7710"/>
                  </a:cubicBezTo>
                  <a:cubicBezTo>
                    <a:pt x="4884" y="7832"/>
                    <a:pt x="5718" y="8217"/>
                    <a:pt x="6029" y="8217"/>
                  </a:cubicBezTo>
                  <a:cubicBezTo>
                    <a:pt x="6064" y="8217"/>
                    <a:pt x="6092" y="8212"/>
                    <a:pt x="6112" y="8201"/>
                  </a:cubicBezTo>
                  <a:cubicBezTo>
                    <a:pt x="6216" y="8149"/>
                    <a:pt x="6853" y="7616"/>
                    <a:pt x="7052" y="7010"/>
                  </a:cubicBezTo>
                  <a:cubicBezTo>
                    <a:pt x="7041" y="6990"/>
                    <a:pt x="7021" y="6958"/>
                    <a:pt x="7000" y="6927"/>
                  </a:cubicBezTo>
                  <a:cubicBezTo>
                    <a:pt x="6916" y="6801"/>
                    <a:pt x="6822" y="6645"/>
                    <a:pt x="6739" y="6488"/>
                  </a:cubicBezTo>
                  <a:cubicBezTo>
                    <a:pt x="6310" y="5726"/>
                    <a:pt x="5872" y="4775"/>
                    <a:pt x="5872" y="4629"/>
                  </a:cubicBezTo>
                  <a:cubicBezTo>
                    <a:pt x="5872" y="2518"/>
                    <a:pt x="5924" y="2372"/>
                    <a:pt x="46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00" name="Google Shape;2000;p56"/>
            <p:cNvSpPr/>
            <p:nvPr/>
          </p:nvSpPr>
          <p:spPr>
            <a:xfrm flipH="1">
              <a:off x="4966493" y="3855842"/>
              <a:ext cx="493018" cy="594343"/>
            </a:xfrm>
            <a:custGeom>
              <a:avLst/>
              <a:gdLst/>
              <a:ahLst/>
              <a:cxnLst/>
              <a:rect l="l" t="t" r="r" b="b"/>
              <a:pathLst>
                <a:path w="6812" h="8212" extrusionOk="0">
                  <a:moveTo>
                    <a:pt x="596" y="1"/>
                  </a:moveTo>
                  <a:cubicBezTo>
                    <a:pt x="387" y="220"/>
                    <a:pt x="178" y="450"/>
                    <a:pt x="1" y="690"/>
                  </a:cubicBezTo>
                  <a:cubicBezTo>
                    <a:pt x="1" y="805"/>
                    <a:pt x="11" y="920"/>
                    <a:pt x="22" y="1035"/>
                  </a:cubicBezTo>
                  <a:cubicBezTo>
                    <a:pt x="116" y="1735"/>
                    <a:pt x="314" y="2403"/>
                    <a:pt x="617" y="3040"/>
                  </a:cubicBezTo>
                  <a:cubicBezTo>
                    <a:pt x="952" y="3761"/>
                    <a:pt x="1443" y="4952"/>
                    <a:pt x="1495" y="5161"/>
                  </a:cubicBezTo>
                  <a:cubicBezTo>
                    <a:pt x="1568" y="5401"/>
                    <a:pt x="1390" y="5976"/>
                    <a:pt x="1108" y="7271"/>
                  </a:cubicBezTo>
                  <a:cubicBezTo>
                    <a:pt x="1430" y="7458"/>
                    <a:pt x="2833" y="8212"/>
                    <a:pt x="3088" y="8212"/>
                  </a:cubicBezTo>
                  <a:cubicBezTo>
                    <a:pt x="3090" y="8212"/>
                    <a:pt x="3091" y="8211"/>
                    <a:pt x="3093" y="8211"/>
                  </a:cubicBezTo>
                  <a:cubicBezTo>
                    <a:pt x="3292" y="8191"/>
                    <a:pt x="3657" y="7940"/>
                    <a:pt x="4503" y="6968"/>
                  </a:cubicBezTo>
                  <a:cubicBezTo>
                    <a:pt x="4644" y="7090"/>
                    <a:pt x="5478" y="7475"/>
                    <a:pt x="5789" y="7475"/>
                  </a:cubicBezTo>
                  <a:cubicBezTo>
                    <a:pt x="5824" y="7475"/>
                    <a:pt x="5852" y="7470"/>
                    <a:pt x="5872" y="7459"/>
                  </a:cubicBezTo>
                  <a:cubicBezTo>
                    <a:pt x="5976" y="7407"/>
                    <a:pt x="6613" y="6874"/>
                    <a:pt x="6812" y="6268"/>
                  </a:cubicBezTo>
                  <a:lnTo>
                    <a:pt x="6770" y="6185"/>
                  </a:lnTo>
                  <a:cubicBezTo>
                    <a:pt x="6687" y="6059"/>
                    <a:pt x="6603" y="5903"/>
                    <a:pt x="6509" y="5746"/>
                  </a:cubicBezTo>
                  <a:cubicBezTo>
                    <a:pt x="5876" y="6336"/>
                    <a:pt x="5057" y="6644"/>
                    <a:pt x="4234" y="6644"/>
                  </a:cubicBezTo>
                  <a:cubicBezTo>
                    <a:pt x="3658" y="6644"/>
                    <a:pt x="3080" y="6494"/>
                    <a:pt x="2560" y="6185"/>
                  </a:cubicBezTo>
                  <a:cubicBezTo>
                    <a:pt x="2487" y="6143"/>
                    <a:pt x="2393" y="6080"/>
                    <a:pt x="2393" y="5997"/>
                  </a:cubicBezTo>
                  <a:cubicBezTo>
                    <a:pt x="2384" y="5848"/>
                    <a:pt x="2573" y="5807"/>
                    <a:pt x="2732" y="5807"/>
                  </a:cubicBezTo>
                  <a:cubicBezTo>
                    <a:pt x="2752" y="5807"/>
                    <a:pt x="2772" y="5808"/>
                    <a:pt x="2790" y="5809"/>
                  </a:cubicBezTo>
                  <a:cubicBezTo>
                    <a:pt x="2835" y="5812"/>
                    <a:pt x="2881" y="5813"/>
                    <a:pt x="2926" y="5813"/>
                  </a:cubicBezTo>
                  <a:cubicBezTo>
                    <a:pt x="3193" y="5813"/>
                    <a:pt x="3458" y="5761"/>
                    <a:pt x="3699" y="5663"/>
                  </a:cubicBezTo>
                  <a:cubicBezTo>
                    <a:pt x="3782" y="5631"/>
                    <a:pt x="3877" y="5579"/>
                    <a:pt x="3877" y="5485"/>
                  </a:cubicBezTo>
                  <a:cubicBezTo>
                    <a:pt x="3866" y="5412"/>
                    <a:pt x="3803" y="5349"/>
                    <a:pt x="3720" y="5339"/>
                  </a:cubicBezTo>
                  <a:cubicBezTo>
                    <a:pt x="3647" y="5339"/>
                    <a:pt x="3563" y="5349"/>
                    <a:pt x="3500" y="5370"/>
                  </a:cubicBezTo>
                  <a:cubicBezTo>
                    <a:pt x="3407" y="5391"/>
                    <a:pt x="3314" y="5401"/>
                    <a:pt x="3221" y="5401"/>
                  </a:cubicBezTo>
                  <a:cubicBezTo>
                    <a:pt x="2578" y="5401"/>
                    <a:pt x="1974" y="4920"/>
                    <a:pt x="1672" y="4336"/>
                  </a:cubicBezTo>
                  <a:cubicBezTo>
                    <a:pt x="1317" y="3667"/>
                    <a:pt x="1275" y="2894"/>
                    <a:pt x="1213" y="2142"/>
                  </a:cubicBezTo>
                  <a:cubicBezTo>
                    <a:pt x="1150" y="1390"/>
                    <a:pt x="1046" y="606"/>
                    <a:pt x="59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01" name="Google Shape;2001;p56"/>
            <p:cNvSpPr/>
            <p:nvPr/>
          </p:nvSpPr>
          <p:spPr>
            <a:xfrm flipH="1">
              <a:off x="5134331" y="3883055"/>
              <a:ext cx="231383" cy="93291"/>
            </a:xfrm>
            <a:custGeom>
              <a:avLst/>
              <a:gdLst/>
              <a:ahLst/>
              <a:cxnLst/>
              <a:rect l="l" t="t" r="r" b="b"/>
              <a:pathLst>
                <a:path w="3197" h="1289" extrusionOk="0">
                  <a:moveTo>
                    <a:pt x="3092" y="1"/>
                  </a:moveTo>
                  <a:cubicBezTo>
                    <a:pt x="2048" y="1"/>
                    <a:pt x="1014" y="116"/>
                    <a:pt x="0" y="324"/>
                  </a:cubicBezTo>
                  <a:cubicBezTo>
                    <a:pt x="0" y="575"/>
                    <a:pt x="63" y="826"/>
                    <a:pt x="188" y="1056"/>
                  </a:cubicBezTo>
                  <a:cubicBezTo>
                    <a:pt x="229" y="1194"/>
                    <a:pt x="359" y="1288"/>
                    <a:pt x="498" y="1288"/>
                  </a:cubicBezTo>
                  <a:cubicBezTo>
                    <a:pt x="537" y="1288"/>
                    <a:pt x="577" y="1281"/>
                    <a:pt x="617" y="1265"/>
                  </a:cubicBezTo>
                  <a:cubicBezTo>
                    <a:pt x="1034" y="1202"/>
                    <a:pt x="1421" y="1056"/>
                    <a:pt x="1766" y="836"/>
                  </a:cubicBezTo>
                  <a:cubicBezTo>
                    <a:pt x="2016" y="930"/>
                    <a:pt x="2278" y="993"/>
                    <a:pt x="2539" y="993"/>
                  </a:cubicBezTo>
                  <a:cubicBezTo>
                    <a:pt x="2567" y="997"/>
                    <a:pt x="2595" y="998"/>
                    <a:pt x="2623" y="998"/>
                  </a:cubicBezTo>
                  <a:cubicBezTo>
                    <a:pt x="2762" y="998"/>
                    <a:pt x="2898" y="956"/>
                    <a:pt x="3019" y="878"/>
                  </a:cubicBezTo>
                  <a:cubicBezTo>
                    <a:pt x="3134" y="774"/>
                    <a:pt x="3197" y="617"/>
                    <a:pt x="3186" y="460"/>
                  </a:cubicBezTo>
                  <a:cubicBezTo>
                    <a:pt x="3176" y="304"/>
                    <a:pt x="3145" y="147"/>
                    <a:pt x="3092" y="1"/>
                  </a:cubicBezTo>
                  <a:close/>
                </a:path>
              </a:pathLst>
            </a:custGeom>
            <a:solidFill>
              <a:srgbClr val="F5B8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02" name="Google Shape;2002;p56"/>
            <p:cNvSpPr/>
            <p:nvPr/>
          </p:nvSpPr>
          <p:spPr>
            <a:xfrm flipH="1">
              <a:off x="5133535" y="3811404"/>
              <a:ext cx="110444" cy="137585"/>
            </a:xfrm>
            <a:custGeom>
              <a:avLst/>
              <a:gdLst/>
              <a:ahLst/>
              <a:cxnLst/>
              <a:rect l="l" t="t" r="r" b="b"/>
              <a:pathLst>
                <a:path w="1526" h="1901" extrusionOk="0">
                  <a:moveTo>
                    <a:pt x="675" y="1"/>
                  </a:moveTo>
                  <a:cubicBezTo>
                    <a:pt x="568" y="1"/>
                    <a:pt x="458" y="29"/>
                    <a:pt x="355" y="61"/>
                  </a:cubicBezTo>
                  <a:cubicBezTo>
                    <a:pt x="261" y="82"/>
                    <a:pt x="178" y="124"/>
                    <a:pt x="115" y="197"/>
                  </a:cubicBezTo>
                  <a:cubicBezTo>
                    <a:pt x="63" y="270"/>
                    <a:pt x="42" y="353"/>
                    <a:pt x="52" y="437"/>
                  </a:cubicBezTo>
                  <a:cubicBezTo>
                    <a:pt x="0" y="897"/>
                    <a:pt x="0" y="1367"/>
                    <a:pt x="31" y="1826"/>
                  </a:cubicBezTo>
                  <a:cubicBezTo>
                    <a:pt x="314" y="1826"/>
                    <a:pt x="585" y="1858"/>
                    <a:pt x="867" y="1889"/>
                  </a:cubicBezTo>
                  <a:cubicBezTo>
                    <a:pt x="905" y="1897"/>
                    <a:pt x="942" y="1901"/>
                    <a:pt x="980" y="1901"/>
                  </a:cubicBezTo>
                  <a:cubicBezTo>
                    <a:pt x="1142" y="1901"/>
                    <a:pt x="1300" y="1830"/>
                    <a:pt x="1410" y="1711"/>
                  </a:cubicBezTo>
                  <a:cubicBezTo>
                    <a:pt x="1494" y="1586"/>
                    <a:pt x="1525" y="1440"/>
                    <a:pt x="1515" y="1283"/>
                  </a:cubicBezTo>
                  <a:cubicBezTo>
                    <a:pt x="1504" y="949"/>
                    <a:pt x="1264" y="604"/>
                    <a:pt x="1107" y="322"/>
                  </a:cubicBezTo>
                  <a:cubicBezTo>
                    <a:pt x="1055" y="207"/>
                    <a:pt x="972" y="113"/>
                    <a:pt x="867" y="40"/>
                  </a:cubicBezTo>
                  <a:cubicBezTo>
                    <a:pt x="807" y="12"/>
                    <a:pt x="742" y="1"/>
                    <a:pt x="6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03" name="Google Shape;2003;p56"/>
            <p:cNvSpPr/>
            <p:nvPr/>
          </p:nvSpPr>
          <p:spPr>
            <a:xfrm flipH="1">
              <a:off x="5240143" y="3813503"/>
              <a:ext cx="143013" cy="155172"/>
            </a:xfrm>
            <a:custGeom>
              <a:avLst/>
              <a:gdLst/>
              <a:ahLst/>
              <a:cxnLst/>
              <a:rect l="l" t="t" r="r" b="b"/>
              <a:pathLst>
                <a:path w="1976" h="2144" extrusionOk="0">
                  <a:moveTo>
                    <a:pt x="492" y="1"/>
                  </a:moveTo>
                  <a:cubicBezTo>
                    <a:pt x="422" y="1"/>
                    <a:pt x="353" y="15"/>
                    <a:pt x="283" y="42"/>
                  </a:cubicBezTo>
                  <a:cubicBezTo>
                    <a:pt x="147" y="147"/>
                    <a:pt x="64" y="304"/>
                    <a:pt x="64" y="481"/>
                  </a:cubicBezTo>
                  <a:cubicBezTo>
                    <a:pt x="1" y="972"/>
                    <a:pt x="189" y="1463"/>
                    <a:pt x="440" y="1891"/>
                  </a:cubicBezTo>
                  <a:cubicBezTo>
                    <a:pt x="482" y="1996"/>
                    <a:pt x="576" y="2090"/>
                    <a:pt x="680" y="2132"/>
                  </a:cubicBezTo>
                  <a:cubicBezTo>
                    <a:pt x="712" y="2140"/>
                    <a:pt x="744" y="2143"/>
                    <a:pt x="776" y="2143"/>
                  </a:cubicBezTo>
                  <a:cubicBezTo>
                    <a:pt x="827" y="2143"/>
                    <a:pt x="879" y="2134"/>
                    <a:pt x="931" y="2121"/>
                  </a:cubicBezTo>
                  <a:cubicBezTo>
                    <a:pt x="1286" y="2048"/>
                    <a:pt x="1641" y="1944"/>
                    <a:pt x="1975" y="1797"/>
                  </a:cubicBezTo>
                  <a:cubicBezTo>
                    <a:pt x="1923" y="1390"/>
                    <a:pt x="1777" y="1003"/>
                    <a:pt x="1557" y="659"/>
                  </a:cubicBezTo>
                  <a:cubicBezTo>
                    <a:pt x="1349" y="314"/>
                    <a:pt x="993" y="74"/>
                    <a:pt x="596" y="11"/>
                  </a:cubicBezTo>
                  <a:cubicBezTo>
                    <a:pt x="562" y="4"/>
                    <a:pt x="527" y="1"/>
                    <a:pt x="4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04" name="Google Shape;2004;p56"/>
            <p:cNvSpPr/>
            <p:nvPr/>
          </p:nvSpPr>
          <p:spPr>
            <a:xfrm flipH="1">
              <a:off x="5216694" y="3964695"/>
              <a:ext cx="19758" cy="19758"/>
            </a:xfrm>
            <a:custGeom>
              <a:avLst/>
              <a:gdLst/>
              <a:ahLst/>
              <a:cxnLst/>
              <a:rect l="l" t="t" r="r" b="b"/>
              <a:pathLst>
                <a:path w="273" h="273" extrusionOk="0">
                  <a:moveTo>
                    <a:pt x="136" y="1"/>
                  </a:moveTo>
                  <a:cubicBezTo>
                    <a:pt x="63" y="1"/>
                    <a:pt x="1" y="64"/>
                    <a:pt x="1" y="137"/>
                  </a:cubicBezTo>
                  <a:cubicBezTo>
                    <a:pt x="1" y="210"/>
                    <a:pt x="63" y="272"/>
                    <a:pt x="136" y="272"/>
                  </a:cubicBezTo>
                  <a:cubicBezTo>
                    <a:pt x="210" y="272"/>
                    <a:pt x="272" y="210"/>
                    <a:pt x="272" y="137"/>
                  </a:cubicBezTo>
                  <a:cubicBezTo>
                    <a:pt x="272" y="64"/>
                    <a:pt x="210" y="1"/>
                    <a:pt x="136" y="1"/>
                  </a:cubicBezTo>
                  <a:close/>
                </a:path>
              </a:pathLst>
            </a:custGeom>
            <a:solidFill>
              <a:srgbClr val="FFFC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05" name="Google Shape;2005;p56"/>
            <p:cNvSpPr/>
            <p:nvPr/>
          </p:nvSpPr>
          <p:spPr>
            <a:xfrm flipH="1">
              <a:off x="5206924" y="4026720"/>
              <a:ext cx="19686" cy="19758"/>
            </a:xfrm>
            <a:custGeom>
              <a:avLst/>
              <a:gdLst/>
              <a:ahLst/>
              <a:cxnLst/>
              <a:rect l="l" t="t" r="r" b="b"/>
              <a:pathLst>
                <a:path w="272" h="273" extrusionOk="0">
                  <a:moveTo>
                    <a:pt x="136" y="0"/>
                  </a:moveTo>
                  <a:cubicBezTo>
                    <a:pt x="63" y="0"/>
                    <a:pt x="0" y="63"/>
                    <a:pt x="0" y="136"/>
                  </a:cubicBezTo>
                  <a:cubicBezTo>
                    <a:pt x="0" y="209"/>
                    <a:pt x="63" y="272"/>
                    <a:pt x="136" y="272"/>
                  </a:cubicBezTo>
                  <a:cubicBezTo>
                    <a:pt x="209" y="272"/>
                    <a:pt x="272" y="209"/>
                    <a:pt x="272" y="136"/>
                  </a:cubicBezTo>
                  <a:cubicBezTo>
                    <a:pt x="272" y="63"/>
                    <a:pt x="209" y="0"/>
                    <a:pt x="136" y="0"/>
                  </a:cubicBezTo>
                  <a:close/>
                </a:path>
              </a:pathLst>
            </a:custGeom>
            <a:solidFill>
              <a:srgbClr val="FFFC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06" name="Google Shape;2006;p56"/>
            <p:cNvSpPr/>
            <p:nvPr/>
          </p:nvSpPr>
          <p:spPr>
            <a:xfrm flipH="1">
              <a:off x="5386051" y="3802647"/>
              <a:ext cx="133170" cy="689082"/>
            </a:xfrm>
            <a:custGeom>
              <a:avLst/>
              <a:gdLst/>
              <a:ahLst/>
              <a:cxnLst/>
              <a:rect l="l" t="t" r="r" b="b"/>
              <a:pathLst>
                <a:path w="1840" h="9521" extrusionOk="0">
                  <a:moveTo>
                    <a:pt x="1025" y="0"/>
                  </a:moveTo>
                  <a:cubicBezTo>
                    <a:pt x="316" y="0"/>
                    <a:pt x="112" y="825"/>
                    <a:pt x="84" y="1592"/>
                  </a:cubicBezTo>
                  <a:cubicBezTo>
                    <a:pt x="1" y="4110"/>
                    <a:pt x="324" y="9281"/>
                    <a:pt x="324" y="9291"/>
                  </a:cubicBezTo>
                  <a:cubicBezTo>
                    <a:pt x="627" y="9448"/>
                    <a:pt x="972" y="9521"/>
                    <a:pt x="1327" y="9521"/>
                  </a:cubicBezTo>
                  <a:cubicBezTo>
                    <a:pt x="1536" y="6502"/>
                    <a:pt x="1578" y="4768"/>
                    <a:pt x="1777" y="1947"/>
                  </a:cubicBezTo>
                  <a:cubicBezTo>
                    <a:pt x="1839" y="1070"/>
                    <a:pt x="1505" y="88"/>
                    <a:pt x="1296" y="36"/>
                  </a:cubicBezTo>
                  <a:cubicBezTo>
                    <a:pt x="1198" y="12"/>
                    <a:pt x="1108" y="0"/>
                    <a:pt x="1025" y="0"/>
                  </a:cubicBezTo>
                  <a:close/>
                </a:path>
              </a:pathLst>
            </a:custGeom>
            <a:solidFill>
              <a:srgbClr val="E78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07" name="Google Shape;2007;p56"/>
            <p:cNvSpPr/>
            <p:nvPr/>
          </p:nvSpPr>
          <p:spPr>
            <a:xfrm flipH="1">
              <a:off x="5408776" y="4455688"/>
              <a:ext cx="238186" cy="113918"/>
            </a:xfrm>
            <a:custGeom>
              <a:avLst/>
              <a:gdLst/>
              <a:ahLst/>
              <a:cxnLst/>
              <a:rect l="l" t="t" r="r" b="b"/>
              <a:pathLst>
                <a:path w="3291" h="1574" extrusionOk="0">
                  <a:moveTo>
                    <a:pt x="1997" y="1"/>
                  </a:moveTo>
                  <a:cubicBezTo>
                    <a:pt x="1545" y="1"/>
                    <a:pt x="1093" y="91"/>
                    <a:pt x="669" y="268"/>
                  </a:cubicBezTo>
                  <a:cubicBezTo>
                    <a:pt x="564" y="299"/>
                    <a:pt x="470" y="373"/>
                    <a:pt x="418" y="467"/>
                  </a:cubicBezTo>
                  <a:cubicBezTo>
                    <a:pt x="355" y="488"/>
                    <a:pt x="303" y="519"/>
                    <a:pt x="261" y="571"/>
                  </a:cubicBezTo>
                  <a:cubicBezTo>
                    <a:pt x="220" y="634"/>
                    <a:pt x="209" y="707"/>
                    <a:pt x="230" y="770"/>
                  </a:cubicBezTo>
                  <a:cubicBezTo>
                    <a:pt x="167" y="780"/>
                    <a:pt x="115" y="822"/>
                    <a:pt x="105" y="884"/>
                  </a:cubicBezTo>
                  <a:cubicBezTo>
                    <a:pt x="84" y="947"/>
                    <a:pt x="105" y="1010"/>
                    <a:pt x="146" y="1052"/>
                  </a:cubicBezTo>
                  <a:cubicBezTo>
                    <a:pt x="63" y="1073"/>
                    <a:pt x="0" y="1156"/>
                    <a:pt x="21" y="1250"/>
                  </a:cubicBezTo>
                  <a:cubicBezTo>
                    <a:pt x="52" y="1344"/>
                    <a:pt x="136" y="1396"/>
                    <a:pt x="230" y="1407"/>
                  </a:cubicBezTo>
                  <a:cubicBezTo>
                    <a:pt x="324" y="1396"/>
                    <a:pt x="418" y="1386"/>
                    <a:pt x="502" y="1344"/>
                  </a:cubicBezTo>
                  <a:cubicBezTo>
                    <a:pt x="1097" y="1146"/>
                    <a:pt x="1703" y="999"/>
                    <a:pt x="2319" y="905"/>
                  </a:cubicBezTo>
                  <a:lnTo>
                    <a:pt x="2319" y="905"/>
                  </a:lnTo>
                  <a:cubicBezTo>
                    <a:pt x="2173" y="1010"/>
                    <a:pt x="1995" y="1125"/>
                    <a:pt x="1818" y="1240"/>
                  </a:cubicBezTo>
                  <a:cubicBezTo>
                    <a:pt x="1755" y="1281"/>
                    <a:pt x="1672" y="1334"/>
                    <a:pt x="1672" y="1417"/>
                  </a:cubicBezTo>
                  <a:cubicBezTo>
                    <a:pt x="1682" y="1490"/>
                    <a:pt x="1745" y="1563"/>
                    <a:pt x="1818" y="1574"/>
                  </a:cubicBezTo>
                  <a:cubicBezTo>
                    <a:pt x="1901" y="1574"/>
                    <a:pt x="1975" y="1563"/>
                    <a:pt x="2048" y="1543"/>
                  </a:cubicBezTo>
                  <a:cubicBezTo>
                    <a:pt x="2340" y="1438"/>
                    <a:pt x="2612" y="1313"/>
                    <a:pt x="2883" y="1156"/>
                  </a:cubicBezTo>
                  <a:cubicBezTo>
                    <a:pt x="3009" y="1093"/>
                    <a:pt x="3113" y="989"/>
                    <a:pt x="3197" y="864"/>
                  </a:cubicBezTo>
                  <a:cubicBezTo>
                    <a:pt x="3291" y="655"/>
                    <a:pt x="3197" y="404"/>
                    <a:pt x="3103" y="185"/>
                  </a:cubicBezTo>
                  <a:cubicBezTo>
                    <a:pt x="2744" y="62"/>
                    <a:pt x="2370" y="1"/>
                    <a:pt x="1997" y="1"/>
                  </a:cubicBezTo>
                  <a:close/>
                </a:path>
              </a:pathLst>
            </a:custGeom>
            <a:solidFill>
              <a:srgbClr val="E78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08" name="Google Shape;2008;p56"/>
            <p:cNvSpPr/>
            <p:nvPr/>
          </p:nvSpPr>
          <p:spPr>
            <a:xfrm flipH="1">
              <a:off x="5544841" y="4506785"/>
              <a:ext cx="86271" cy="22798"/>
            </a:xfrm>
            <a:custGeom>
              <a:avLst/>
              <a:gdLst/>
              <a:ahLst/>
              <a:cxnLst/>
              <a:rect l="l" t="t" r="r" b="b"/>
              <a:pathLst>
                <a:path w="1192" h="315" fill="none" extrusionOk="0">
                  <a:moveTo>
                    <a:pt x="1" y="314"/>
                  </a:moveTo>
                  <a:lnTo>
                    <a:pt x="1191" y="1"/>
                  </a:lnTo>
                </a:path>
              </a:pathLst>
            </a:custGeom>
            <a:noFill/>
            <a:ln w="3400" cap="rnd" cmpd="sng">
              <a:solidFill>
                <a:srgbClr val="D6664D"/>
              </a:solidFill>
              <a:prstDash val="solid"/>
              <a:miter lim="1044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09" name="Google Shape;2009;p56"/>
            <p:cNvSpPr/>
            <p:nvPr/>
          </p:nvSpPr>
          <p:spPr>
            <a:xfrm flipH="1">
              <a:off x="5546361" y="4488691"/>
              <a:ext cx="78672" cy="22002"/>
            </a:xfrm>
            <a:custGeom>
              <a:avLst/>
              <a:gdLst/>
              <a:ahLst/>
              <a:cxnLst/>
              <a:rect l="l" t="t" r="r" b="b"/>
              <a:pathLst>
                <a:path w="1087" h="304" fill="none" extrusionOk="0">
                  <a:moveTo>
                    <a:pt x="0" y="303"/>
                  </a:moveTo>
                  <a:cubicBezTo>
                    <a:pt x="345" y="167"/>
                    <a:pt x="711" y="63"/>
                    <a:pt x="1087" y="0"/>
                  </a:cubicBezTo>
                </a:path>
              </a:pathLst>
            </a:custGeom>
            <a:noFill/>
            <a:ln w="3400" cap="rnd" cmpd="sng">
              <a:solidFill>
                <a:srgbClr val="D6664D"/>
              </a:solidFill>
              <a:prstDash val="solid"/>
              <a:miter lim="1044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10" name="Google Shape;2010;p56"/>
            <p:cNvSpPr/>
            <p:nvPr/>
          </p:nvSpPr>
          <p:spPr>
            <a:xfrm flipH="1">
              <a:off x="5547881" y="4471249"/>
              <a:ext cx="63545" cy="16719"/>
            </a:xfrm>
            <a:custGeom>
              <a:avLst/>
              <a:gdLst/>
              <a:ahLst/>
              <a:cxnLst/>
              <a:rect l="l" t="t" r="r" b="b"/>
              <a:pathLst>
                <a:path w="878" h="231" fill="none" extrusionOk="0">
                  <a:moveTo>
                    <a:pt x="0" y="231"/>
                  </a:moveTo>
                  <a:cubicBezTo>
                    <a:pt x="282" y="126"/>
                    <a:pt x="575" y="53"/>
                    <a:pt x="878" y="1"/>
                  </a:cubicBezTo>
                </a:path>
              </a:pathLst>
            </a:custGeom>
            <a:noFill/>
            <a:ln w="3400" cap="rnd" cmpd="sng">
              <a:solidFill>
                <a:srgbClr val="D6664D"/>
              </a:solidFill>
              <a:prstDash val="solid"/>
              <a:miter lim="1044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11" name="Google Shape;2011;p56"/>
            <p:cNvSpPr/>
            <p:nvPr/>
          </p:nvSpPr>
          <p:spPr>
            <a:xfrm flipH="1">
              <a:off x="5187961" y="3742431"/>
              <a:ext cx="163712" cy="201203"/>
            </a:xfrm>
            <a:custGeom>
              <a:avLst/>
              <a:gdLst/>
              <a:ahLst/>
              <a:cxnLst/>
              <a:rect l="l" t="t" r="r" b="b"/>
              <a:pathLst>
                <a:path w="2262" h="2780" extrusionOk="0">
                  <a:moveTo>
                    <a:pt x="5" y="1"/>
                  </a:moveTo>
                  <a:cubicBezTo>
                    <a:pt x="99" y="304"/>
                    <a:pt x="161" y="627"/>
                    <a:pt x="193" y="941"/>
                  </a:cubicBezTo>
                  <a:cubicBezTo>
                    <a:pt x="203" y="1077"/>
                    <a:pt x="214" y="1202"/>
                    <a:pt x="224" y="1338"/>
                  </a:cubicBezTo>
                  <a:cubicBezTo>
                    <a:pt x="208" y="1332"/>
                    <a:pt x="191" y="1329"/>
                    <a:pt x="175" y="1329"/>
                  </a:cubicBezTo>
                  <a:cubicBezTo>
                    <a:pt x="79" y="1329"/>
                    <a:pt x="0" y="1427"/>
                    <a:pt x="36" y="1526"/>
                  </a:cubicBezTo>
                  <a:cubicBezTo>
                    <a:pt x="264" y="2281"/>
                    <a:pt x="1289" y="2780"/>
                    <a:pt x="1513" y="2780"/>
                  </a:cubicBezTo>
                  <a:cubicBezTo>
                    <a:pt x="1515" y="2780"/>
                    <a:pt x="1517" y="2779"/>
                    <a:pt x="1519" y="2779"/>
                  </a:cubicBezTo>
                  <a:cubicBezTo>
                    <a:pt x="1697" y="2758"/>
                    <a:pt x="2230" y="2121"/>
                    <a:pt x="2261" y="1547"/>
                  </a:cubicBezTo>
                  <a:cubicBezTo>
                    <a:pt x="2261" y="1427"/>
                    <a:pt x="2169" y="1335"/>
                    <a:pt x="2061" y="1335"/>
                  </a:cubicBezTo>
                  <a:cubicBezTo>
                    <a:pt x="2038" y="1335"/>
                    <a:pt x="2014" y="1339"/>
                    <a:pt x="1990" y="1348"/>
                  </a:cubicBezTo>
                  <a:lnTo>
                    <a:pt x="1979" y="1338"/>
                  </a:lnTo>
                  <a:cubicBezTo>
                    <a:pt x="1969" y="1286"/>
                    <a:pt x="1958" y="1192"/>
                    <a:pt x="1948" y="1139"/>
                  </a:cubicBezTo>
                  <a:cubicBezTo>
                    <a:pt x="1885" y="774"/>
                    <a:pt x="1802" y="398"/>
                    <a:pt x="1718" y="11"/>
                  </a:cubicBezTo>
                  <a:cubicBezTo>
                    <a:pt x="1565" y="14"/>
                    <a:pt x="1406" y="15"/>
                    <a:pt x="1242" y="15"/>
                  </a:cubicBezTo>
                  <a:cubicBezTo>
                    <a:pt x="847" y="15"/>
                    <a:pt x="426" y="8"/>
                    <a:pt x="5" y="1"/>
                  </a:cubicBezTo>
                  <a:close/>
                </a:path>
              </a:pathLst>
            </a:custGeom>
            <a:solidFill>
              <a:srgbClr val="E78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12" name="Google Shape;2012;p56"/>
            <p:cNvSpPr/>
            <p:nvPr/>
          </p:nvSpPr>
          <p:spPr>
            <a:xfrm flipH="1">
              <a:off x="5085913" y="3598259"/>
              <a:ext cx="105161" cy="78816"/>
            </a:xfrm>
            <a:custGeom>
              <a:avLst/>
              <a:gdLst/>
              <a:ahLst/>
              <a:cxnLst/>
              <a:rect l="l" t="t" r="r" b="b"/>
              <a:pathLst>
                <a:path w="1453" h="1089" extrusionOk="0">
                  <a:moveTo>
                    <a:pt x="837" y="1"/>
                  </a:moveTo>
                  <a:cubicBezTo>
                    <a:pt x="739" y="1"/>
                    <a:pt x="635" y="20"/>
                    <a:pt x="533" y="60"/>
                  </a:cubicBezTo>
                  <a:cubicBezTo>
                    <a:pt x="188" y="196"/>
                    <a:pt x="0" y="520"/>
                    <a:pt x="105" y="781"/>
                  </a:cubicBezTo>
                  <a:cubicBezTo>
                    <a:pt x="179" y="975"/>
                    <a:pt x="387" y="1089"/>
                    <a:pt x="625" y="1089"/>
                  </a:cubicBezTo>
                  <a:cubicBezTo>
                    <a:pt x="721" y="1089"/>
                    <a:pt x="821" y="1070"/>
                    <a:pt x="920" y="1032"/>
                  </a:cubicBezTo>
                  <a:cubicBezTo>
                    <a:pt x="1254" y="896"/>
                    <a:pt x="1452" y="572"/>
                    <a:pt x="1348" y="300"/>
                  </a:cubicBezTo>
                  <a:cubicBezTo>
                    <a:pt x="1274" y="109"/>
                    <a:pt x="1071" y="1"/>
                    <a:pt x="837" y="1"/>
                  </a:cubicBezTo>
                  <a:close/>
                </a:path>
              </a:pathLst>
            </a:custGeom>
            <a:solidFill>
              <a:srgbClr val="D666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13" name="Google Shape;2013;p56"/>
            <p:cNvSpPr/>
            <p:nvPr/>
          </p:nvSpPr>
          <p:spPr>
            <a:xfrm flipH="1">
              <a:off x="5118408" y="3419637"/>
              <a:ext cx="366797" cy="382574"/>
            </a:xfrm>
            <a:custGeom>
              <a:avLst/>
              <a:gdLst/>
              <a:ahLst/>
              <a:cxnLst/>
              <a:rect l="l" t="t" r="r" b="b"/>
              <a:pathLst>
                <a:path w="5068" h="5286" extrusionOk="0">
                  <a:moveTo>
                    <a:pt x="2342" y="0"/>
                  </a:moveTo>
                  <a:cubicBezTo>
                    <a:pt x="2182" y="0"/>
                    <a:pt x="2020" y="21"/>
                    <a:pt x="1860" y="63"/>
                  </a:cubicBezTo>
                  <a:cubicBezTo>
                    <a:pt x="659" y="376"/>
                    <a:pt x="1" y="1786"/>
                    <a:pt x="377" y="3207"/>
                  </a:cubicBezTo>
                  <a:cubicBezTo>
                    <a:pt x="702" y="4446"/>
                    <a:pt x="1873" y="5286"/>
                    <a:pt x="2954" y="5286"/>
                  </a:cubicBezTo>
                  <a:cubicBezTo>
                    <a:pt x="3122" y="5286"/>
                    <a:pt x="3288" y="5265"/>
                    <a:pt x="3448" y="5223"/>
                  </a:cubicBezTo>
                  <a:cubicBezTo>
                    <a:pt x="4639" y="4910"/>
                    <a:pt x="5067" y="3500"/>
                    <a:pt x="4691" y="2079"/>
                  </a:cubicBezTo>
                  <a:cubicBezTo>
                    <a:pt x="4375" y="840"/>
                    <a:pt x="3377" y="0"/>
                    <a:pt x="2342" y="0"/>
                  </a:cubicBezTo>
                  <a:close/>
                </a:path>
              </a:pathLst>
            </a:custGeom>
            <a:solidFill>
              <a:srgbClr val="E78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14" name="Google Shape;2014;p56"/>
            <p:cNvSpPr/>
            <p:nvPr/>
          </p:nvSpPr>
          <p:spPr>
            <a:xfrm flipH="1">
              <a:off x="5140338" y="3421085"/>
              <a:ext cx="289645" cy="228415"/>
            </a:xfrm>
            <a:custGeom>
              <a:avLst/>
              <a:gdLst/>
              <a:ahLst/>
              <a:cxnLst/>
              <a:rect l="l" t="t" r="r" b="b"/>
              <a:pathLst>
                <a:path w="4002" h="3156" extrusionOk="0">
                  <a:moveTo>
                    <a:pt x="1922" y="1"/>
                  </a:moveTo>
                  <a:cubicBezTo>
                    <a:pt x="1818" y="22"/>
                    <a:pt x="1724" y="85"/>
                    <a:pt x="1661" y="168"/>
                  </a:cubicBezTo>
                  <a:lnTo>
                    <a:pt x="199" y="1787"/>
                  </a:lnTo>
                  <a:cubicBezTo>
                    <a:pt x="53" y="1902"/>
                    <a:pt x="0" y="2101"/>
                    <a:pt x="73" y="2257"/>
                  </a:cubicBezTo>
                  <a:cubicBezTo>
                    <a:pt x="147" y="2498"/>
                    <a:pt x="209" y="2748"/>
                    <a:pt x="303" y="3156"/>
                  </a:cubicBezTo>
                  <a:cubicBezTo>
                    <a:pt x="397" y="3041"/>
                    <a:pt x="481" y="2926"/>
                    <a:pt x="596" y="2790"/>
                  </a:cubicBezTo>
                  <a:cubicBezTo>
                    <a:pt x="1431" y="2424"/>
                    <a:pt x="1996" y="1620"/>
                    <a:pt x="2027" y="711"/>
                  </a:cubicBezTo>
                  <a:cubicBezTo>
                    <a:pt x="2560" y="1066"/>
                    <a:pt x="3134" y="1432"/>
                    <a:pt x="3688" y="1850"/>
                  </a:cubicBezTo>
                  <a:lnTo>
                    <a:pt x="4001" y="2445"/>
                  </a:lnTo>
                  <a:cubicBezTo>
                    <a:pt x="3970" y="1913"/>
                    <a:pt x="3761" y="1401"/>
                    <a:pt x="3406" y="1004"/>
                  </a:cubicBezTo>
                  <a:cubicBezTo>
                    <a:pt x="3061" y="607"/>
                    <a:pt x="2633" y="283"/>
                    <a:pt x="2152" y="64"/>
                  </a:cubicBezTo>
                  <a:cubicBezTo>
                    <a:pt x="2079" y="22"/>
                    <a:pt x="2006" y="1"/>
                    <a:pt x="1922" y="1"/>
                  </a:cubicBezTo>
                  <a:close/>
                </a:path>
              </a:pathLst>
            </a:custGeom>
            <a:solidFill>
              <a:srgbClr val="D666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15" name="Google Shape;2015;p56"/>
            <p:cNvSpPr/>
            <p:nvPr/>
          </p:nvSpPr>
          <p:spPr>
            <a:xfrm flipH="1">
              <a:off x="5277199" y="3631190"/>
              <a:ext cx="18962" cy="22943"/>
            </a:xfrm>
            <a:custGeom>
              <a:avLst/>
              <a:gdLst/>
              <a:ahLst/>
              <a:cxnLst/>
              <a:rect l="l" t="t" r="r" b="b"/>
              <a:pathLst>
                <a:path w="262" h="317" extrusionOk="0">
                  <a:moveTo>
                    <a:pt x="129" y="1"/>
                  </a:moveTo>
                  <a:cubicBezTo>
                    <a:pt x="124" y="1"/>
                    <a:pt x="120" y="1"/>
                    <a:pt x="115" y="2"/>
                  </a:cubicBezTo>
                  <a:cubicBezTo>
                    <a:pt x="42" y="23"/>
                    <a:pt x="0" y="106"/>
                    <a:pt x="21" y="180"/>
                  </a:cubicBezTo>
                  <a:cubicBezTo>
                    <a:pt x="31" y="257"/>
                    <a:pt x="85" y="317"/>
                    <a:pt x="143" y="317"/>
                  </a:cubicBezTo>
                  <a:cubicBezTo>
                    <a:pt x="148" y="317"/>
                    <a:pt x="152" y="316"/>
                    <a:pt x="157" y="315"/>
                  </a:cubicBezTo>
                  <a:cubicBezTo>
                    <a:pt x="220" y="305"/>
                    <a:pt x="261" y="232"/>
                    <a:pt x="251" y="148"/>
                  </a:cubicBezTo>
                  <a:cubicBezTo>
                    <a:pt x="241" y="61"/>
                    <a:pt x="187" y="1"/>
                    <a:pt x="1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16" name="Google Shape;2016;p56"/>
            <p:cNvSpPr/>
            <p:nvPr/>
          </p:nvSpPr>
          <p:spPr>
            <a:xfrm flipH="1">
              <a:off x="5155465" y="3615340"/>
              <a:ext cx="17442" cy="22943"/>
            </a:xfrm>
            <a:custGeom>
              <a:avLst/>
              <a:gdLst/>
              <a:ahLst/>
              <a:cxnLst/>
              <a:rect l="l" t="t" r="r" b="b"/>
              <a:pathLst>
                <a:path w="241" h="317" extrusionOk="0">
                  <a:moveTo>
                    <a:pt x="118" y="1"/>
                  </a:moveTo>
                  <a:cubicBezTo>
                    <a:pt x="114" y="1"/>
                    <a:pt x="109" y="1"/>
                    <a:pt x="105" y="2"/>
                  </a:cubicBezTo>
                  <a:cubicBezTo>
                    <a:pt x="42" y="2"/>
                    <a:pt x="0" y="85"/>
                    <a:pt x="11" y="169"/>
                  </a:cubicBezTo>
                  <a:cubicBezTo>
                    <a:pt x="20" y="247"/>
                    <a:pt x="76" y="316"/>
                    <a:pt x="134" y="316"/>
                  </a:cubicBezTo>
                  <a:cubicBezTo>
                    <a:pt x="138" y="316"/>
                    <a:pt x="142" y="316"/>
                    <a:pt x="146" y="315"/>
                  </a:cubicBezTo>
                  <a:cubicBezTo>
                    <a:pt x="209" y="305"/>
                    <a:pt x="240" y="231"/>
                    <a:pt x="230" y="137"/>
                  </a:cubicBezTo>
                  <a:cubicBezTo>
                    <a:pt x="230" y="60"/>
                    <a:pt x="176" y="1"/>
                    <a:pt x="11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17" name="Google Shape;2017;p56"/>
            <p:cNvSpPr/>
            <p:nvPr/>
          </p:nvSpPr>
          <p:spPr>
            <a:xfrm flipH="1">
              <a:off x="5153221" y="3554183"/>
              <a:ext cx="46899" cy="12955"/>
            </a:xfrm>
            <a:custGeom>
              <a:avLst/>
              <a:gdLst/>
              <a:ahLst/>
              <a:cxnLst/>
              <a:rect l="l" t="t" r="r" b="b"/>
              <a:pathLst>
                <a:path w="648" h="179" fill="none" extrusionOk="0">
                  <a:moveTo>
                    <a:pt x="0" y="178"/>
                  </a:moveTo>
                  <a:cubicBezTo>
                    <a:pt x="188" y="32"/>
                    <a:pt x="439" y="0"/>
                    <a:pt x="648" y="95"/>
                  </a:cubicBezTo>
                </a:path>
              </a:pathLst>
            </a:custGeom>
            <a:noFill/>
            <a:ln w="3400" cap="rnd" cmpd="sng">
              <a:solidFill>
                <a:schemeClr val="dk2"/>
              </a:solidFill>
              <a:prstDash val="solid"/>
              <a:miter lim="1044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18" name="Google Shape;2018;p56"/>
            <p:cNvSpPr/>
            <p:nvPr/>
          </p:nvSpPr>
          <p:spPr>
            <a:xfrm flipH="1">
              <a:off x="5290806" y="3571553"/>
              <a:ext cx="60578" cy="29601"/>
            </a:xfrm>
            <a:custGeom>
              <a:avLst/>
              <a:gdLst/>
              <a:ahLst/>
              <a:cxnLst/>
              <a:rect l="l" t="t" r="r" b="b"/>
              <a:pathLst>
                <a:path w="837" h="409" fill="none" extrusionOk="0">
                  <a:moveTo>
                    <a:pt x="1" y="408"/>
                  </a:moveTo>
                  <a:cubicBezTo>
                    <a:pt x="178" y="137"/>
                    <a:pt x="513" y="1"/>
                    <a:pt x="836" y="84"/>
                  </a:cubicBezTo>
                </a:path>
              </a:pathLst>
            </a:custGeom>
            <a:noFill/>
            <a:ln w="3400" cap="rnd" cmpd="sng">
              <a:solidFill>
                <a:schemeClr val="dk2"/>
              </a:solidFill>
              <a:prstDash val="solid"/>
              <a:miter lim="1044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19" name="Google Shape;2019;p56"/>
            <p:cNvSpPr/>
            <p:nvPr/>
          </p:nvSpPr>
          <p:spPr>
            <a:xfrm flipH="1">
              <a:off x="5200844" y="3620695"/>
              <a:ext cx="9915" cy="59058"/>
            </a:xfrm>
            <a:custGeom>
              <a:avLst/>
              <a:gdLst/>
              <a:ahLst/>
              <a:cxnLst/>
              <a:rect l="l" t="t" r="r" b="b"/>
              <a:pathLst>
                <a:path w="137" h="816" fill="none" extrusionOk="0">
                  <a:moveTo>
                    <a:pt x="1" y="1"/>
                  </a:moveTo>
                  <a:cubicBezTo>
                    <a:pt x="84" y="262"/>
                    <a:pt x="126" y="544"/>
                    <a:pt x="137" y="816"/>
                  </a:cubicBezTo>
                </a:path>
              </a:pathLst>
            </a:custGeom>
            <a:noFill/>
            <a:ln w="3400" cap="rnd" cmpd="sng">
              <a:solidFill>
                <a:schemeClr val="dk1"/>
              </a:solidFill>
              <a:prstDash val="solid"/>
              <a:miter lim="1044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20" name="Google Shape;2020;p56"/>
            <p:cNvSpPr/>
            <p:nvPr/>
          </p:nvSpPr>
          <p:spPr>
            <a:xfrm flipH="1">
              <a:off x="5129047" y="3384173"/>
              <a:ext cx="397701" cy="310706"/>
            </a:xfrm>
            <a:custGeom>
              <a:avLst/>
              <a:gdLst/>
              <a:ahLst/>
              <a:cxnLst/>
              <a:rect l="l" t="t" r="r" b="b"/>
              <a:pathLst>
                <a:path w="5495" h="4293" extrusionOk="0">
                  <a:moveTo>
                    <a:pt x="3505" y="1"/>
                  </a:moveTo>
                  <a:cubicBezTo>
                    <a:pt x="3181" y="1"/>
                    <a:pt x="2859" y="88"/>
                    <a:pt x="2580" y="260"/>
                  </a:cubicBezTo>
                  <a:cubicBezTo>
                    <a:pt x="2509" y="253"/>
                    <a:pt x="2438" y="249"/>
                    <a:pt x="2367" y="249"/>
                  </a:cubicBezTo>
                  <a:cubicBezTo>
                    <a:pt x="1928" y="249"/>
                    <a:pt x="1500" y="387"/>
                    <a:pt x="1149" y="657"/>
                  </a:cubicBezTo>
                  <a:cubicBezTo>
                    <a:pt x="1034" y="741"/>
                    <a:pt x="930" y="835"/>
                    <a:pt x="836" y="939"/>
                  </a:cubicBezTo>
                  <a:cubicBezTo>
                    <a:pt x="0" y="1879"/>
                    <a:pt x="481" y="3394"/>
                    <a:pt x="972" y="4073"/>
                  </a:cubicBezTo>
                  <a:cubicBezTo>
                    <a:pt x="1034" y="4073"/>
                    <a:pt x="1034" y="4084"/>
                    <a:pt x="1034" y="4094"/>
                  </a:cubicBezTo>
                  <a:cubicBezTo>
                    <a:pt x="1233" y="4125"/>
                    <a:pt x="1431" y="4199"/>
                    <a:pt x="1609" y="4293"/>
                  </a:cubicBezTo>
                  <a:cubicBezTo>
                    <a:pt x="1640" y="3948"/>
                    <a:pt x="1713" y="3614"/>
                    <a:pt x="1818" y="3290"/>
                  </a:cubicBezTo>
                  <a:cubicBezTo>
                    <a:pt x="2466" y="2799"/>
                    <a:pt x="3197" y="2036"/>
                    <a:pt x="3197" y="877"/>
                  </a:cubicBezTo>
                  <a:cubicBezTo>
                    <a:pt x="3907" y="1284"/>
                    <a:pt x="4555" y="1775"/>
                    <a:pt x="5129" y="2349"/>
                  </a:cubicBezTo>
                  <a:cubicBezTo>
                    <a:pt x="5182" y="2506"/>
                    <a:pt x="5401" y="3091"/>
                    <a:pt x="5401" y="3425"/>
                  </a:cubicBezTo>
                  <a:cubicBezTo>
                    <a:pt x="5464" y="3018"/>
                    <a:pt x="5495" y="2600"/>
                    <a:pt x="5495" y="2182"/>
                  </a:cubicBezTo>
                  <a:cubicBezTo>
                    <a:pt x="5485" y="1932"/>
                    <a:pt x="5443" y="1681"/>
                    <a:pt x="5359" y="1441"/>
                  </a:cubicBezTo>
                  <a:cubicBezTo>
                    <a:pt x="5150" y="897"/>
                    <a:pt x="4774" y="396"/>
                    <a:pt x="4231" y="156"/>
                  </a:cubicBezTo>
                  <a:cubicBezTo>
                    <a:pt x="4000" y="52"/>
                    <a:pt x="3752" y="1"/>
                    <a:pt x="350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21" name="Google Shape;2021;p56"/>
            <p:cNvSpPr/>
            <p:nvPr/>
          </p:nvSpPr>
          <p:spPr>
            <a:xfrm flipH="1">
              <a:off x="5129047" y="3384680"/>
              <a:ext cx="314542" cy="158212"/>
            </a:xfrm>
            <a:custGeom>
              <a:avLst/>
              <a:gdLst/>
              <a:ahLst/>
              <a:cxnLst/>
              <a:rect l="l" t="t" r="r" b="b"/>
              <a:pathLst>
                <a:path w="4346" h="2186" extrusionOk="0">
                  <a:moveTo>
                    <a:pt x="2345" y="1"/>
                  </a:moveTo>
                  <a:cubicBezTo>
                    <a:pt x="2023" y="1"/>
                    <a:pt x="1702" y="88"/>
                    <a:pt x="1421" y="264"/>
                  </a:cubicBezTo>
                  <a:cubicBezTo>
                    <a:pt x="1344" y="254"/>
                    <a:pt x="1267" y="249"/>
                    <a:pt x="1190" y="249"/>
                  </a:cubicBezTo>
                  <a:cubicBezTo>
                    <a:pt x="763" y="249"/>
                    <a:pt x="337" y="394"/>
                    <a:pt x="0" y="650"/>
                  </a:cubicBezTo>
                  <a:cubicBezTo>
                    <a:pt x="284" y="529"/>
                    <a:pt x="593" y="468"/>
                    <a:pt x="903" y="468"/>
                  </a:cubicBezTo>
                  <a:cubicBezTo>
                    <a:pt x="1130" y="468"/>
                    <a:pt x="1357" y="501"/>
                    <a:pt x="1578" y="567"/>
                  </a:cubicBezTo>
                  <a:cubicBezTo>
                    <a:pt x="1809" y="430"/>
                    <a:pt x="2070" y="361"/>
                    <a:pt x="2333" y="361"/>
                  </a:cubicBezTo>
                  <a:cubicBezTo>
                    <a:pt x="2534" y="361"/>
                    <a:pt x="2735" y="402"/>
                    <a:pt x="2925" y="483"/>
                  </a:cubicBezTo>
                  <a:cubicBezTo>
                    <a:pt x="3364" y="661"/>
                    <a:pt x="3730" y="984"/>
                    <a:pt x="3970" y="1392"/>
                  </a:cubicBezTo>
                  <a:cubicBezTo>
                    <a:pt x="4127" y="1643"/>
                    <a:pt x="4252" y="1914"/>
                    <a:pt x="4346" y="2186"/>
                  </a:cubicBezTo>
                  <a:cubicBezTo>
                    <a:pt x="4346" y="1935"/>
                    <a:pt x="4294" y="1674"/>
                    <a:pt x="4210" y="1434"/>
                  </a:cubicBezTo>
                  <a:cubicBezTo>
                    <a:pt x="4001" y="901"/>
                    <a:pt x="3615" y="389"/>
                    <a:pt x="3082" y="159"/>
                  </a:cubicBezTo>
                  <a:cubicBezTo>
                    <a:pt x="2848" y="54"/>
                    <a:pt x="2597" y="1"/>
                    <a:pt x="23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22" name="Google Shape;2022;p56"/>
            <p:cNvSpPr/>
            <p:nvPr/>
          </p:nvSpPr>
          <p:spPr>
            <a:xfrm flipH="1">
              <a:off x="5129048" y="3597246"/>
              <a:ext cx="8323" cy="64341"/>
            </a:xfrm>
            <a:custGeom>
              <a:avLst/>
              <a:gdLst/>
              <a:ahLst/>
              <a:cxnLst/>
              <a:rect l="l" t="t" r="r" b="b"/>
              <a:pathLst>
                <a:path w="115" h="889" fill="none" extrusionOk="0">
                  <a:moveTo>
                    <a:pt x="115" y="1"/>
                  </a:moveTo>
                  <a:cubicBezTo>
                    <a:pt x="115" y="304"/>
                    <a:pt x="84" y="607"/>
                    <a:pt x="0" y="889"/>
                  </a:cubicBezTo>
                </a:path>
              </a:pathLst>
            </a:custGeom>
            <a:noFill/>
            <a:ln w="6525" cap="rnd" cmpd="sng">
              <a:solidFill>
                <a:srgbClr val="E0FFF9"/>
              </a:solidFill>
              <a:prstDash val="solid"/>
              <a:miter lim="1044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23" name="Google Shape;2023;p56"/>
            <p:cNvSpPr/>
            <p:nvPr/>
          </p:nvSpPr>
          <p:spPr>
            <a:xfrm flipH="1">
              <a:off x="5368681" y="3650225"/>
              <a:ext cx="68901" cy="40892"/>
            </a:xfrm>
            <a:custGeom>
              <a:avLst/>
              <a:gdLst/>
              <a:ahLst/>
              <a:cxnLst/>
              <a:rect l="l" t="t" r="r" b="b"/>
              <a:pathLst>
                <a:path w="952" h="565" fill="none" extrusionOk="0">
                  <a:moveTo>
                    <a:pt x="951" y="564"/>
                  </a:moveTo>
                  <a:cubicBezTo>
                    <a:pt x="711" y="303"/>
                    <a:pt x="314" y="32"/>
                    <a:pt x="1" y="0"/>
                  </a:cubicBezTo>
                </a:path>
              </a:pathLst>
            </a:custGeom>
            <a:noFill/>
            <a:ln w="6525" cap="flat" cmpd="sng">
              <a:solidFill>
                <a:srgbClr val="E0FFF9"/>
              </a:solidFill>
              <a:prstDash val="solid"/>
              <a:miter lim="1044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24" name="Google Shape;2024;p56"/>
            <p:cNvSpPr/>
            <p:nvPr/>
          </p:nvSpPr>
          <p:spPr>
            <a:xfrm flipH="1">
              <a:off x="5345231" y="3714494"/>
              <a:ext cx="84751" cy="68105"/>
            </a:xfrm>
            <a:custGeom>
              <a:avLst/>
              <a:gdLst/>
              <a:ahLst/>
              <a:cxnLst/>
              <a:rect l="l" t="t" r="r" b="b"/>
              <a:pathLst>
                <a:path w="1171" h="941" fill="none" extrusionOk="0">
                  <a:moveTo>
                    <a:pt x="0" y="0"/>
                  </a:moveTo>
                  <a:cubicBezTo>
                    <a:pt x="282" y="418"/>
                    <a:pt x="690" y="752"/>
                    <a:pt x="1170" y="940"/>
                  </a:cubicBezTo>
                </a:path>
              </a:pathLst>
            </a:custGeom>
            <a:noFill/>
            <a:ln w="6525" cap="flat" cmpd="sng">
              <a:solidFill>
                <a:srgbClr val="E0FFF9"/>
              </a:solidFill>
              <a:prstDash val="solid"/>
              <a:miter lim="1044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25" name="Google Shape;2025;p56"/>
            <p:cNvSpPr/>
            <p:nvPr/>
          </p:nvSpPr>
          <p:spPr>
            <a:xfrm flipH="1">
              <a:off x="5400453" y="3641974"/>
              <a:ext cx="101397" cy="76211"/>
            </a:xfrm>
            <a:custGeom>
              <a:avLst/>
              <a:gdLst/>
              <a:ahLst/>
              <a:cxnLst/>
              <a:rect l="l" t="t" r="r" b="b"/>
              <a:pathLst>
                <a:path w="1401" h="1053" extrusionOk="0">
                  <a:moveTo>
                    <a:pt x="658" y="1"/>
                  </a:moveTo>
                  <a:cubicBezTo>
                    <a:pt x="345" y="1"/>
                    <a:pt x="80" y="169"/>
                    <a:pt x="43" y="428"/>
                  </a:cubicBezTo>
                  <a:cubicBezTo>
                    <a:pt x="1" y="710"/>
                    <a:pt x="252" y="992"/>
                    <a:pt x="617" y="1044"/>
                  </a:cubicBezTo>
                  <a:cubicBezTo>
                    <a:pt x="660" y="1050"/>
                    <a:pt x="702" y="1053"/>
                    <a:pt x="744" y="1053"/>
                  </a:cubicBezTo>
                  <a:cubicBezTo>
                    <a:pt x="1057" y="1053"/>
                    <a:pt x="1322" y="884"/>
                    <a:pt x="1359" y="626"/>
                  </a:cubicBezTo>
                  <a:cubicBezTo>
                    <a:pt x="1401" y="344"/>
                    <a:pt x="1140" y="72"/>
                    <a:pt x="784" y="10"/>
                  </a:cubicBezTo>
                  <a:cubicBezTo>
                    <a:pt x="742" y="4"/>
                    <a:pt x="699" y="1"/>
                    <a:pt x="658" y="1"/>
                  </a:cubicBezTo>
                  <a:close/>
                </a:path>
              </a:pathLst>
            </a:custGeom>
            <a:solidFill>
              <a:srgbClr val="E78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26" name="Google Shape;2026;p56"/>
            <p:cNvSpPr/>
            <p:nvPr/>
          </p:nvSpPr>
          <p:spPr>
            <a:xfrm flipH="1">
              <a:off x="5131291" y="3643421"/>
              <a:ext cx="243542" cy="163133"/>
            </a:xfrm>
            <a:custGeom>
              <a:avLst/>
              <a:gdLst/>
              <a:ahLst/>
              <a:cxnLst/>
              <a:rect l="l" t="t" r="r" b="b"/>
              <a:pathLst>
                <a:path w="3365" h="2254" extrusionOk="0">
                  <a:moveTo>
                    <a:pt x="3344" y="0"/>
                  </a:moveTo>
                  <a:lnTo>
                    <a:pt x="3344" y="0"/>
                  </a:lnTo>
                  <a:cubicBezTo>
                    <a:pt x="2236" y="261"/>
                    <a:pt x="1119" y="449"/>
                    <a:pt x="1" y="564"/>
                  </a:cubicBezTo>
                  <a:cubicBezTo>
                    <a:pt x="32" y="1045"/>
                    <a:pt x="137" y="1504"/>
                    <a:pt x="325" y="1943"/>
                  </a:cubicBezTo>
                  <a:cubicBezTo>
                    <a:pt x="758" y="2117"/>
                    <a:pt x="1350" y="2254"/>
                    <a:pt x="1867" y="2254"/>
                  </a:cubicBezTo>
                  <a:cubicBezTo>
                    <a:pt x="1973" y="2254"/>
                    <a:pt x="2076" y="2248"/>
                    <a:pt x="2174" y="2236"/>
                  </a:cubicBezTo>
                  <a:cubicBezTo>
                    <a:pt x="2550" y="2089"/>
                    <a:pt x="2759" y="1870"/>
                    <a:pt x="3009" y="1525"/>
                  </a:cubicBezTo>
                  <a:cubicBezTo>
                    <a:pt x="3250" y="1055"/>
                    <a:pt x="3365" y="533"/>
                    <a:pt x="33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27" name="Google Shape;2027;p56"/>
            <p:cNvSpPr/>
            <p:nvPr/>
          </p:nvSpPr>
          <p:spPr>
            <a:xfrm flipH="1">
              <a:off x="5151701" y="3676641"/>
              <a:ext cx="201926" cy="41471"/>
            </a:xfrm>
            <a:custGeom>
              <a:avLst/>
              <a:gdLst/>
              <a:ahLst/>
              <a:cxnLst/>
              <a:rect l="l" t="t" r="r" b="b"/>
              <a:pathLst>
                <a:path w="2790" h="573" extrusionOk="0">
                  <a:moveTo>
                    <a:pt x="2790" y="1"/>
                  </a:moveTo>
                  <a:lnTo>
                    <a:pt x="2790" y="1"/>
                  </a:lnTo>
                  <a:cubicBezTo>
                    <a:pt x="1881" y="293"/>
                    <a:pt x="951" y="471"/>
                    <a:pt x="0" y="534"/>
                  </a:cubicBezTo>
                  <a:cubicBezTo>
                    <a:pt x="298" y="559"/>
                    <a:pt x="595" y="573"/>
                    <a:pt x="895" y="573"/>
                  </a:cubicBezTo>
                  <a:cubicBezTo>
                    <a:pt x="1090" y="573"/>
                    <a:pt x="1286" y="567"/>
                    <a:pt x="1484" y="554"/>
                  </a:cubicBezTo>
                  <a:cubicBezTo>
                    <a:pt x="1964" y="513"/>
                    <a:pt x="2424" y="314"/>
                    <a:pt x="27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28" name="Google Shape;2028;p56"/>
            <p:cNvSpPr/>
            <p:nvPr/>
          </p:nvSpPr>
          <p:spPr>
            <a:xfrm flipH="1">
              <a:off x="5163064" y="3728100"/>
              <a:ext cx="170154" cy="39589"/>
            </a:xfrm>
            <a:custGeom>
              <a:avLst/>
              <a:gdLst/>
              <a:ahLst/>
              <a:cxnLst/>
              <a:rect l="l" t="t" r="r" b="b"/>
              <a:pathLst>
                <a:path w="2351" h="547" extrusionOk="0">
                  <a:moveTo>
                    <a:pt x="2351" y="0"/>
                  </a:moveTo>
                  <a:lnTo>
                    <a:pt x="2351" y="0"/>
                  </a:lnTo>
                  <a:cubicBezTo>
                    <a:pt x="1599" y="261"/>
                    <a:pt x="805" y="418"/>
                    <a:pt x="0" y="460"/>
                  </a:cubicBezTo>
                  <a:cubicBezTo>
                    <a:pt x="289" y="519"/>
                    <a:pt x="578" y="547"/>
                    <a:pt x="870" y="547"/>
                  </a:cubicBezTo>
                  <a:cubicBezTo>
                    <a:pt x="990" y="547"/>
                    <a:pt x="1111" y="542"/>
                    <a:pt x="1233" y="533"/>
                  </a:cubicBezTo>
                  <a:cubicBezTo>
                    <a:pt x="1661" y="491"/>
                    <a:pt x="2058" y="303"/>
                    <a:pt x="23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029" name="Google Shape;2029;p56"/>
          <p:cNvGrpSpPr/>
          <p:nvPr/>
        </p:nvGrpSpPr>
        <p:grpSpPr>
          <a:xfrm>
            <a:off x="6295198" y="1139953"/>
            <a:ext cx="1787454" cy="1378790"/>
            <a:chOff x="6432113" y="1237750"/>
            <a:chExt cx="1787454" cy="1378790"/>
          </a:xfrm>
        </p:grpSpPr>
        <p:sp>
          <p:nvSpPr>
            <p:cNvPr id="2030" name="Google Shape;2030;p56"/>
            <p:cNvSpPr/>
            <p:nvPr/>
          </p:nvSpPr>
          <p:spPr>
            <a:xfrm>
              <a:off x="7399072" y="1808337"/>
              <a:ext cx="423388" cy="209044"/>
            </a:xfrm>
            <a:custGeom>
              <a:avLst/>
              <a:gdLst/>
              <a:ahLst/>
              <a:cxnLst/>
              <a:rect l="l" t="t" r="r" b="b"/>
              <a:pathLst>
                <a:path w="5736" h="2832" extrusionOk="0">
                  <a:moveTo>
                    <a:pt x="1369" y="1"/>
                  </a:moveTo>
                  <a:cubicBezTo>
                    <a:pt x="617" y="1"/>
                    <a:pt x="1" y="617"/>
                    <a:pt x="1" y="1369"/>
                  </a:cubicBezTo>
                  <a:lnTo>
                    <a:pt x="1" y="2832"/>
                  </a:lnTo>
                  <a:lnTo>
                    <a:pt x="565" y="2832"/>
                  </a:lnTo>
                  <a:lnTo>
                    <a:pt x="565" y="1369"/>
                  </a:lnTo>
                  <a:cubicBezTo>
                    <a:pt x="565" y="930"/>
                    <a:pt x="930" y="565"/>
                    <a:pt x="1369" y="565"/>
                  </a:cubicBezTo>
                  <a:lnTo>
                    <a:pt x="4367" y="565"/>
                  </a:lnTo>
                  <a:cubicBezTo>
                    <a:pt x="4806" y="565"/>
                    <a:pt x="5172" y="930"/>
                    <a:pt x="5172" y="1369"/>
                  </a:cubicBezTo>
                  <a:lnTo>
                    <a:pt x="5172" y="2832"/>
                  </a:lnTo>
                  <a:lnTo>
                    <a:pt x="5736" y="2832"/>
                  </a:lnTo>
                  <a:lnTo>
                    <a:pt x="5736" y="1369"/>
                  </a:lnTo>
                  <a:cubicBezTo>
                    <a:pt x="5736" y="617"/>
                    <a:pt x="5119" y="1"/>
                    <a:pt x="43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31" name="Google Shape;2031;p56"/>
            <p:cNvSpPr/>
            <p:nvPr/>
          </p:nvSpPr>
          <p:spPr>
            <a:xfrm>
              <a:off x="7089129" y="1992652"/>
              <a:ext cx="1130438" cy="623072"/>
            </a:xfrm>
            <a:custGeom>
              <a:avLst/>
              <a:gdLst/>
              <a:ahLst/>
              <a:cxnLst/>
              <a:rect l="l" t="t" r="r" b="b"/>
              <a:pathLst>
                <a:path w="15315" h="8441" extrusionOk="0">
                  <a:moveTo>
                    <a:pt x="637" y="0"/>
                  </a:moveTo>
                  <a:cubicBezTo>
                    <a:pt x="293" y="0"/>
                    <a:pt x="0" y="282"/>
                    <a:pt x="0" y="637"/>
                  </a:cubicBezTo>
                  <a:lnTo>
                    <a:pt x="0" y="7804"/>
                  </a:lnTo>
                  <a:cubicBezTo>
                    <a:pt x="0" y="8159"/>
                    <a:pt x="293" y="8441"/>
                    <a:pt x="637" y="8441"/>
                  </a:cubicBezTo>
                  <a:lnTo>
                    <a:pt x="14677" y="8441"/>
                  </a:lnTo>
                  <a:cubicBezTo>
                    <a:pt x="15032" y="8441"/>
                    <a:pt x="15315" y="8159"/>
                    <a:pt x="15315" y="7804"/>
                  </a:cubicBezTo>
                  <a:lnTo>
                    <a:pt x="15315" y="637"/>
                  </a:lnTo>
                  <a:cubicBezTo>
                    <a:pt x="15315" y="282"/>
                    <a:pt x="15032" y="0"/>
                    <a:pt x="146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32" name="Google Shape;2032;p56"/>
            <p:cNvSpPr/>
            <p:nvPr/>
          </p:nvSpPr>
          <p:spPr>
            <a:xfrm>
              <a:off x="7089129" y="1992652"/>
              <a:ext cx="972406" cy="623072"/>
            </a:xfrm>
            <a:custGeom>
              <a:avLst/>
              <a:gdLst/>
              <a:ahLst/>
              <a:cxnLst/>
              <a:rect l="l" t="t" r="r" b="b"/>
              <a:pathLst>
                <a:path w="13174" h="8441" extrusionOk="0">
                  <a:moveTo>
                    <a:pt x="637" y="0"/>
                  </a:moveTo>
                  <a:cubicBezTo>
                    <a:pt x="293" y="0"/>
                    <a:pt x="0" y="282"/>
                    <a:pt x="0" y="637"/>
                  </a:cubicBezTo>
                  <a:lnTo>
                    <a:pt x="0" y="7804"/>
                  </a:lnTo>
                  <a:cubicBezTo>
                    <a:pt x="0" y="8159"/>
                    <a:pt x="293" y="8441"/>
                    <a:pt x="637" y="8441"/>
                  </a:cubicBezTo>
                  <a:lnTo>
                    <a:pt x="12546" y="8441"/>
                  </a:lnTo>
                  <a:cubicBezTo>
                    <a:pt x="12891" y="8441"/>
                    <a:pt x="13173" y="8159"/>
                    <a:pt x="13173" y="7804"/>
                  </a:cubicBezTo>
                  <a:lnTo>
                    <a:pt x="13173" y="637"/>
                  </a:lnTo>
                  <a:cubicBezTo>
                    <a:pt x="13173" y="282"/>
                    <a:pt x="12891" y="0"/>
                    <a:pt x="1254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33" name="Google Shape;2033;p56"/>
            <p:cNvSpPr/>
            <p:nvPr/>
          </p:nvSpPr>
          <p:spPr>
            <a:xfrm>
              <a:off x="7383645" y="2112158"/>
              <a:ext cx="383308" cy="384059"/>
            </a:xfrm>
            <a:custGeom>
              <a:avLst/>
              <a:gdLst/>
              <a:ahLst/>
              <a:cxnLst/>
              <a:rect l="l" t="t" r="r" b="b"/>
              <a:pathLst>
                <a:path w="5193" h="5203" extrusionOk="0">
                  <a:moveTo>
                    <a:pt x="2602" y="0"/>
                  </a:moveTo>
                  <a:cubicBezTo>
                    <a:pt x="1171" y="0"/>
                    <a:pt x="1" y="1170"/>
                    <a:pt x="1" y="2602"/>
                  </a:cubicBezTo>
                  <a:cubicBezTo>
                    <a:pt x="1" y="4033"/>
                    <a:pt x="1171" y="5203"/>
                    <a:pt x="2602" y="5203"/>
                  </a:cubicBezTo>
                  <a:cubicBezTo>
                    <a:pt x="4033" y="5203"/>
                    <a:pt x="5193" y="4033"/>
                    <a:pt x="5193" y="2602"/>
                  </a:cubicBezTo>
                  <a:cubicBezTo>
                    <a:pt x="5193" y="1170"/>
                    <a:pt x="4033" y="0"/>
                    <a:pt x="26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34" name="Google Shape;2034;p56"/>
            <p:cNvSpPr/>
            <p:nvPr/>
          </p:nvSpPr>
          <p:spPr>
            <a:xfrm>
              <a:off x="7534004" y="2176893"/>
              <a:ext cx="83334" cy="254588"/>
            </a:xfrm>
            <a:custGeom>
              <a:avLst/>
              <a:gdLst/>
              <a:ahLst/>
              <a:cxnLst/>
              <a:rect l="l" t="t" r="r" b="b"/>
              <a:pathLst>
                <a:path w="1129" h="3449" extrusionOk="0">
                  <a:moveTo>
                    <a:pt x="1" y="1"/>
                  </a:moveTo>
                  <a:lnTo>
                    <a:pt x="1" y="3448"/>
                  </a:lnTo>
                  <a:lnTo>
                    <a:pt x="1129" y="3448"/>
                  </a:lnTo>
                  <a:lnTo>
                    <a:pt x="112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35" name="Google Shape;2035;p56"/>
            <p:cNvSpPr/>
            <p:nvPr/>
          </p:nvSpPr>
          <p:spPr>
            <a:xfrm>
              <a:off x="7448454" y="2262518"/>
              <a:ext cx="254505" cy="83337"/>
            </a:xfrm>
            <a:custGeom>
              <a:avLst/>
              <a:gdLst/>
              <a:ahLst/>
              <a:cxnLst/>
              <a:rect l="l" t="t" r="r" b="b"/>
              <a:pathLst>
                <a:path w="3448" h="1129" extrusionOk="0">
                  <a:moveTo>
                    <a:pt x="0" y="0"/>
                  </a:moveTo>
                  <a:lnTo>
                    <a:pt x="0" y="1129"/>
                  </a:lnTo>
                  <a:lnTo>
                    <a:pt x="3447" y="1129"/>
                  </a:lnTo>
                  <a:lnTo>
                    <a:pt x="344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36" name="Google Shape;2036;p56"/>
            <p:cNvSpPr/>
            <p:nvPr/>
          </p:nvSpPr>
          <p:spPr>
            <a:xfrm>
              <a:off x="7956587" y="2054287"/>
              <a:ext cx="46354" cy="110353"/>
            </a:xfrm>
            <a:custGeom>
              <a:avLst/>
              <a:gdLst/>
              <a:ahLst/>
              <a:cxnLst/>
              <a:rect l="l" t="t" r="r" b="b"/>
              <a:pathLst>
                <a:path w="628" h="1495" extrusionOk="0">
                  <a:moveTo>
                    <a:pt x="314" y="1"/>
                  </a:moveTo>
                  <a:cubicBezTo>
                    <a:pt x="136" y="1"/>
                    <a:pt x="0" y="137"/>
                    <a:pt x="0" y="314"/>
                  </a:cubicBezTo>
                  <a:lnTo>
                    <a:pt x="0" y="1181"/>
                  </a:lnTo>
                  <a:cubicBezTo>
                    <a:pt x="0" y="1390"/>
                    <a:pt x="154" y="1495"/>
                    <a:pt x="310" y="1495"/>
                  </a:cubicBezTo>
                  <a:cubicBezTo>
                    <a:pt x="465" y="1495"/>
                    <a:pt x="622" y="1390"/>
                    <a:pt x="627" y="1181"/>
                  </a:cubicBezTo>
                  <a:lnTo>
                    <a:pt x="627" y="314"/>
                  </a:lnTo>
                  <a:cubicBezTo>
                    <a:pt x="627" y="137"/>
                    <a:pt x="481" y="1"/>
                    <a:pt x="3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37" name="Google Shape;2037;p56"/>
            <p:cNvSpPr/>
            <p:nvPr/>
          </p:nvSpPr>
          <p:spPr>
            <a:xfrm>
              <a:off x="7956587" y="2210848"/>
              <a:ext cx="46354" cy="379631"/>
            </a:xfrm>
            <a:custGeom>
              <a:avLst/>
              <a:gdLst/>
              <a:ahLst/>
              <a:cxnLst/>
              <a:rect l="l" t="t" r="r" b="b"/>
              <a:pathLst>
                <a:path w="628" h="5143" extrusionOk="0">
                  <a:moveTo>
                    <a:pt x="314" y="1"/>
                  </a:moveTo>
                  <a:cubicBezTo>
                    <a:pt x="136" y="1"/>
                    <a:pt x="0" y="136"/>
                    <a:pt x="0" y="314"/>
                  </a:cubicBezTo>
                  <a:lnTo>
                    <a:pt x="0" y="4837"/>
                  </a:lnTo>
                  <a:cubicBezTo>
                    <a:pt x="0" y="5041"/>
                    <a:pt x="154" y="5143"/>
                    <a:pt x="310" y="5143"/>
                  </a:cubicBezTo>
                  <a:cubicBezTo>
                    <a:pt x="465" y="5143"/>
                    <a:pt x="622" y="5041"/>
                    <a:pt x="627" y="4837"/>
                  </a:cubicBezTo>
                  <a:lnTo>
                    <a:pt x="627" y="314"/>
                  </a:lnTo>
                  <a:cubicBezTo>
                    <a:pt x="627" y="136"/>
                    <a:pt x="481" y="1"/>
                    <a:pt x="3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38" name="Google Shape;2038;p56"/>
            <p:cNvSpPr/>
            <p:nvPr/>
          </p:nvSpPr>
          <p:spPr>
            <a:xfrm>
              <a:off x="6432113" y="1264692"/>
              <a:ext cx="559868" cy="792773"/>
            </a:xfrm>
            <a:custGeom>
              <a:avLst/>
              <a:gdLst/>
              <a:ahLst/>
              <a:cxnLst/>
              <a:rect l="l" t="t" r="r" b="b"/>
              <a:pathLst>
                <a:path w="7585" h="10740" extrusionOk="0">
                  <a:moveTo>
                    <a:pt x="2142" y="1"/>
                  </a:moveTo>
                  <a:cubicBezTo>
                    <a:pt x="931" y="1"/>
                    <a:pt x="1" y="1077"/>
                    <a:pt x="189" y="2278"/>
                  </a:cubicBezTo>
                  <a:lnTo>
                    <a:pt x="951" y="8306"/>
                  </a:lnTo>
                  <a:cubicBezTo>
                    <a:pt x="1159" y="9709"/>
                    <a:pt x="2360" y="10740"/>
                    <a:pt x="3772" y="10740"/>
                  </a:cubicBezTo>
                  <a:cubicBezTo>
                    <a:pt x="3779" y="10740"/>
                    <a:pt x="3786" y="10740"/>
                    <a:pt x="3793" y="10740"/>
                  </a:cubicBezTo>
                  <a:cubicBezTo>
                    <a:pt x="3800" y="10740"/>
                    <a:pt x="3807" y="10740"/>
                    <a:pt x="3814" y="10740"/>
                  </a:cubicBezTo>
                  <a:cubicBezTo>
                    <a:pt x="5226" y="10740"/>
                    <a:pt x="6416" y="9709"/>
                    <a:pt x="6634" y="8306"/>
                  </a:cubicBezTo>
                  <a:lnTo>
                    <a:pt x="7397" y="2278"/>
                  </a:lnTo>
                  <a:cubicBezTo>
                    <a:pt x="7585" y="1077"/>
                    <a:pt x="6655" y="1"/>
                    <a:pt x="5433" y="1"/>
                  </a:cubicBezTo>
                  <a:lnTo>
                    <a:pt x="5433" y="272"/>
                  </a:lnTo>
                  <a:cubicBezTo>
                    <a:pt x="6478" y="272"/>
                    <a:pt x="7282" y="1202"/>
                    <a:pt x="7125" y="2236"/>
                  </a:cubicBezTo>
                  <a:lnTo>
                    <a:pt x="6363" y="8264"/>
                  </a:lnTo>
                  <a:cubicBezTo>
                    <a:pt x="6164" y="9538"/>
                    <a:pt x="5078" y="10468"/>
                    <a:pt x="3793" y="10468"/>
                  </a:cubicBezTo>
                  <a:cubicBezTo>
                    <a:pt x="2508" y="10468"/>
                    <a:pt x="1411" y="9538"/>
                    <a:pt x="1223" y="8264"/>
                  </a:cubicBezTo>
                  <a:lnTo>
                    <a:pt x="460" y="2236"/>
                  </a:lnTo>
                  <a:cubicBezTo>
                    <a:pt x="293" y="1202"/>
                    <a:pt x="1098" y="272"/>
                    <a:pt x="2142" y="272"/>
                  </a:cubicBezTo>
                  <a:lnTo>
                    <a:pt x="2142" y="1"/>
                  </a:lnTo>
                  <a:close/>
                </a:path>
              </a:pathLst>
            </a:custGeom>
            <a:solidFill>
              <a:srgbClr val="C2C0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39" name="Google Shape;2039;p56"/>
            <p:cNvSpPr/>
            <p:nvPr/>
          </p:nvSpPr>
          <p:spPr>
            <a:xfrm>
              <a:off x="6536264" y="1237750"/>
              <a:ext cx="117214" cy="73298"/>
            </a:xfrm>
            <a:custGeom>
              <a:avLst/>
              <a:gdLst/>
              <a:ahLst/>
              <a:cxnLst/>
              <a:rect l="l" t="t" r="r" b="b"/>
              <a:pathLst>
                <a:path w="1588" h="993" extrusionOk="0">
                  <a:moveTo>
                    <a:pt x="502" y="0"/>
                  </a:moveTo>
                  <a:cubicBezTo>
                    <a:pt x="230" y="0"/>
                    <a:pt x="0" y="230"/>
                    <a:pt x="0" y="502"/>
                  </a:cubicBezTo>
                  <a:cubicBezTo>
                    <a:pt x="0" y="773"/>
                    <a:pt x="230" y="993"/>
                    <a:pt x="502" y="993"/>
                  </a:cubicBezTo>
                  <a:lnTo>
                    <a:pt x="1087" y="993"/>
                  </a:lnTo>
                  <a:cubicBezTo>
                    <a:pt x="1358" y="993"/>
                    <a:pt x="1588" y="773"/>
                    <a:pt x="1588" y="502"/>
                  </a:cubicBezTo>
                  <a:cubicBezTo>
                    <a:pt x="1588" y="230"/>
                    <a:pt x="1369" y="0"/>
                    <a:pt x="10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40" name="Google Shape;2040;p56"/>
            <p:cNvSpPr/>
            <p:nvPr/>
          </p:nvSpPr>
          <p:spPr>
            <a:xfrm>
              <a:off x="6770623" y="1237750"/>
              <a:ext cx="117288" cy="73298"/>
            </a:xfrm>
            <a:custGeom>
              <a:avLst/>
              <a:gdLst/>
              <a:ahLst/>
              <a:cxnLst/>
              <a:rect l="l" t="t" r="r" b="b"/>
              <a:pathLst>
                <a:path w="1589" h="993" extrusionOk="0">
                  <a:moveTo>
                    <a:pt x="502" y="0"/>
                  </a:moveTo>
                  <a:cubicBezTo>
                    <a:pt x="220" y="0"/>
                    <a:pt x="1" y="230"/>
                    <a:pt x="1" y="502"/>
                  </a:cubicBezTo>
                  <a:cubicBezTo>
                    <a:pt x="1" y="773"/>
                    <a:pt x="220" y="993"/>
                    <a:pt x="502" y="993"/>
                  </a:cubicBezTo>
                  <a:lnTo>
                    <a:pt x="1098" y="993"/>
                  </a:lnTo>
                  <a:cubicBezTo>
                    <a:pt x="1369" y="993"/>
                    <a:pt x="1589" y="773"/>
                    <a:pt x="1589" y="502"/>
                  </a:cubicBezTo>
                  <a:cubicBezTo>
                    <a:pt x="1589" y="230"/>
                    <a:pt x="1369" y="0"/>
                    <a:pt x="10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41" name="Google Shape;2041;p56"/>
            <p:cNvSpPr/>
            <p:nvPr/>
          </p:nvSpPr>
          <p:spPr>
            <a:xfrm>
              <a:off x="6696587" y="1259304"/>
              <a:ext cx="889957" cy="1357236"/>
            </a:xfrm>
            <a:custGeom>
              <a:avLst/>
              <a:gdLst/>
              <a:ahLst/>
              <a:cxnLst/>
              <a:rect l="l" t="t" r="r" b="b"/>
              <a:pathLst>
                <a:path w="12057" h="18387" extrusionOk="0">
                  <a:moveTo>
                    <a:pt x="9079" y="1"/>
                  </a:moveTo>
                  <a:cubicBezTo>
                    <a:pt x="7439" y="1"/>
                    <a:pt x="6112" y="1327"/>
                    <a:pt x="6112" y="2978"/>
                  </a:cubicBezTo>
                  <a:lnTo>
                    <a:pt x="6112" y="15420"/>
                  </a:lnTo>
                  <a:cubicBezTo>
                    <a:pt x="6112" y="16830"/>
                    <a:pt x="4963" y="17979"/>
                    <a:pt x="3553" y="17979"/>
                  </a:cubicBezTo>
                  <a:lnTo>
                    <a:pt x="2978" y="17979"/>
                  </a:lnTo>
                  <a:cubicBezTo>
                    <a:pt x="1557" y="17979"/>
                    <a:pt x="419" y="16830"/>
                    <a:pt x="419" y="15420"/>
                  </a:cubicBezTo>
                  <a:lnTo>
                    <a:pt x="419" y="12515"/>
                  </a:lnTo>
                  <a:lnTo>
                    <a:pt x="1" y="12515"/>
                  </a:lnTo>
                  <a:lnTo>
                    <a:pt x="1" y="15420"/>
                  </a:lnTo>
                  <a:cubicBezTo>
                    <a:pt x="1" y="17060"/>
                    <a:pt x="1328" y="18386"/>
                    <a:pt x="2978" y="18386"/>
                  </a:cubicBezTo>
                  <a:lnTo>
                    <a:pt x="3553" y="18386"/>
                  </a:lnTo>
                  <a:cubicBezTo>
                    <a:pt x="5193" y="18386"/>
                    <a:pt x="6519" y="17060"/>
                    <a:pt x="6519" y="15420"/>
                  </a:cubicBezTo>
                  <a:lnTo>
                    <a:pt x="6519" y="2978"/>
                  </a:lnTo>
                  <a:cubicBezTo>
                    <a:pt x="6519" y="1557"/>
                    <a:pt x="7669" y="408"/>
                    <a:pt x="9079" y="408"/>
                  </a:cubicBezTo>
                  <a:cubicBezTo>
                    <a:pt x="10500" y="408"/>
                    <a:pt x="11649" y="1557"/>
                    <a:pt x="11649" y="2978"/>
                  </a:cubicBezTo>
                  <a:lnTo>
                    <a:pt x="11649" y="10395"/>
                  </a:lnTo>
                  <a:lnTo>
                    <a:pt x="12056" y="10395"/>
                  </a:lnTo>
                  <a:lnTo>
                    <a:pt x="12056" y="2978"/>
                  </a:lnTo>
                  <a:cubicBezTo>
                    <a:pt x="12056" y="1327"/>
                    <a:pt x="10729" y="1"/>
                    <a:pt x="90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42" name="Google Shape;2042;p56"/>
            <p:cNvSpPr/>
            <p:nvPr/>
          </p:nvSpPr>
          <p:spPr>
            <a:xfrm>
              <a:off x="7454580" y="1998779"/>
              <a:ext cx="201360" cy="173096"/>
            </a:xfrm>
            <a:custGeom>
              <a:avLst/>
              <a:gdLst/>
              <a:ahLst/>
              <a:cxnLst/>
              <a:rect l="l" t="t" r="r" b="b"/>
              <a:pathLst>
                <a:path w="2728" h="2345" extrusionOk="0">
                  <a:moveTo>
                    <a:pt x="1568" y="1"/>
                  </a:moveTo>
                  <a:cubicBezTo>
                    <a:pt x="523" y="1"/>
                    <a:pt x="1" y="1265"/>
                    <a:pt x="732" y="1996"/>
                  </a:cubicBezTo>
                  <a:cubicBezTo>
                    <a:pt x="972" y="2237"/>
                    <a:pt x="1267" y="2344"/>
                    <a:pt x="1555" y="2344"/>
                  </a:cubicBezTo>
                  <a:cubicBezTo>
                    <a:pt x="2155" y="2344"/>
                    <a:pt x="2727" y="1877"/>
                    <a:pt x="2727" y="1171"/>
                  </a:cubicBezTo>
                  <a:cubicBezTo>
                    <a:pt x="2727" y="523"/>
                    <a:pt x="2205" y="1"/>
                    <a:pt x="15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43" name="Google Shape;2043;p56"/>
            <p:cNvSpPr/>
            <p:nvPr/>
          </p:nvSpPr>
          <p:spPr>
            <a:xfrm>
              <a:off x="7496211" y="2030445"/>
              <a:ext cx="128065" cy="109615"/>
            </a:xfrm>
            <a:custGeom>
              <a:avLst/>
              <a:gdLst/>
              <a:ahLst/>
              <a:cxnLst/>
              <a:rect l="l" t="t" r="r" b="b"/>
              <a:pathLst>
                <a:path w="1735" h="1485" extrusionOk="0">
                  <a:moveTo>
                    <a:pt x="1004" y="0"/>
                  </a:moveTo>
                  <a:cubicBezTo>
                    <a:pt x="335" y="0"/>
                    <a:pt x="1" y="804"/>
                    <a:pt x="471" y="1264"/>
                  </a:cubicBezTo>
                  <a:cubicBezTo>
                    <a:pt x="623" y="1416"/>
                    <a:pt x="809" y="1484"/>
                    <a:pt x="991" y="1484"/>
                  </a:cubicBezTo>
                  <a:cubicBezTo>
                    <a:pt x="1372" y="1484"/>
                    <a:pt x="1735" y="1187"/>
                    <a:pt x="1735" y="742"/>
                  </a:cubicBezTo>
                  <a:cubicBezTo>
                    <a:pt x="1735" y="334"/>
                    <a:pt x="1411" y="0"/>
                    <a:pt x="1004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44" name="Google Shape;2044;p56"/>
            <p:cNvSpPr/>
            <p:nvPr/>
          </p:nvSpPr>
          <p:spPr>
            <a:xfrm>
              <a:off x="6473744" y="1758955"/>
              <a:ext cx="476607" cy="479724"/>
            </a:xfrm>
            <a:custGeom>
              <a:avLst/>
              <a:gdLst/>
              <a:ahLst/>
              <a:cxnLst/>
              <a:rect l="l" t="t" r="r" b="b"/>
              <a:pathLst>
                <a:path w="6457" h="6499" extrusionOk="0">
                  <a:moveTo>
                    <a:pt x="1" y="1"/>
                  </a:moveTo>
                  <a:lnTo>
                    <a:pt x="252" y="1631"/>
                  </a:lnTo>
                  <a:cubicBezTo>
                    <a:pt x="419" y="2738"/>
                    <a:pt x="1202" y="3668"/>
                    <a:pt x="2268" y="4023"/>
                  </a:cubicBezTo>
                  <a:cubicBezTo>
                    <a:pt x="2602" y="4138"/>
                    <a:pt x="2832" y="4451"/>
                    <a:pt x="2832" y="4806"/>
                  </a:cubicBezTo>
                  <a:lnTo>
                    <a:pt x="2832" y="6499"/>
                  </a:lnTo>
                  <a:lnTo>
                    <a:pt x="3626" y="6499"/>
                  </a:lnTo>
                  <a:lnTo>
                    <a:pt x="3626" y="4806"/>
                  </a:lnTo>
                  <a:cubicBezTo>
                    <a:pt x="3615" y="4451"/>
                    <a:pt x="3845" y="4138"/>
                    <a:pt x="4190" y="4023"/>
                  </a:cubicBezTo>
                  <a:cubicBezTo>
                    <a:pt x="5255" y="3668"/>
                    <a:pt x="6029" y="2738"/>
                    <a:pt x="6196" y="1631"/>
                  </a:cubicBezTo>
                  <a:lnTo>
                    <a:pt x="6457" y="1"/>
                  </a:lnTo>
                  <a:lnTo>
                    <a:pt x="5903" y="1"/>
                  </a:lnTo>
                  <a:lnTo>
                    <a:pt x="5673" y="1484"/>
                  </a:lnTo>
                  <a:cubicBezTo>
                    <a:pt x="5496" y="2707"/>
                    <a:pt x="4462" y="3615"/>
                    <a:pt x="3229" y="3636"/>
                  </a:cubicBezTo>
                  <a:cubicBezTo>
                    <a:pt x="3222" y="3636"/>
                    <a:pt x="3215" y="3636"/>
                    <a:pt x="3208" y="3636"/>
                  </a:cubicBezTo>
                  <a:cubicBezTo>
                    <a:pt x="1995" y="3636"/>
                    <a:pt x="971" y="2741"/>
                    <a:pt x="795" y="1547"/>
                  </a:cubicBezTo>
                  <a:lnTo>
                    <a:pt x="55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34"/>
          <p:cNvSpPr txBox="1">
            <a:spLocks noGrp="1"/>
          </p:cNvSpPr>
          <p:nvPr>
            <p:ph type="title" idx="4294967295"/>
          </p:nvPr>
        </p:nvSpPr>
        <p:spPr>
          <a:xfrm>
            <a:off x="2390541" y="128833"/>
            <a:ext cx="4362918" cy="84137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921E77-DECD-5486-7F2B-888CBA729792}"/>
              </a:ext>
            </a:extLst>
          </p:cNvPr>
          <p:cNvSpPr txBox="1"/>
          <p:nvPr/>
        </p:nvSpPr>
        <p:spPr>
          <a:xfrm>
            <a:off x="264574" y="1064749"/>
            <a:ext cx="8638062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Vaccines have long been a cornerstone of public health, preventing millions of illnesses and saving countless lives. However, as vaccination efforts intensify, particularly in response to global health crises like the COVID-19 pandemic, the need for robust vaccine safety monitoring has never been more critical.</a:t>
            </a:r>
          </a:p>
          <a:p>
            <a:pPr algn="l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project, </a:t>
            </a:r>
            <a:r>
              <a:rPr lang="en-US" b="0" i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VaxRisk</a:t>
            </a:r>
            <a:r>
              <a:rPr lang="en-US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addresses this need by leveraging advanced data science techniques to analyze adverse events associated with four key vaccines:</a:t>
            </a:r>
          </a:p>
          <a:p>
            <a:pPr algn="l">
              <a:buFont typeface="+mj-lt"/>
              <a:buAutoNum type="arabicPeriod"/>
            </a:pPr>
            <a:r>
              <a:rPr lang="en-US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Pneumococcal Polysaccharide Vaccine (PPV)</a:t>
            </a:r>
          </a:p>
          <a:p>
            <a:pPr algn="l">
              <a:buFont typeface="+mj-lt"/>
              <a:buAutoNum type="arabicPeriod"/>
            </a:pPr>
            <a:r>
              <a:rPr lang="en-US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COVID-19 Vaccine</a:t>
            </a:r>
          </a:p>
          <a:p>
            <a:pPr algn="l">
              <a:buFont typeface="+mj-lt"/>
              <a:buAutoNum type="arabicPeriod"/>
            </a:pPr>
            <a:r>
              <a:rPr lang="en-US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Influenza Vaccine</a:t>
            </a:r>
          </a:p>
          <a:p>
            <a:pPr algn="l">
              <a:buFont typeface="+mj-lt"/>
              <a:buAutoNum type="arabicPeriod"/>
            </a:pPr>
            <a:r>
              <a:rPr lang="en-US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Varicella Zoster Vaccine</a:t>
            </a:r>
          </a:p>
          <a:p>
            <a:pPr algn="l">
              <a:buFont typeface="+mj-lt"/>
              <a:buAutoNum type="arabicPeriod"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Using data from the Vaccine Adverse Event Reporting System (VAERS), we aim to predict serious adverse events based on individual demographics and health history.</a:t>
            </a:r>
          </a:p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p37"/>
          <p:cNvSpPr txBox="1">
            <a:spLocks noGrp="1"/>
          </p:cNvSpPr>
          <p:nvPr>
            <p:ph type="subTitle" idx="1"/>
          </p:nvPr>
        </p:nvSpPr>
        <p:spPr>
          <a:xfrm>
            <a:off x="235974" y="1315974"/>
            <a:ext cx="8241792" cy="25115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Vaccine Adverse Event Reporting System (VAERS) is a crucial tool for monitoring vaccine safety in the United States.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-GB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source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VAERS data link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10000"/>
              </a:lnSpc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lnSpc>
                <a:spcPct val="11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consists of 3 CSV files per year, we are taking the data from (2015-2024): </a:t>
            </a:r>
          </a:p>
          <a:p>
            <a:pPr marL="0" indent="0" algn="l">
              <a:lnSpc>
                <a:spcPct val="110000"/>
              </a:lnSpc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lnSpc>
                <a:spcPct val="11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VAERSDATA.CSV: Contains demographic and AE information </a:t>
            </a:r>
          </a:p>
          <a:p>
            <a:pPr marL="0" indent="0" algn="l">
              <a:lnSpc>
                <a:spcPct val="110000"/>
              </a:lnSpc>
              <a:buNone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2. VAERSVAX.CSV: Vaccine-specific data</a:t>
            </a:r>
          </a:p>
          <a:p>
            <a:pPr marL="0" indent="0" algn="l">
              <a:lnSpc>
                <a:spcPct val="110000"/>
              </a:lnSpc>
              <a:buNone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3. VAERSSYMPTOMS.CSV: Detailed symptom information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7A92388-B0D6-91E1-B74F-9BE1DD2955B4}"/>
              </a:ext>
            </a:extLst>
          </p:cNvPr>
          <p:cNvSpPr txBox="1"/>
          <p:nvPr/>
        </p:nvSpPr>
        <p:spPr>
          <a:xfrm>
            <a:off x="2005986" y="0"/>
            <a:ext cx="53270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DESCRIPTION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22FFD811-3A72-8CD1-C854-8786152AD4C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743146" y="128196"/>
            <a:ext cx="5657707" cy="468312"/>
          </a:xfrm>
        </p:spPr>
        <p:txBody>
          <a:bodyPr/>
          <a:lstStyle/>
          <a:p>
            <a:r>
              <a:rPr 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DATA PREPARATION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F00F651-C161-920B-6BB2-2580C3C63890}"/>
              </a:ext>
            </a:extLst>
          </p:cNvPr>
          <p:cNvSpPr txBox="1"/>
          <p:nvPr/>
        </p:nvSpPr>
        <p:spPr>
          <a:xfrm>
            <a:off x="369277" y="1044796"/>
            <a:ext cx="8335108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+mj-lt"/>
              <a:buAutoNum type="arabicPeriod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Data Loading and Merging: </a:t>
            </a:r>
            <a:r>
              <a:rPr lang="en-US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Loaded VAERS data from CSV files (VAERSDATA, VAERSVAX, VAERSSYMPTOMS) and  Merged datasets using 'VAERS_ID' as the key</a:t>
            </a:r>
          </a:p>
          <a:p>
            <a:pPr marL="342900" indent="-342900" algn="l">
              <a:buFont typeface="+mj-lt"/>
              <a:buAutoNum type="arabicPeriod"/>
            </a:pPr>
            <a:endParaRPr lang="en-US" b="0" i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Handling Missing Values: Dropped rows with </a:t>
            </a:r>
            <a:r>
              <a:rPr lang="en-US" b="0" i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NaN</a:t>
            </a:r>
            <a:r>
              <a:rPr lang="en-US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values using </a:t>
            </a:r>
            <a:r>
              <a:rPr lang="en-US" b="0" i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dropna</a:t>
            </a:r>
            <a:r>
              <a:rPr lang="en-US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 and replaced with unknown for columns having many null values.</a:t>
            </a:r>
          </a:p>
          <a:p>
            <a:pPr marL="342900" indent="-342900">
              <a:buFont typeface="+mj-lt"/>
              <a:buAutoNum type="arabicPeriod"/>
            </a:pPr>
            <a:endParaRPr lang="en-US" b="0" i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/>
              <a:buAutoNum type="arabicPeriod"/>
            </a:pPr>
            <a:r>
              <a:rPr lang="en-US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Encoding Categorical Variables: Applied label encoding for binary variables to convert categorical data into numerical format. </a:t>
            </a:r>
          </a:p>
          <a:p>
            <a:pPr marL="342900" indent="-342900">
              <a:buFont typeface="Arial"/>
              <a:buAutoNum type="arabicPeriod"/>
            </a:pPr>
            <a:endParaRPr lang="en-US" b="0" i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/>
              <a:buAutoNum type="arabicPeriod"/>
            </a:pPr>
            <a:r>
              <a:rPr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Cleaned text data using regular expressions for consistency and eliminated unnecessary columns to streamline the analysis.</a:t>
            </a:r>
          </a:p>
          <a:p>
            <a:pPr marL="342900" indent="-342900">
              <a:buFont typeface="Arial"/>
              <a:buAutoNum type="arabicPeriod"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Data Filtering: Focused on </a:t>
            </a:r>
            <a:r>
              <a:rPr lang="en-US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specific vaccine types (COVID, VARZOS, FLU, PPV). Also filtered dat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 from the years 2015 to 2024</a:t>
            </a:r>
          </a:p>
        </p:txBody>
      </p:sp>
    </p:spTree>
    <p:extLst>
      <p:ext uri="{BB962C8B-B14F-4D97-AF65-F5344CB8AC3E}">
        <p14:creationId xmlns:p14="http://schemas.microsoft.com/office/powerpoint/2010/main" val="2319223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2"/>
          <p:cNvSpPr txBox="1">
            <a:spLocks noGrp="1"/>
          </p:cNvSpPr>
          <p:nvPr>
            <p:ph type="title"/>
          </p:nvPr>
        </p:nvSpPr>
        <p:spPr>
          <a:xfrm>
            <a:off x="1275553" y="223837"/>
            <a:ext cx="77154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What data are we working on?</a:t>
            </a:r>
          </a:p>
        </p:txBody>
      </p:sp>
      <p:sp>
        <p:nvSpPr>
          <p:cNvPr id="354" name="Google Shape;354;p32"/>
          <p:cNvSpPr txBox="1">
            <a:spLocks noGrp="1"/>
          </p:cNvSpPr>
          <p:nvPr>
            <p:ph type="subTitle" idx="4294967295"/>
          </p:nvPr>
        </p:nvSpPr>
        <p:spPr>
          <a:xfrm>
            <a:off x="0" y="1393825"/>
            <a:ext cx="3192463" cy="35258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Time Frame: Analyzed data from 2015 to 2024.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Focus Area: Concentrated on the number of adverse event reports related to vaccines.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b="0" i="0" dirty="0">
              <a:solidFill>
                <a:schemeClr val="tx1">
                  <a:lumMod val="5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Vaccine Selection: Identified 4 vaccines with the highest number of reported adverse events.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b="0" i="0" dirty="0">
              <a:solidFill>
                <a:schemeClr val="tx1">
                  <a:lumMod val="5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Conducted detailed analyses for each of the selected vaccines.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BB88C31-8526-AC94-CAE0-7DC16E31C20A}"/>
              </a:ext>
            </a:extLst>
          </p:cNvPr>
          <p:cNvSpPr/>
          <p:nvPr/>
        </p:nvSpPr>
        <p:spPr>
          <a:xfrm>
            <a:off x="3313481" y="1595470"/>
            <a:ext cx="5439533" cy="28882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68804C8-84B1-468E-F507-E1E9BE85EF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9963" y="1785827"/>
            <a:ext cx="4966568" cy="250752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p42"/>
          <p:cNvSpPr txBox="1">
            <a:spLocks noGrp="1"/>
          </p:cNvSpPr>
          <p:nvPr>
            <p:ph type="title"/>
          </p:nvPr>
        </p:nvSpPr>
        <p:spPr>
          <a:xfrm>
            <a:off x="1911839" y="23942"/>
            <a:ext cx="578405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FEATURE SELECTION</a:t>
            </a:r>
            <a:br>
              <a:rPr 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4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7" name="Google Shape;777;p42"/>
          <p:cNvSpPr txBox="1"/>
          <p:nvPr/>
        </p:nvSpPr>
        <p:spPr>
          <a:xfrm>
            <a:off x="1169938" y="3107873"/>
            <a:ext cx="3357518" cy="5847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2"/>
                </a:solidFill>
                <a:latin typeface="Times New Roman" panose="02020603050405020304" pitchFamily="18" charset="0"/>
                <a:ea typeface="Viga"/>
                <a:cs typeface="Times New Roman" panose="02020603050405020304" pitchFamily="18" charset="0"/>
                <a:sym typeface="Viga"/>
              </a:rPr>
              <a:t>4. Disability or Permanent Damage</a:t>
            </a:r>
            <a:endParaRPr sz="1800" b="1">
              <a:solidFill>
                <a:schemeClr val="lt2"/>
              </a:solidFill>
              <a:latin typeface="Times New Roman" panose="02020603050405020304" pitchFamily="18" charset="0"/>
              <a:ea typeface="Viga"/>
              <a:cs typeface="Times New Roman" panose="02020603050405020304" pitchFamily="18" charset="0"/>
              <a:sym typeface="Viga"/>
            </a:endParaRPr>
          </a:p>
        </p:txBody>
      </p:sp>
      <p:sp>
        <p:nvSpPr>
          <p:cNvPr id="778" name="Google Shape;778;p42"/>
          <p:cNvSpPr txBox="1"/>
          <p:nvPr/>
        </p:nvSpPr>
        <p:spPr>
          <a:xfrm>
            <a:off x="1169938" y="3707791"/>
            <a:ext cx="1770900" cy="8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Times New Roman" panose="02020603050405020304" pitchFamily="18" charset="0"/>
                <a:ea typeface="Fira Sans"/>
                <a:cs typeface="Times New Roman" panose="02020603050405020304" pitchFamily="18" charset="0"/>
                <a:sym typeface="Fira Sans"/>
              </a:rPr>
              <a:t>Does the adverse event lead to patient death?</a:t>
            </a:r>
            <a:endParaRPr>
              <a:solidFill>
                <a:schemeClr val="dk1"/>
              </a:solidFill>
              <a:latin typeface="Times New Roman" panose="02020603050405020304" pitchFamily="18" charset="0"/>
              <a:ea typeface="Fira Sans"/>
              <a:cs typeface="Times New Roman" panose="02020603050405020304" pitchFamily="18" charset="0"/>
              <a:sym typeface="Fira Sans"/>
            </a:endParaRPr>
          </a:p>
        </p:txBody>
      </p:sp>
      <p:sp>
        <p:nvSpPr>
          <p:cNvPr id="779" name="Google Shape;779;p42"/>
          <p:cNvSpPr txBox="1"/>
          <p:nvPr/>
        </p:nvSpPr>
        <p:spPr>
          <a:xfrm>
            <a:off x="2948687" y="1296348"/>
            <a:ext cx="2159759" cy="3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2"/>
                </a:solidFill>
                <a:latin typeface="Times New Roman" panose="02020603050405020304" pitchFamily="18" charset="0"/>
                <a:ea typeface="Viga"/>
                <a:cs typeface="Times New Roman" panose="02020603050405020304" pitchFamily="18" charset="0"/>
                <a:sym typeface="Viga"/>
              </a:rPr>
              <a:t>2. Life Threatening</a:t>
            </a:r>
            <a:endParaRPr sz="1800" b="1">
              <a:solidFill>
                <a:schemeClr val="lt2"/>
              </a:solidFill>
              <a:latin typeface="Times New Roman" panose="02020603050405020304" pitchFamily="18" charset="0"/>
              <a:ea typeface="Viga"/>
              <a:cs typeface="Times New Roman" panose="02020603050405020304" pitchFamily="18" charset="0"/>
              <a:sym typeface="Viga"/>
            </a:endParaRPr>
          </a:p>
        </p:txBody>
      </p:sp>
      <p:sp>
        <p:nvSpPr>
          <p:cNvPr id="780" name="Google Shape;780;p42"/>
          <p:cNvSpPr txBox="1"/>
          <p:nvPr/>
        </p:nvSpPr>
        <p:spPr>
          <a:xfrm>
            <a:off x="2948700" y="1661750"/>
            <a:ext cx="1770900" cy="8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Times New Roman" panose="02020603050405020304" pitchFamily="18" charset="0"/>
                <a:ea typeface="Fira Sans"/>
                <a:cs typeface="Times New Roman" panose="02020603050405020304" pitchFamily="18" charset="0"/>
                <a:sym typeface="Fira Sans"/>
              </a:rPr>
              <a:t>Is the adverse event life threatening?</a:t>
            </a:r>
            <a:endParaRPr>
              <a:solidFill>
                <a:schemeClr val="dk1"/>
              </a:solidFill>
              <a:latin typeface="Times New Roman" panose="02020603050405020304" pitchFamily="18" charset="0"/>
              <a:ea typeface="Fira Sans"/>
              <a:cs typeface="Times New Roman" panose="02020603050405020304" pitchFamily="18" charset="0"/>
              <a:sym typeface="Fira Sans"/>
            </a:endParaRPr>
          </a:p>
        </p:txBody>
      </p:sp>
      <p:sp>
        <p:nvSpPr>
          <p:cNvPr id="781" name="Google Shape;781;p42"/>
          <p:cNvSpPr txBox="1"/>
          <p:nvPr/>
        </p:nvSpPr>
        <p:spPr>
          <a:xfrm>
            <a:off x="4727437" y="3107873"/>
            <a:ext cx="1681055" cy="3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2"/>
                </a:solidFill>
                <a:latin typeface="Times New Roman" panose="02020603050405020304" pitchFamily="18" charset="0"/>
                <a:ea typeface="Viga"/>
                <a:cs typeface="Times New Roman" panose="02020603050405020304" pitchFamily="18" charset="0"/>
                <a:sym typeface="Viga"/>
              </a:rPr>
              <a:t>5. Birth Defect</a:t>
            </a:r>
            <a:endParaRPr sz="1800" b="1">
              <a:solidFill>
                <a:schemeClr val="lt2"/>
              </a:solidFill>
              <a:latin typeface="Times New Roman" panose="02020603050405020304" pitchFamily="18" charset="0"/>
              <a:ea typeface="Viga"/>
              <a:cs typeface="Times New Roman" panose="02020603050405020304" pitchFamily="18" charset="0"/>
              <a:sym typeface="Viga"/>
            </a:endParaRPr>
          </a:p>
        </p:txBody>
      </p:sp>
      <p:sp>
        <p:nvSpPr>
          <p:cNvPr id="782" name="Google Shape;782;p42"/>
          <p:cNvSpPr txBox="1"/>
          <p:nvPr/>
        </p:nvSpPr>
        <p:spPr>
          <a:xfrm>
            <a:off x="4727450" y="3473275"/>
            <a:ext cx="1770900" cy="8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Times New Roman" panose="02020603050405020304" pitchFamily="18" charset="0"/>
                <a:ea typeface="Fira Sans"/>
                <a:cs typeface="Times New Roman" panose="02020603050405020304" pitchFamily="18" charset="0"/>
                <a:sym typeface="Fira Sans"/>
              </a:rPr>
              <a:t>Did the patient have any birth defect?</a:t>
            </a:r>
          </a:p>
        </p:txBody>
      </p:sp>
      <p:sp>
        <p:nvSpPr>
          <p:cNvPr id="783" name="Google Shape;783;p42"/>
          <p:cNvSpPr txBox="1"/>
          <p:nvPr/>
        </p:nvSpPr>
        <p:spPr>
          <a:xfrm>
            <a:off x="6506186" y="1296348"/>
            <a:ext cx="2040403" cy="3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2"/>
                </a:solidFill>
                <a:latin typeface="Times New Roman" panose="02020603050405020304" pitchFamily="18" charset="0"/>
                <a:ea typeface="Viga"/>
                <a:cs typeface="Times New Roman" panose="02020603050405020304" pitchFamily="18" charset="0"/>
                <a:sym typeface="Viga"/>
              </a:rPr>
              <a:t>3.Hospitalization</a:t>
            </a:r>
            <a:endParaRPr sz="1800" b="1">
              <a:solidFill>
                <a:schemeClr val="lt2"/>
              </a:solidFill>
              <a:latin typeface="Times New Roman" panose="02020603050405020304" pitchFamily="18" charset="0"/>
              <a:ea typeface="Viga"/>
              <a:cs typeface="Times New Roman" panose="02020603050405020304" pitchFamily="18" charset="0"/>
              <a:sym typeface="Viga"/>
            </a:endParaRPr>
          </a:p>
        </p:txBody>
      </p:sp>
      <p:sp>
        <p:nvSpPr>
          <p:cNvPr id="784" name="Google Shape;784;p42"/>
          <p:cNvSpPr txBox="1"/>
          <p:nvPr/>
        </p:nvSpPr>
        <p:spPr>
          <a:xfrm>
            <a:off x="6506200" y="1661750"/>
            <a:ext cx="1770900" cy="8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Times New Roman" panose="02020603050405020304" pitchFamily="18" charset="0"/>
                <a:ea typeface="Fira Sans"/>
                <a:cs typeface="Times New Roman" panose="02020603050405020304" pitchFamily="18" charset="0"/>
                <a:sym typeface="Fira Sans"/>
              </a:rPr>
              <a:t>Is the patient Hospitalised?</a:t>
            </a:r>
            <a:endParaRPr>
              <a:solidFill>
                <a:schemeClr val="dk1"/>
              </a:solidFill>
              <a:latin typeface="Times New Roman" panose="02020603050405020304" pitchFamily="18" charset="0"/>
              <a:ea typeface="Fira Sans"/>
              <a:cs typeface="Times New Roman" panose="02020603050405020304" pitchFamily="18" charset="0"/>
              <a:sym typeface="Fira Sans"/>
            </a:endParaRPr>
          </a:p>
        </p:txBody>
      </p:sp>
      <p:cxnSp>
        <p:nvCxnSpPr>
          <p:cNvPr id="785" name="Google Shape;785;p42"/>
          <p:cNvCxnSpPr/>
          <p:nvPr/>
        </p:nvCxnSpPr>
        <p:spPr>
          <a:xfrm>
            <a:off x="738100" y="2801625"/>
            <a:ext cx="76962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86" name="Google Shape;786;p42"/>
          <p:cNvGrpSpPr/>
          <p:nvPr/>
        </p:nvGrpSpPr>
        <p:grpSpPr>
          <a:xfrm>
            <a:off x="2488448" y="1278875"/>
            <a:ext cx="631800" cy="1838691"/>
            <a:chOff x="2626648" y="1374125"/>
            <a:chExt cx="631800" cy="1838691"/>
          </a:xfrm>
        </p:grpSpPr>
        <p:cxnSp>
          <p:nvCxnSpPr>
            <p:cNvPr id="787" name="Google Shape;787;p42"/>
            <p:cNvCxnSpPr/>
            <p:nvPr/>
          </p:nvCxnSpPr>
          <p:spPr>
            <a:xfrm rot="10800000">
              <a:off x="2942550" y="1374125"/>
              <a:ext cx="0" cy="120690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788" name="Google Shape;788;p42"/>
            <p:cNvGrpSpPr/>
            <p:nvPr/>
          </p:nvGrpSpPr>
          <p:grpSpPr>
            <a:xfrm>
              <a:off x="2626648" y="2581017"/>
              <a:ext cx="631800" cy="631800"/>
              <a:chOff x="2626648" y="1561842"/>
              <a:chExt cx="631800" cy="631800"/>
            </a:xfrm>
          </p:grpSpPr>
          <p:sp>
            <p:nvSpPr>
              <p:cNvPr id="789" name="Google Shape;789;p42"/>
              <p:cNvSpPr/>
              <p:nvPr/>
            </p:nvSpPr>
            <p:spPr>
              <a:xfrm>
                <a:off x="2626648" y="1561842"/>
                <a:ext cx="631800" cy="6318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90" name="Google Shape;790;p42"/>
              <p:cNvGrpSpPr/>
              <p:nvPr/>
            </p:nvGrpSpPr>
            <p:grpSpPr>
              <a:xfrm>
                <a:off x="2787703" y="1688827"/>
                <a:ext cx="309702" cy="376853"/>
                <a:chOff x="-24709100" y="3888875"/>
                <a:chExt cx="243400" cy="296175"/>
              </a:xfrm>
            </p:grpSpPr>
            <p:sp>
              <p:nvSpPr>
                <p:cNvPr id="791" name="Google Shape;791;p42"/>
                <p:cNvSpPr/>
                <p:nvPr/>
              </p:nvSpPr>
              <p:spPr>
                <a:xfrm>
                  <a:off x="-24587800" y="3888875"/>
                  <a:ext cx="105575" cy="227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23" h="9106" extrusionOk="0">
                      <a:moveTo>
                        <a:pt x="2836" y="662"/>
                      </a:moveTo>
                      <a:lnTo>
                        <a:pt x="2836" y="1387"/>
                      </a:lnTo>
                      <a:lnTo>
                        <a:pt x="2143" y="1387"/>
                      </a:lnTo>
                      <a:lnTo>
                        <a:pt x="2143" y="662"/>
                      </a:lnTo>
                      <a:close/>
                      <a:moveTo>
                        <a:pt x="1072" y="4884"/>
                      </a:moveTo>
                      <a:cubicBezTo>
                        <a:pt x="1261" y="4884"/>
                        <a:pt x="1418" y="5041"/>
                        <a:pt x="1418" y="5230"/>
                      </a:cubicBezTo>
                      <a:cubicBezTo>
                        <a:pt x="1418" y="5451"/>
                        <a:pt x="1261" y="5608"/>
                        <a:pt x="1072" y="5608"/>
                      </a:cubicBezTo>
                      <a:cubicBezTo>
                        <a:pt x="851" y="5608"/>
                        <a:pt x="694" y="5451"/>
                        <a:pt x="694" y="5230"/>
                      </a:cubicBezTo>
                      <a:cubicBezTo>
                        <a:pt x="694" y="5041"/>
                        <a:pt x="851" y="4884"/>
                        <a:pt x="1072" y="4884"/>
                      </a:cubicBezTo>
                      <a:close/>
                      <a:moveTo>
                        <a:pt x="3498" y="6302"/>
                      </a:moveTo>
                      <a:lnTo>
                        <a:pt x="3498" y="6648"/>
                      </a:lnTo>
                      <a:cubicBezTo>
                        <a:pt x="3498" y="6869"/>
                        <a:pt x="3340" y="6995"/>
                        <a:pt x="3151" y="6995"/>
                      </a:cubicBezTo>
                      <a:lnTo>
                        <a:pt x="1765" y="6995"/>
                      </a:lnTo>
                      <a:cubicBezTo>
                        <a:pt x="1576" y="6995"/>
                        <a:pt x="1418" y="6869"/>
                        <a:pt x="1418" y="6648"/>
                      </a:cubicBezTo>
                      <a:lnTo>
                        <a:pt x="1418" y="6302"/>
                      </a:lnTo>
                      <a:close/>
                      <a:moveTo>
                        <a:pt x="1072" y="1"/>
                      </a:moveTo>
                      <a:cubicBezTo>
                        <a:pt x="851" y="1"/>
                        <a:pt x="694" y="158"/>
                        <a:pt x="694" y="347"/>
                      </a:cubicBezTo>
                      <a:cubicBezTo>
                        <a:pt x="694" y="568"/>
                        <a:pt x="851" y="725"/>
                        <a:pt x="1072" y="725"/>
                      </a:cubicBezTo>
                      <a:lnTo>
                        <a:pt x="1418" y="725"/>
                      </a:lnTo>
                      <a:lnTo>
                        <a:pt x="1418" y="1450"/>
                      </a:lnTo>
                      <a:cubicBezTo>
                        <a:pt x="1009" y="1576"/>
                        <a:pt x="694" y="1985"/>
                        <a:pt x="694" y="2458"/>
                      </a:cubicBezTo>
                      <a:lnTo>
                        <a:pt x="694" y="4285"/>
                      </a:lnTo>
                      <a:cubicBezTo>
                        <a:pt x="316" y="4443"/>
                        <a:pt x="1" y="4821"/>
                        <a:pt x="1" y="5293"/>
                      </a:cubicBezTo>
                      <a:cubicBezTo>
                        <a:pt x="1" y="5703"/>
                        <a:pt x="284" y="6112"/>
                        <a:pt x="694" y="6270"/>
                      </a:cubicBezTo>
                      <a:lnTo>
                        <a:pt x="694" y="6648"/>
                      </a:lnTo>
                      <a:cubicBezTo>
                        <a:pt x="694" y="7089"/>
                        <a:pt x="977" y="7499"/>
                        <a:pt x="1418" y="7656"/>
                      </a:cubicBezTo>
                      <a:lnTo>
                        <a:pt x="1418" y="8759"/>
                      </a:lnTo>
                      <a:cubicBezTo>
                        <a:pt x="1418" y="8948"/>
                        <a:pt x="1576" y="9105"/>
                        <a:pt x="1765" y="9105"/>
                      </a:cubicBezTo>
                      <a:lnTo>
                        <a:pt x="3151" y="9105"/>
                      </a:lnTo>
                      <a:cubicBezTo>
                        <a:pt x="3340" y="9105"/>
                        <a:pt x="3498" y="8948"/>
                        <a:pt x="3498" y="8759"/>
                      </a:cubicBezTo>
                      <a:lnTo>
                        <a:pt x="3498" y="7656"/>
                      </a:lnTo>
                      <a:cubicBezTo>
                        <a:pt x="3907" y="7499"/>
                        <a:pt x="4222" y="7121"/>
                        <a:pt x="4222" y="6648"/>
                      </a:cubicBezTo>
                      <a:lnTo>
                        <a:pt x="4222" y="5955"/>
                      </a:lnTo>
                      <a:lnTo>
                        <a:pt x="4222" y="2458"/>
                      </a:lnTo>
                      <a:cubicBezTo>
                        <a:pt x="4222" y="2017"/>
                        <a:pt x="3939" y="1607"/>
                        <a:pt x="3498" y="1450"/>
                      </a:cubicBezTo>
                      <a:lnTo>
                        <a:pt x="3498" y="725"/>
                      </a:lnTo>
                      <a:lnTo>
                        <a:pt x="3876" y="725"/>
                      </a:lnTo>
                      <a:cubicBezTo>
                        <a:pt x="4065" y="725"/>
                        <a:pt x="4222" y="568"/>
                        <a:pt x="4222" y="347"/>
                      </a:cubicBezTo>
                      <a:cubicBezTo>
                        <a:pt x="4222" y="158"/>
                        <a:pt x="4065" y="1"/>
                        <a:pt x="3876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92" name="Google Shape;792;p42"/>
                <p:cNvSpPr/>
                <p:nvPr/>
              </p:nvSpPr>
              <p:spPr>
                <a:xfrm>
                  <a:off x="-24536600" y="4132250"/>
                  <a:ext cx="70900" cy="17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36" h="694" extrusionOk="0">
                      <a:moveTo>
                        <a:pt x="0" y="1"/>
                      </a:moveTo>
                      <a:lnTo>
                        <a:pt x="347" y="694"/>
                      </a:lnTo>
                      <a:lnTo>
                        <a:pt x="2489" y="694"/>
                      </a:lnTo>
                      <a:cubicBezTo>
                        <a:pt x="2678" y="694"/>
                        <a:pt x="2836" y="536"/>
                        <a:pt x="2836" y="347"/>
                      </a:cubicBezTo>
                      <a:cubicBezTo>
                        <a:pt x="2836" y="158"/>
                        <a:pt x="2678" y="1"/>
                        <a:pt x="2489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93" name="Google Shape;793;p42"/>
                <p:cNvSpPr/>
                <p:nvPr/>
              </p:nvSpPr>
              <p:spPr>
                <a:xfrm>
                  <a:off x="-24709100" y="3963700"/>
                  <a:ext cx="208750" cy="221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50" h="8854" extrusionOk="0">
                      <a:moveTo>
                        <a:pt x="4884" y="1"/>
                      </a:moveTo>
                      <a:cubicBezTo>
                        <a:pt x="2931" y="473"/>
                        <a:pt x="1419" y="2237"/>
                        <a:pt x="1419" y="4380"/>
                      </a:cubicBezTo>
                      <a:lnTo>
                        <a:pt x="1419" y="8192"/>
                      </a:lnTo>
                      <a:lnTo>
                        <a:pt x="410" y="8192"/>
                      </a:lnTo>
                      <a:cubicBezTo>
                        <a:pt x="389" y="8189"/>
                        <a:pt x="368" y="8188"/>
                        <a:pt x="347" y="8188"/>
                      </a:cubicBezTo>
                      <a:cubicBezTo>
                        <a:pt x="132" y="8188"/>
                        <a:pt x="1" y="8334"/>
                        <a:pt x="1" y="8507"/>
                      </a:cubicBezTo>
                      <a:cubicBezTo>
                        <a:pt x="1" y="8696"/>
                        <a:pt x="158" y="8853"/>
                        <a:pt x="347" y="8853"/>
                      </a:cubicBezTo>
                      <a:lnTo>
                        <a:pt x="8003" y="8853"/>
                      </a:lnTo>
                      <a:cubicBezTo>
                        <a:pt x="8192" y="8853"/>
                        <a:pt x="8350" y="8696"/>
                        <a:pt x="8350" y="8507"/>
                      </a:cubicBezTo>
                      <a:cubicBezTo>
                        <a:pt x="8350" y="8318"/>
                        <a:pt x="8192" y="8160"/>
                        <a:pt x="8003" y="8160"/>
                      </a:cubicBezTo>
                      <a:lnTo>
                        <a:pt x="6806" y="8160"/>
                      </a:lnTo>
                      <a:lnTo>
                        <a:pt x="6239" y="6963"/>
                      </a:lnTo>
                      <a:cubicBezTo>
                        <a:pt x="6207" y="6869"/>
                        <a:pt x="6018" y="6774"/>
                        <a:pt x="5924" y="6774"/>
                      </a:cubicBezTo>
                      <a:lnTo>
                        <a:pt x="4191" y="6774"/>
                      </a:lnTo>
                      <a:lnTo>
                        <a:pt x="4191" y="3655"/>
                      </a:lnTo>
                      <a:cubicBezTo>
                        <a:pt x="4191" y="3435"/>
                        <a:pt x="4254" y="3245"/>
                        <a:pt x="4380" y="3088"/>
                      </a:cubicBezTo>
                      <a:cubicBezTo>
                        <a:pt x="4254" y="2836"/>
                        <a:pt x="4191" y="2552"/>
                        <a:pt x="4191" y="2300"/>
                      </a:cubicBezTo>
                      <a:cubicBezTo>
                        <a:pt x="4191" y="1733"/>
                        <a:pt x="4443" y="1229"/>
                        <a:pt x="4884" y="914"/>
                      </a:cubicBezTo>
                      <a:lnTo>
                        <a:pt x="4884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794" name="Google Shape;794;p42"/>
          <p:cNvGrpSpPr/>
          <p:nvPr/>
        </p:nvGrpSpPr>
        <p:grpSpPr>
          <a:xfrm>
            <a:off x="6045948" y="1278875"/>
            <a:ext cx="631800" cy="1838691"/>
            <a:chOff x="6488948" y="1374125"/>
            <a:chExt cx="631800" cy="1838691"/>
          </a:xfrm>
        </p:grpSpPr>
        <p:cxnSp>
          <p:nvCxnSpPr>
            <p:cNvPr id="795" name="Google Shape;795;p42"/>
            <p:cNvCxnSpPr/>
            <p:nvPr/>
          </p:nvCxnSpPr>
          <p:spPr>
            <a:xfrm rot="10800000">
              <a:off x="6804850" y="1374125"/>
              <a:ext cx="0" cy="120690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796" name="Google Shape;796;p42"/>
            <p:cNvGrpSpPr/>
            <p:nvPr/>
          </p:nvGrpSpPr>
          <p:grpSpPr>
            <a:xfrm>
              <a:off x="6488948" y="2581017"/>
              <a:ext cx="631800" cy="631800"/>
              <a:chOff x="6488948" y="1561842"/>
              <a:chExt cx="631800" cy="631800"/>
            </a:xfrm>
          </p:grpSpPr>
          <p:sp>
            <p:nvSpPr>
              <p:cNvPr id="797" name="Google Shape;797;p42"/>
              <p:cNvSpPr/>
              <p:nvPr/>
            </p:nvSpPr>
            <p:spPr>
              <a:xfrm>
                <a:off x="6488948" y="1561842"/>
                <a:ext cx="631800" cy="6318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98" name="Google Shape;798;p42"/>
              <p:cNvGrpSpPr/>
              <p:nvPr/>
            </p:nvGrpSpPr>
            <p:grpSpPr>
              <a:xfrm>
                <a:off x="6650010" y="1689818"/>
                <a:ext cx="336772" cy="375867"/>
                <a:chOff x="-23962425" y="3519475"/>
                <a:chExt cx="264675" cy="295400"/>
              </a:xfrm>
            </p:grpSpPr>
            <p:sp>
              <p:nvSpPr>
                <p:cNvPr id="799" name="Google Shape;799;p42"/>
                <p:cNvSpPr/>
                <p:nvPr/>
              </p:nvSpPr>
              <p:spPr>
                <a:xfrm>
                  <a:off x="-23961625" y="3580925"/>
                  <a:ext cx="263875" cy="233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55" h="9358" extrusionOk="0">
                      <a:moveTo>
                        <a:pt x="1701" y="3119"/>
                      </a:moveTo>
                      <a:cubicBezTo>
                        <a:pt x="1890" y="3119"/>
                        <a:pt x="2048" y="3277"/>
                        <a:pt x="2048" y="3466"/>
                      </a:cubicBezTo>
                      <a:lnTo>
                        <a:pt x="2048" y="4159"/>
                      </a:lnTo>
                      <a:cubicBezTo>
                        <a:pt x="2048" y="4379"/>
                        <a:pt x="2205" y="4537"/>
                        <a:pt x="2394" y="4537"/>
                      </a:cubicBezTo>
                      <a:lnTo>
                        <a:pt x="3119" y="4537"/>
                      </a:lnTo>
                      <a:cubicBezTo>
                        <a:pt x="3308" y="4537"/>
                        <a:pt x="3466" y="4663"/>
                        <a:pt x="3466" y="4883"/>
                      </a:cubicBezTo>
                      <a:cubicBezTo>
                        <a:pt x="3466" y="5072"/>
                        <a:pt x="3308" y="5230"/>
                        <a:pt x="3119" y="5230"/>
                      </a:cubicBezTo>
                      <a:lnTo>
                        <a:pt x="2394" y="5230"/>
                      </a:lnTo>
                      <a:cubicBezTo>
                        <a:pt x="1796" y="5198"/>
                        <a:pt x="1323" y="4726"/>
                        <a:pt x="1323" y="4159"/>
                      </a:cubicBezTo>
                      <a:lnTo>
                        <a:pt x="1323" y="3466"/>
                      </a:lnTo>
                      <a:cubicBezTo>
                        <a:pt x="1323" y="3277"/>
                        <a:pt x="1512" y="3119"/>
                        <a:pt x="1701" y="3119"/>
                      </a:cubicBezTo>
                      <a:close/>
                      <a:moveTo>
                        <a:pt x="3781" y="6585"/>
                      </a:moveTo>
                      <a:lnTo>
                        <a:pt x="3781" y="6931"/>
                      </a:lnTo>
                      <a:cubicBezTo>
                        <a:pt x="3781" y="7120"/>
                        <a:pt x="3623" y="7278"/>
                        <a:pt x="3434" y="7278"/>
                      </a:cubicBezTo>
                      <a:cubicBezTo>
                        <a:pt x="3214" y="7278"/>
                        <a:pt x="3056" y="7120"/>
                        <a:pt x="3056" y="6931"/>
                      </a:cubicBezTo>
                      <a:lnTo>
                        <a:pt x="3056" y="6585"/>
                      </a:lnTo>
                      <a:close/>
                      <a:moveTo>
                        <a:pt x="6900" y="0"/>
                      </a:moveTo>
                      <a:cubicBezTo>
                        <a:pt x="5986" y="0"/>
                        <a:pt x="5293" y="693"/>
                        <a:pt x="5293" y="1607"/>
                      </a:cubicBezTo>
                      <a:cubicBezTo>
                        <a:pt x="5293" y="2363"/>
                        <a:pt x="5765" y="2741"/>
                        <a:pt x="6238" y="3182"/>
                      </a:cubicBezTo>
                      <a:lnTo>
                        <a:pt x="7561" y="4379"/>
                      </a:lnTo>
                      <a:lnTo>
                        <a:pt x="7561" y="7624"/>
                      </a:lnTo>
                      <a:cubicBezTo>
                        <a:pt x="7561" y="8223"/>
                        <a:pt x="7089" y="8664"/>
                        <a:pt x="6553" y="8664"/>
                      </a:cubicBezTo>
                      <a:lnTo>
                        <a:pt x="4820" y="8664"/>
                      </a:lnTo>
                      <a:cubicBezTo>
                        <a:pt x="4348" y="8664"/>
                        <a:pt x="3938" y="8349"/>
                        <a:pt x="3812" y="7876"/>
                      </a:cubicBezTo>
                      <a:cubicBezTo>
                        <a:pt x="4222" y="7719"/>
                        <a:pt x="4505" y="7372"/>
                        <a:pt x="4505" y="6931"/>
                      </a:cubicBezTo>
                      <a:lnTo>
                        <a:pt x="4505" y="6585"/>
                      </a:lnTo>
                      <a:lnTo>
                        <a:pt x="5198" y="6585"/>
                      </a:lnTo>
                      <a:cubicBezTo>
                        <a:pt x="6144" y="6585"/>
                        <a:pt x="6931" y="5797"/>
                        <a:pt x="6931" y="4852"/>
                      </a:cubicBezTo>
                      <a:lnTo>
                        <a:pt x="6931" y="4631"/>
                      </a:lnTo>
                      <a:lnTo>
                        <a:pt x="5829" y="3686"/>
                      </a:lnTo>
                      <a:cubicBezTo>
                        <a:pt x="5671" y="3529"/>
                        <a:pt x="5482" y="3371"/>
                        <a:pt x="5293" y="3182"/>
                      </a:cubicBezTo>
                      <a:cubicBezTo>
                        <a:pt x="4568" y="3151"/>
                        <a:pt x="3875" y="2899"/>
                        <a:pt x="3182" y="2332"/>
                      </a:cubicBezTo>
                      <a:cubicBezTo>
                        <a:pt x="2720" y="1911"/>
                        <a:pt x="1880" y="1701"/>
                        <a:pt x="1091" y="1701"/>
                      </a:cubicBezTo>
                      <a:cubicBezTo>
                        <a:pt x="697" y="1701"/>
                        <a:pt x="315" y="1754"/>
                        <a:pt x="0" y="1859"/>
                      </a:cubicBezTo>
                      <a:lnTo>
                        <a:pt x="0" y="4883"/>
                      </a:lnTo>
                      <a:cubicBezTo>
                        <a:pt x="0" y="5829"/>
                        <a:pt x="788" y="6616"/>
                        <a:pt x="1733" y="6616"/>
                      </a:cubicBezTo>
                      <a:lnTo>
                        <a:pt x="2457" y="6616"/>
                      </a:lnTo>
                      <a:lnTo>
                        <a:pt x="2457" y="6963"/>
                      </a:lnTo>
                      <a:cubicBezTo>
                        <a:pt x="2394" y="7404"/>
                        <a:pt x="2678" y="7782"/>
                        <a:pt x="3119" y="7908"/>
                      </a:cubicBezTo>
                      <a:cubicBezTo>
                        <a:pt x="3277" y="8727"/>
                        <a:pt x="3970" y="9357"/>
                        <a:pt x="4820" y="9357"/>
                      </a:cubicBezTo>
                      <a:lnTo>
                        <a:pt x="6553" y="9357"/>
                      </a:lnTo>
                      <a:cubicBezTo>
                        <a:pt x="7498" y="9357"/>
                        <a:pt x="8286" y="8569"/>
                        <a:pt x="8286" y="7624"/>
                      </a:cubicBezTo>
                      <a:lnTo>
                        <a:pt x="8286" y="4379"/>
                      </a:lnTo>
                      <a:cubicBezTo>
                        <a:pt x="9294" y="3497"/>
                        <a:pt x="9546" y="3277"/>
                        <a:pt x="9546" y="3277"/>
                      </a:cubicBezTo>
                      <a:cubicBezTo>
                        <a:pt x="9987" y="2867"/>
                        <a:pt x="10554" y="2395"/>
                        <a:pt x="10554" y="1607"/>
                      </a:cubicBezTo>
                      <a:cubicBezTo>
                        <a:pt x="10554" y="693"/>
                        <a:pt x="9830" y="0"/>
                        <a:pt x="8948" y="0"/>
                      </a:cubicBezTo>
                      <a:cubicBezTo>
                        <a:pt x="8538" y="0"/>
                        <a:pt x="8191" y="126"/>
                        <a:pt x="7908" y="347"/>
                      </a:cubicBezTo>
                      <a:cubicBezTo>
                        <a:pt x="7656" y="95"/>
                        <a:pt x="7278" y="0"/>
                        <a:pt x="6900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00" name="Google Shape;800;p42"/>
                <p:cNvSpPr/>
                <p:nvPr/>
              </p:nvSpPr>
              <p:spPr>
                <a:xfrm>
                  <a:off x="-23962425" y="3519475"/>
                  <a:ext cx="158350" cy="122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34" h="4885" extrusionOk="0">
                      <a:moveTo>
                        <a:pt x="3844" y="631"/>
                      </a:moveTo>
                      <a:cubicBezTo>
                        <a:pt x="4065" y="631"/>
                        <a:pt x="4222" y="788"/>
                        <a:pt x="4222" y="1009"/>
                      </a:cubicBezTo>
                      <a:lnTo>
                        <a:pt x="4222" y="1387"/>
                      </a:lnTo>
                      <a:lnTo>
                        <a:pt x="2773" y="1387"/>
                      </a:lnTo>
                      <a:lnTo>
                        <a:pt x="2773" y="1009"/>
                      </a:lnTo>
                      <a:cubicBezTo>
                        <a:pt x="2773" y="788"/>
                        <a:pt x="2931" y="631"/>
                        <a:pt x="3151" y="631"/>
                      </a:cubicBezTo>
                      <a:close/>
                      <a:moveTo>
                        <a:pt x="3088" y="1"/>
                      </a:moveTo>
                      <a:cubicBezTo>
                        <a:pt x="2521" y="1"/>
                        <a:pt x="2080" y="473"/>
                        <a:pt x="2080" y="1040"/>
                      </a:cubicBezTo>
                      <a:lnTo>
                        <a:pt x="2080" y="1419"/>
                      </a:lnTo>
                      <a:lnTo>
                        <a:pt x="1733" y="1419"/>
                      </a:lnTo>
                      <a:cubicBezTo>
                        <a:pt x="788" y="1419"/>
                        <a:pt x="1" y="2206"/>
                        <a:pt x="1" y="3151"/>
                      </a:cubicBezTo>
                      <a:lnTo>
                        <a:pt x="1" y="3592"/>
                      </a:lnTo>
                      <a:cubicBezTo>
                        <a:pt x="332" y="3503"/>
                        <a:pt x="705" y="3459"/>
                        <a:pt x="1087" y="3459"/>
                      </a:cubicBezTo>
                      <a:cubicBezTo>
                        <a:pt x="2048" y="3459"/>
                        <a:pt x="3069" y="3736"/>
                        <a:pt x="3655" y="4254"/>
                      </a:cubicBezTo>
                      <a:cubicBezTo>
                        <a:pt x="4002" y="4569"/>
                        <a:pt x="4411" y="4758"/>
                        <a:pt x="4789" y="4884"/>
                      </a:cubicBezTo>
                      <a:cubicBezTo>
                        <a:pt x="4726" y="4664"/>
                        <a:pt x="4632" y="4380"/>
                        <a:pt x="4632" y="4096"/>
                      </a:cubicBezTo>
                      <a:cubicBezTo>
                        <a:pt x="4632" y="2994"/>
                        <a:pt x="5356" y="2112"/>
                        <a:pt x="6333" y="1860"/>
                      </a:cubicBezTo>
                      <a:cubicBezTo>
                        <a:pt x="6018" y="1576"/>
                        <a:pt x="5608" y="1419"/>
                        <a:pt x="5199" y="1419"/>
                      </a:cubicBezTo>
                      <a:lnTo>
                        <a:pt x="4821" y="1419"/>
                      </a:lnTo>
                      <a:lnTo>
                        <a:pt x="4821" y="1040"/>
                      </a:lnTo>
                      <a:cubicBezTo>
                        <a:pt x="4821" y="442"/>
                        <a:pt x="4348" y="1"/>
                        <a:pt x="3813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801" name="Google Shape;801;p42"/>
          <p:cNvGrpSpPr/>
          <p:nvPr/>
        </p:nvGrpSpPr>
        <p:grpSpPr>
          <a:xfrm>
            <a:off x="4267198" y="2485767"/>
            <a:ext cx="631800" cy="1838584"/>
            <a:chOff x="4557798" y="2581017"/>
            <a:chExt cx="631800" cy="1838584"/>
          </a:xfrm>
        </p:grpSpPr>
        <p:cxnSp>
          <p:nvCxnSpPr>
            <p:cNvPr id="802" name="Google Shape;802;p42"/>
            <p:cNvCxnSpPr/>
            <p:nvPr/>
          </p:nvCxnSpPr>
          <p:spPr>
            <a:xfrm rot="10800000">
              <a:off x="4873700" y="3212700"/>
              <a:ext cx="0" cy="120690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803" name="Google Shape;803;p42"/>
            <p:cNvGrpSpPr/>
            <p:nvPr/>
          </p:nvGrpSpPr>
          <p:grpSpPr>
            <a:xfrm>
              <a:off x="4557798" y="2581017"/>
              <a:ext cx="631800" cy="631800"/>
              <a:chOff x="4557798" y="1561842"/>
              <a:chExt cx="631800" cy="631800"/>
            </a:xfrm>
          </p:grpSpPr>
          <p:sp>
            <p:nvSpPr>
              <p:cNvPr id="804" name="Google Shape;804;p42"/>
              <p:cNvSpPr/>
              <p:nvPr/>
            </p:nvSpPr>
            <p:spPr>
              <a:xfrm>
                <a:off x="4557798" y="1561842"/>
                <a:ext cx="631800" cy="6318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05" name="Google Shape;805;p42"/>
              <p:cNvGrpSpPr/>
              <p:nvPr/>
            </p:nvGrpSpPr>
            <p:grpSpPr>
              <a:xfrm>
                <a:off x="4685763" y="1689333"/>
                <a:ext cx="375867" cy="375835"/>
                <a:chOff x="-25094250" y="3547050"/>
                <a:chExt cx="295400" cy="295375"/>
              </a:xfrm>
            </p:grpSpPr>
            <p:sp>
              <p:nvSpPr>
                <p:cNvPr id="806" name="Google Shape;806;p42"/>
                <p:cNvSpPr/>
                <p:nvPr/>
              </p:nvSpPr>
              <p:spPr>
                <a:xfrm>
                  <a:off x="-24990275" y="3580925"/>
                  <a:ext cx="17350" cy="17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4" h="694" extrusionOk="0">
                      <a:moveTo>
                        <a:pt x="347" y="0"/>
                      </a:moveTo>
                      <a:cubicBezTo>
                        <a:pt x="158" y="0"/>
                        <a:pt x="1" y="158"/>
                        <a:pt x="1" y="347"/>
                      </a:cubicBezTo>
                      <a:cubicBezTo>
                        <a:pt x="1" y="536"/>
                        <a:pt x="158" y="693"/>
                        <a:pt x="347" y="693"/>
                      </a:cubicBezTo>
                      <a:cubicBezTo>
                        <a:pt x="536" y="693"/>
                        <a:pt x="694" y="536"/>
                        <a:pt x="694" y="347"/>
                      </a:cubicBezTo>
                      <a:cubicBezTo>
                        <a:pt x="694" y="158"/>
                        <a:pt x="536" y="0"/>
                        <a:pt x="347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07" name="Google Shape;807;p42"/>
                <p:cNvSpPr/>
                <p:nvPr/>
              </p:nvSpPr>
              <p:spPr>
                <a:xfrm>
                  <a:off x="-25041475" y="3668350"/>
                  <a:ext cx="52025" cy="52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1" h="2080" extrusionOk="0">
                      <a:moveTo>
                        <a:pt x="1" y="0"/>
                      </a:moveTo>
                      <a:lnTo>
                        <a:pt x="1" y="2080"/>
                      </a:lnTo>
                      <a:lnTo>
                        <a:pt x="2080" y="2080"/>
                      </a:lnTo>
                      <a:lnTo>
                        <a:pt x="208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08" name="Google Shape;808;p42"/>
                <p:cNvSpPr/>
                <p:nvPr/>
              </p:nvSpPr>
              <p:spPr>
                <a:xfrm>
                  <a:off x="-25094250" y="3547050"/>
                  <a:ext cx="224500" cy="295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80" h="11815" extrusionOk="0">
                      <a:moveTo>
                        <a:pt x="4538" y="694"/>
                      </a:moveTo>
                      <a:cubicBezTo>
                        <a:pt x="5136" y="694"/>
                        <a:pt x="5577" y="1166"/>
                        <a:pt x="5577" y="1702"/>
                      </a:cubicBezTo>
                      <a:cubicBezTo>
                        <a:pt x="5577" y="1891"/>
                        <a:pt x="5735" y="2048"/>
                        <a:pt x="5924" y="2048"/>
                      </a:cubicBezTo>
                      <a:lnTo>
                        <a:pt x="6649" y="2048"/>
                      </a:lnTo>
                      <a:cubicBezTo>
                        <a:pt x="6838" y="2048"/>
                        <a:pt x="6995" y="2206"/>
                        <a:pt x="6995" y="2426"/>
                      </a:cubicBezTo>
                      <a:lnTo>
                        <a:pt x="6995" y="2773"/>
                      </a:lnTo>
                      <a:lnTo>
                        <a:pt x="2143" y="2773"/>
                      </a:lnTo>
                      <a:lnTo>
                        <a:pt x="2143" y="2426"/>
                      </a:lnTo>
                      <a:lnTo>
                        <a:pt x="2112" y="2426"/>
                      </a:lnTo>
                      <a:cubicBezTo>
                        <a:pt x="2112" y="2206"/>
                        <a:pt x="2269" y="2048"/>
                        <a:pt x="2458" y="2048"/>
                      </a:cubicBezTo>
                      <a:lnTo>
                        <a:pt x="3183" y="2048"/>
                      </a:lnTo>
                      <a:cubicBezTo>
                        <a:pt x="3372" y="2048"/>
                        <a:pt x="3530" y="1891"/>
                        <a:pt x="3530" y="1702"/>
                      </a:cubicBezTo>
                      <a:cubicBezTo>
                        <a:pt x="3530" y="1103"/>
                        <a:pt x="4002" y="694"/>
                        <a:pt x="4538" y="694"/>
                      </a:cubicBezTo>
                      <a:close/>
                      <a:moveTo>
                        <a:pt x="7310" y="4159"/>
                      </a:moveTo>
                      <a:cubicBezTo>
                        <a:pt x="7499" y="4159"/>
                        <a:pt x="7657" y="4317"/>
                        <a:pt x="7657" y="4506"/>
                      </a:cubicBezTo>
                      <a:cubicBezTo>
                        <a:pt x="7657" y="4695"/>
                        <a:pt x="7499" y="4852"/>
                        <a:pt x="7310" y="4852"/>
                      </a:cubicBezTo>
                      <a:lnTo>
                        <a:pt x="5924" y="4852"/>
                      </a:lnTo>
                      <a:cubicBezTo>
                        <a:pt x="5735" y="4852"/>
                        <a:pt x="5577" y="4695"/>
                        <a:pt x="5577" y="4506"/>
                      </a:cubicBezTo>
                      <a:cubicBezTo>
                        <a:pt x="5577" y="4317"/>
                        <a:pt x="5735" y="4159"/>
                        <a:pt x="5924" y="4159"/>
                      </a:cubicBezTo>
                      <a:close/>
                      <a:moveTo>
                        <a:pt x="7310" y="5514"/>
                      </a:moveTo>
                      <a:cubicBezTo>
                        <a:pt x="7499" y="5514"/>
                        <a:pt x="7657" y="5671"/>
                        <a:pt x="7657" y="5892"/>
                      </a:cubicBezTo>
                      <a:cubicBezTo>
                        <a:pt x="7657" y="6081"/>
                        <a:pt x="7499" y="6238"/>
                        <a:pt x="7310" y="6238"/>
                      </a:cubicBezTo>
                      <a:lnTo>
                        <a:pt x="5924" y="6238"/>
                      </a:lnTo>
                      <a:cubicBezTo>
                        <a:pt x="5735" y="6238"/>
                        <a:pt x="5577" y="6081"/>
                        <a:pt x="5577" y="5892"/>
                      </a:cubicBezTo>
                      <a:cubicBezTo>
                        <a:pt x="5577" y="5671"/>
                        <a:pt x="5735" y="5514"/>
                        <a:pt x="5924" y="5514"/>
                      </a:cubicBezTo>
                      <a:close/>
                      <a:moveTo>
                        <a:pt x="4506" y="4159"/>
                      </a:moveTo>
                      <a:cubicBezTo>
                        <a:pt x="4695" y="4159"/>
                        <a:pt x="4853" y="4317"/>
                        <a:pt x="4853" y="4506"/>
                      </a:cubicBezTo>
                      <a:lnTo>
                        <a:pt x="4853" y="7247"/>
                      </a:lnTo>
                      <a:cubicBezTo>
                        <a:pt x="4853" y="7467"/>
                        <a:pt x="4695" y="7593"/>
                        <a:pt x="4506" y="7593"/>
                      </a:cubicBezTo>
                      <a:lnTo>
                        <a:pt x="1734" y="7593"/>
                      </a:lnTo>
                      <a:cubicBezTo>
                        <a:pt x="1545" y="7593"/>
                        <a:pt x="1387" y="7467"/>
                        <a:pt x="1387" y="7247"/>
                      </a:cubicBezTo>
                      <a:lnTo>
                        <a:pt x="1387" y="4506"/>
                      </a:lnTo>
                      <a:cubicBezTo>
                        <a:pt x="1387" y="4317"/>
                        <a:pt x="1545" y="4159"/>
                        <a:pt x="1734" y="4159"/>
                      </a:cubicBezTo>
                      <a:close/>
                      <a:moveTo>
                        <a:pt x="7310" y="6900"/>
                      </a:moveTo>
                      <a:cubicBezTo>
                        <a:pt x="7499" y="6900"/>
                        <a:pt x="7657" y="7058"/>
                        <a:pt x="7657" y="7247"/>
                      </a:cubicBezTo>
                      <a:cubicBezTo>
                        <a:pt x="7657" y="7467"/>
                        <a:pt x="7499" y="7593"/>
                        <a:pt x="7310" y="7593"/>
                      </a:cubicBezTo>
                      <a:lnTo>
                        <a:pt x="5924" y="7593"/>
                      </a:lnTo>
                      <a:cubicBezTo>
                        <a:pt x="5735" y="7593"/>
                        <a:pt x="5577" y="7467"/>
                        <a:pt x="5577" y="7247"/>
                      </a:cubicBezTo>
                      <a:cubicBezTo>
                        <a:pt x="5577" y="7058"/>
                        <a:pt x="5735" y="6900"/>
                        <a:pt x="5924" y="6900"/>
                      </a:cubicBezTo>
                      <a:close/>
                      <a:moveTo>
                        <a:pt x="7310" y="8318"/>
                      </a:moveTo>
                      <a:cubicBezTo>
                        <a:pt x="7499" y="8318"/>
                        <a:pt x="7657" y="8475"/>
                        <a:pt x="7657" y="8664"/>
                      </a:cubicBezTo>
                      <a:cubicBezTo>
                        <a:pt x="7657" y="8853"/>
                        <a:pt x="7499" y="9011"/>
                        <a:pt x="7310" y="9011"/>
                      </a:cubicBezTo>
                      <a:lnTo>
                        <a:pt x="1734" y="9011"/>
                      </a:lnTo>
                      <a:cubicBezTo>
                        <a:pt x="1545" y="9011"/>
                        <a:pt x="1387" y="8853"/>
                        <a:pt x="1387" y="8664"/>
                      </a:cubicBezTo>
                      <a:cubicBezTo>
                        <a:pt x="1387" y="8475"/>
                        <a:pt x="1545" y="8318"/>
                        <a:pt x="1734" y="8318"/>
                      </a:cubicBezTo>
                      <a:close/>
                      <a:moveTo>
                        <a:pt x="7310" y="9704"/>
                      </a:moveTo>
                      <a:cubicBezTo>
                        <a:pt x="7499" y="9704"/>
                        <a:pt x="7657" y="9861"/>
                        <a:pt x="7657" y="10050"/>
                      </a:cubicBezTo>
                      <a:cubicBezTo>
                        <a:pt x="7657" y="10240"/>
                        <a:pt x="7499" y="10397"/>
                        <a:pt x="7310" y="10397"/>
                      </a:cubicBezTo>
                      <a:lnTo>
                        <a:pt x="1734" y="10397"/>
                      </a:lnTo>
                      <a:cubicBezTo>
                        <a:pt x="1545" y="10397"/>
                        <a:pt x="1387" y="10240"/>
                        <a:pt x="1387" y="10050"/>
                      </a:cubicBezTo>
                      <a:cubicBezTo>
                        <a:pt x="1387" y="9861"/>
                        <a:pt x="1545" y="9704"/>
                        <a:pt x="1734" y="9704"/>
                      </a:cubicBezTo>
                      <a:close/>
                      <a:moveTo>
                        <a:pt x="4506" y="0"/>
                      </a:moveTo>
                      <a:cubicBezTo>
                        <a:pt x="3687" y="0"/>
                        <a:pt x="2962" y="599"/>
                        <a:pt x="2805" y="1387"/>
                      </a:cubicBezTo>
                      <a:lnTo>
                        <a:pt x="2427" y="1387"/>
                      </a:lnTo>
                      <a:cubicBezTo>
                        <a:pt x="1986" y="1387"/>
                        <a:pt x="1576" y="1670"/>
                        <a:pt x="1419" y="2080"/>
                      </a:cubicBezTo>
                      <a:lnTo>
                        <a:pt x="1041" y="2080"/>
                      </a:lnTo>
                      <a:cubicBezTo>
                        <a:pt x="442" y="2080"/>
                        <a:pt x="1" y="2552"/>
                        <a:pt x="1" y="3119"/>
                      </a:cubicBezTo>
                      <a:lnTo>
                        <a:pt x="1" y="10807"/>
                      </a:lnTo>
                      <a:cubicBezTo>
                        <a:pt x="1" y="11342"/>
                        <a:pt x="474" y="11815"/>
                        <a:pt x="1041" y="11815"/>
                      </a:cubicBezTo>
                      <a:lnTo>
                        <a:pt x="7972" y="11815"/>
                      </a:lnTo>
                      <a:cubicBezTo>
                        <a:pt x="8570" y="11815"/>
                        <a:pt x="8980" y="11342"/>
                        <a:pt x="8980" y="10807"/>
                      </a:cubicBezTo>
                      <a:lnTo>
                        <a:pt x="8980" y="3119"/>
                      </a:lnTo>
                      <a:cubicBezTo>
                        <a:pt x="8980" y="2521"/>
                        <a:pt x="8507" y="2080"/>
                        <a:pt x="7972" y="2080"/>
                      </a:cubicBezTo>
                      <a:lnTo>
                        <a:pt x="7562" y="2080"/>
                      </a:lnTo>
                      <a:cubicBezTo>
                        <a:pt x="7405" y="1702"/>
                        <a:pt x="7058" y="1387"/>
                        <a:pt x="6585" y="1387"/>
                      </a:cubicBezTo>
                      <a:lnTo>
                        <a:pt x="6207" y="1387"/>
                      </a:lnTo>
                      <a:cubicBezTo>
                        <a:pt x="6050" y="599"/>
                        <a:pt x="5325" y="0"/>
                        <a:pt x="4506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09" name="Google Shape;809;p42"/>
                <p:cNvSpPr/>
                <p:nvPr/>
              </p:nvSpPr>
              <p:spPr>
                <a:xfrm>
                  <a:off x="-24851650" y="3582300"/>
                  <a:ext cx="52800" cy="190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2" h="7633" extrusionOk="0">
                      <a:moveTo>
                        <a:pt x="1060" y="0"/>
                      </a:moveTo>
                      <a:cubicBezTo>
                        <a:pt x="930" y="0"/>
                        <a:pt x="804" y="55"/>
                        <a:pt x="757" y="166"/>
                      </a:cubicBezTo>
                      <a:lnTo>
                        <a:pt x="32" y="1552"/>
                      </a:lnTo>
                      <a:cubicBezTo>
                        <a:pt x="0" y="1583"/>
                        <a:pt x="0" y="1678"/>
                        <a:pt x="0" y="1709"/>
                      </a:cubicBezTo>
                      <a:lnTo>
                        <a:pt x="0" y="7632"/>
                      </a:lnTo>
                      <a:lnTo>
                        <a:pt x="2080" y="7632"/>
                      </a:lnTo>
                      <a:lnTo>
                        <a:pt x="2080" y="1709"/>
                      </a:lnTo>
                      <a:lnTo>
                        <a:pt x="2111" y="1709"/>
                      </a:lnTo>
                      <a:cubicBezTo>
                        <a:pt x="2111" y="1678"/>
                        <a:pt x="2111" y="1583"/>
                        <a:pt x="2080" y="1552"/>
                      </a:cubicBezTo>
                      <a:lnTo>
                        <a:pt x="1387" y="166"/>
                      </a:lnTo>
                      <a:cubicBezTo>
                        <a:pt x="1324" y="55"/>
                        <a:pt x="1190" y="0"/>
                        <a:pt x="1060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10" name="Google Shape;810;p42"/>
                <p:cNvSpPr/>
                <p:nvPr/>
              </p:nvSpPr>
              <p:spPr>
                <a:xfrm>
                  <a:off x="-24850875" y="3788050"/>
                  <a:ext cx="52025" cy="53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1" h="2144" extrusionOk="0">
                      <a:moveTo>
                        <a:pt x="1" y="1"/>
                      </a:moveTo>
                      <a:lnTo>
                        <a:pt x="1" y="1104"/>
                      </a:lnTo>
                      <a:lnTo>
                        <a:pt x="64" y="1104"/>
                      </a:lnTo>
                      <a:cubicBezTo>
                        <a:pt x="64" y="1702"/>
                        <a:pt x="505" y="2143"/>
                        <a:pt x="1072" y="2143"/>
                      </a:cubicBezTo>
                      <a:cubicBezTo>
                        <a:pt x="1671" y="2143"/>
                        <a:pt x="2080" y="1671"/>
                        <a:pt x="2080" y="1104"/>
                      </a:cubicBezTo>
                      <a:lnTo>
                        <a:pt x="2080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811" name="Google Shape;811;p42"/>
          <p:cNvGrpSpPr/>
          <p:nvPr/>
        </p:nvGrpSpPr>
        <p:grpSpPr>
          <a:xfrm>
            <a:off x="709698" y="2485767"/>
            <a:ext cx="631800" cy="1838584"/>
            <a:chOff x="695498" y="2581017"/>
            <a:chExt cx="631800" cy="1838584"/>
          </a:xfrm>
        </p:grpSpPr>
        <p:cxnSp>
          <p:nvCxnSpPr>
            <p:cNvPr id="812" name="Google Shape;812;p42"/>
            <p:cNvCxnSpPr/>
            <p:nvPr/>
          </p:nvCxnSpPr>
          <p:spPr>
            <a:xfrm rot="10800000">
              <a:off x="1011400" y="3212700"/>
              <a:ext cx="0" cy="120690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813" name="Google Shape;813;p42"/>
            <p:cNvGrpSpPr/>
            <p:nvPr/>
          </p:nvGrpSpPr>
          <p:grpSpPr>
            <a:xfrm>
              <a:off x="695498" y="2581017"/>
              <a:ext cx="631800" cy="631800"/>
              <a:chOff x="695498" y="1561842"/>
              <a:chExt cx="631800" cy="631800"/>
            </a:xfrm>
          </p:grpSpPr>
          <p:sp>
            <p:nvSpPr>
              <p:cNvPr id="814" name="Google Shape;814;p42"/>
              <p:cNvSpPr/>
              <p:nvPr/>
            </p:nvSpPr>
            <p:spPr>
              <a:xfrm>
                <a:off x="695498" y="1561842"/>
                <a:ext cx="631800" cy="6318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5" name="Google Shape;815;p42"/>
              <p:cNvSpPr/>
              <p:nvPr/>
            </p:nvSpPr>
            <p:spPr>
              <a:xfrm>
                <a:off x="821461" y="1688830"/>
                <a:ext cx="377871" cy="377839"/>
              </a:xfrm>
              <a:custGeom>
                <a:avLst/>
                <a:gdLst/>
                <a:ahLst/>
                <a:cxnLst/>
                <a:rect l="l" t="t" r="r" b="b"/>
                <a:pathLst>
                  <a:path w="11879" h="11878" extrusionOk="0">
                    <a:moveTo>
                      <a:pt x="5451" y="6995"/>
                    </a:moveTo>
                    <a:lnTo>
                      <a:pt x="5451" y="7688"/>
                    </a:lnTo>
                    <a:lnTo>
                      <a:pt x="4443" y="7688"/>
                    </a:lnTo>
                    <a:cubicBezTo>
                      <a:pt x="4223" y="7688"/>
                      <a:pt x="4065" y="7530"/>
                      <a:pt x="4065" y="7341"/>
                    </a:cubicBezTo>
                    <a:cubicBezTo>
                      <a:pt x="4065" y="7152"/>
                      <a:pt x="4223" y="6995"/>
                      <a:pt x="4443" y="6995"/>
                    </a:cubicBezTo>
                    <a:close/>
                    <a:moveTo>
                      <a:pt x="6491" y="8349"/>
                    </a:moveTo>
                    <a:lnTo>
                      <a:pt x="6491" y="8381"/>
                    </a:lnTo>
                    <a:cubicBezTo>
                      <a:pt x="6680" y="8381"/>
                      <a:pt x="6837" y="8538"/>
                      <a:pt x="6837" y="8727"/>
                    </a:cubicBezTo>
                    <a:cubicBezTo>
                      <a:pt x="6837" y="8916"/>
                      <a:pt x="6680" y="9074"/>
                      <a:pt x="6491" y="9074"/>
                    </a:cubicBezTo>
                    <a:lnTo>
                      <a:pt x="6113" y="9074"/>
                    </a:lnTo>
                    <a:lnTo>
                      <a:pt x="6113" y="8349"/>
                    </a:lnTo>
                    <a:close/>
                    <a:moveTo>
                      <a:pt x="5451" y="9736"/>
                    </a:moveTo>
                    <a:lnTo>
                      <a:pt x="5451" y="10460"/>
                    </a:lnTo>
                    <a:lnTo>
                      <a:pt x="5105" y="10460"/>
                    </a:lnTo>
                    <a:cubicBezTo>
                      <a:pt x="4916" y="10460"/>
                      <a:pt x="4758" y="10303"/>
                      <a:pt x="4758" y="10114"/>
                    </a:cubicBezTo>
                    <a:cubicBezTo>
                      <a:pt x="4758" y="9893"/>
                      <a:pt x="4916" y="9736"/>
                      <a:pt x="5105" y="9736"/>
                    </a:cubicBezTo>
                    <a:close/>
                    <a:moveTo>
                      <a:pt x="5861" y="1"/>
                    </a:moveTo>
                    <a:cubicBezTo>
                      <a:pt x="5262" y="1"/>
                      <a:pt x="4821" y="473"/>
                      <a:pt x="4821" y="1040"/>
                    </a:cubicBezTo>
                    <a:cubicBezTo>
                      <a:pt x="4821" y="1481"/>
                      <a:pt x="5105" y="1859"/>
                      <a:pt x="5546" y="2017"/>
                    </a:cubicBezTo>
                    <a:lnTo>
                      <a:pt x="5546" y="3340"/>
                    </a:lnTo>
                    <a:cubicBezTo>
                      <a:pt x="4441" y="2451"/>
                      <a:pt x="3936" y="2115"/>
                      <a:pt x="3379" y="2115"/>
                    </a:cubicBezTo>
                    <a:cubicBezTo>
                      <a:pt x="3285" y="2115"/>
                      <a:pt x="3189" y="2125"/>
                      <a:pt x="3088" y="2143"/>
                    </a:cubicBezTo>
                    <a:cubicBezTo>
                      <a:pt x="2584" y="2237"/>
                      <a:pt x="2301" y="2679"/>
                      <a:pt x="2080" y="3183"/>
                    </a:cubicBezTo>
                    <a:cubicBezTo>
                      <a:pt x="1734" y="3750"/>
                      <a:pt x="1324" y="4506"/>
                      <a:pt x="221" y="4947"/>
                    </a:cubicBezTo>
                    <a:cubicBezTo>
                      <a:pt x="64" y="5010"/>
                      <a:pt x="1" y="5167"/>
                      <a:pt x="32" y="5325"/>
                    </a:cubicBezTo>
                    <a:cubicBezTo>
                      <a:pt x="64" y="5482"/>
                      <a:pt x="190" y="5608"/>
                      <a:pt x="379" y="5608"/>
                    </a:cubicBezTo>
                    <a:lnTo>
                      <a:pt x="1104" y="5608"/>
                    </a:lnTo>
                    <a:cubicBezTo>
                      <a:pt x="1104" y="5608"/>
                      <a:pt x="2584" y="5577"/>
                      <a:pt x="3372" y="3750"/>
                    </a:cubicBezTo>
                    <a:cubicBezTo>
                      <a:pt x="3446" y="3626"/>
                      <a:pt x="3579" y="3541"/>
                      <a:pt x="3724" y="3541"/>
                    </a:cubicBezTo>
                    <a:cubicBezTo>
                      <a:pt x="3764" y="3541"/>
                      <a:pt x="3804" y="3547"/>
                      <a:pt x="3844" y="3561"/>
                    </a:cubicBezTo>
                    <a:cubicBezTo>
                      <a:pt x="4002" y="3655"/>
                      <a:pt x="4128" y="3844"/>
                      <a:pt x="4034" y="4033"/>
                    </a:cubicBezTo>
                    <a:cubicBezTo>
                      <a:pt x="3718" y="4789"/>
                      <a:pt x="3309" y="5293"/>
                      <a:pt x="2868" y="5640"/>
                    </a:cubicBezTo>
                    <a:lnTo>
                      <a:pt x="3655" y="5640"/>
                    </a:lnTo>
                    <a:cubicBezTo>
                      <a:pt x="3971" y="5388"/>
                      <a:pt x="4254" y="5010"/>
                      <a:pt x="4254" y="4632"/>
                    </a:cubicBezTo>
                    <a:cubicBezTo>
                      <a:pt x="4254" y="4443"/>
                      <a:pt x="4412" y="4285"/>
                      <a:pt x="4601" y="4285"/>
                    </a:cubicBezTo>
                    <a:cubicBezTo>
                      <a:pt x="4790" y="4285"/>
                      <a:pt x="4947" y="4443"/>
                      <a:pt x="4947" y="4632"/>
                    </a:cubicBezTo>
                    <a:cubicBezTo>
                      <a:pt x="4947" y="5010"/>
                      <a:pt x="4821" y="5388"/>
                      <a:pt x="4601" y="5640"/>
                    </a:cubicBezTo>
                    <a:lnTo>
                      <a:pt x="5609" y="5640"/>
                    </a:lnTo>
                    <a:lnTo>
                      <a:pt x="5609" y="6365"/>
                    </a:lnTo>
                    <a:lnTo>
                      <a:pt x="4601" y="6365"/>
                    </a:lnTo>
                    <a:cubicBezTo>
                      <a:pt x="4002" y="6365"/>
                      <a:pt x="3561" y="6837"/>
                      <a:pt x="3561" y="7373"/>
                    </a:cubicBezTo>
                    <a:cubicBezTo>
                      <a:pt x="3561" y="7971"/>
                      <a:pt x="4034" y="8412"/>
                      <a:pt x="4601" y="8412"/>
                    </a:cubicBezTo>
                    <a:lnTo>
                      <a:pt x="5609" y="8412"/>
                    </a:lnTo>
                    <a:lnTo>
                      <a:pt x="5609" y="9106"/>
                    </a:lnTo>
                    <a:lnTo>
                      <a:pt x="5262" y="9106"/>
                    </a:lnTo>
                    <a:cubicBezTo>
                      <a:pt x="4664" y="9106"/>
                      <a:pt x="4254" y="9578"/>
                      <a:pt x="4254" y="10145"/>
                    </a:cubicBezTo>
                    <a:cubicBezTo>
                      <a:pt x="4254" y="10744"/>
                      <a:pt x="4727" y="11153"/>
                      <a:pt x="5262" y="11153"/>
                    </a:cubicBezTo>
                    <a:lnTo>
                      <a:pt x="5609" y="11153"/>
                    </a:lnTo>
                    <a:lnTo>
                      <a:pt x="5609" y="11531"/>
                    </a:lnTo>
                    <a:cubicBezTo>
                      <a:pt x="5609" y="11720"/>
                      <a:pt x="5766" y="11878"/>
                      <a:pt x="5987" y="11878"/>
                    </a:cubicBezTo>
                    <a:cubicBezTo>
                      <a:pt x="6176" y="11878"/>
                      <a:pt x="6333" y="11720"/>
                      <a:pt x="6333" y="11531"/>
                    </a:cubicBezTo>
                    <a:lnTo>
                      <a:pt x="6333" y="11153"/>
                    </a:lnTo>
                    <a:lnTo>
                      <a:pt x="6680" y="11153"/>
                    </a:lnTo>
                    <a:cubicBezTo>
                      <a:pt x="6869" y="11153"/>
                      <a:pt x="7026" y="10996"/>
                      <a:pt x="7026" y="10807"/>
                    </a:cubicBezTo>
                    <a:cubicBezTo>
                      <a:pt x="7026" y="10618"/>
                      <a:pt x="6869" y="10460"/>
                      <a:pt x="6680" y="10460"/>
                    </a:cubicBezTo>
                    <a:lnTo>
                      <a:pt x="6333" y="10460"/>
                    </a:lnTo>
                    <a:lnTo>
                      <a:pt x="6333" y="9736"/>
                    </a:lnTo>
                    <a:lnTo>
                      <a:pt x="6680" y="9736"/>
                    </a:lnTo>
                    <a:cubicBezTo>
                      <a:pt x="7279" y="9736"/>
                      <a:pt x="7720" y="9263"/>
                      <a:pt x="7720" y="8727"/>
                    </a:cubicBezTo>
                    <a:cubicBezTo>
                      <a:pt x="7720" y="8129"/>
                      <a:pt x="7247" y="7688"/>
                      <a:pt x="6680" y="7688"/>
                    </a:cubicBezTo>
                    <a:lnTo>
                      <a:pt x="6333" y="7688"/>
                    </a:lnTo>
                    <a:lnTo>
                      <a:pt x="6333" y="6995"/>
                    </a:lnTo>
                    <a:lnTo>
                      <a:pt x="7342" y="6995"/>
                    </a:lnTo>
                    <a:cubicBezTo>
                      <a:pt x="7751" y="6995"/>
                      <a:pt x="8098" y="6743"/>
                      <a:pt x="8255" y="6428"/>
                    </a:cubicBezTo>
                    <a:cubicBezTo>
                      <a:pt x="8066" y="6333"/>
                      <a:pt x="7877" y="6176"/>
                      <a:pt x="7657" y="6018"/>
                    </a:cubicBezTo>
                    <a:cubicBezTo>
                      <a:pt x="7625" y="6176"/>
                      <a:pt x="7499" y="6270"/>
                      <a:pt x="7310" y="6270"/>
                    </a:cubicBezTo>
                    <a:lnTo>
                      <a:pt x="6302" y="6270"/>
                    </a:lnTo>
                    <a:lnTo>
                      <a:pt x="6302" y="5577"/>
                    </a:lnTo>
                    <a:lnTo>
                      <a:pt x="7310" y="5577"/>
                    </a:lnTo>
                    <a:cubicBezTo>
                      <a:pt x="7121" y="5262"/>
                      <a:pt x="6963" y="4947"/>
                      <a:pt x="6963" y="4537"/>
                    </a:cubicBezTo>
                    <a:cubicBezTo>
                      <a:pt x="6963" y="4348"/>
                      <a:pt x="7121" y="4191"/>
                      <a:pt x="7310" y="4191"/>
                    </a:cubicBezTo>
                    <a:cubicBezTo>
                      <a:pt x="7499" y="4191"/>
                      <a:pt x="7657" y="4348"/>
                      <a:pt x="7657" y="4537"/>
                    </a:cubicBezTo>
                    <a:cubicBezTo>
                      <a:pt x="7657" y="4978"/>
                      <a:pt x="7940" y="5293"/>
                      <a:pt x="8255" y="5577"/>
                    </a:cubicBezTo>
                    <a:lnTo>
                      <a:pt x="9043" y="5577"/>
                    </a:lnTo>
                    <a:cubicBezTo>
                      <a:pt x="8602" y="5230"/>
                      <a:pt x="8224" y="4758"/>
                      <a:pt x="7877" y="3970"/>
                    </a:cubicBezTo>
                    <a:cubicBezTo>
                      <a:pt x="7783" y="3813"/>
                      <a:pt x="7877" y="3561"/>
                      <a:pt x="8066" y="3498"/>
                    </a:cubicBezTo>
                    <a:cubicBezTo>
                      <a:pt x="8108" y="3472"/>
                      <a:pt x="8155" y="3461"/>
                      <a:pt x="8203" y="3461"/>
                    </a:cubicBezTo>
                    <a:cubicBezTo>
                      <a:pt x="8333" y="3461"/>
                      <a:pt x="8470" y="3548"/>
                      <a:pt x="8539" y="3687"/>
                    </a:cubicBezTo>
                    <a:cubicBezTo>
                      <a:pt x="9326" y="5545"/>
                      <a:pt x="10807" y="5545"/>
                      <a:pt x="10807" y="5545"/>
                    </a:cubicBezTo>
                    <a:lnTo>
                      <a:pt x="11532" y="5545"/>
                    </a:lnTo>
                    <a:cubicBezTo>
                      <a:pt x="11689" y="5545"/>
                      <a:pt x="11847" y="5419"/>
                      <a:pt x="11878" y="5262"/>
                    </a:cubicBezTo>
                    <a:cubicBezTo>
                      <a:pt x="11721" y="5167"/>
                      <a:pt x="11626" y="5010"/>
                      <a:pt x="11469" y="4947"/>
                    </a:cubicBezTo>
                    <a:cubicBezTo>
                      <a:pt x="10366" y="4506"/>
                      <a:pt x="9988" y="3750"/>
                      <a:pt x="9641" y="3183"/>
                    </a:cubicBezTo>
                    <a:cubicBezTo>
                      <a:pt x="9358" y="2710"/>
                      <a:pt x="9106" y="2269"/>
                      <a:pt x="8602" y="2143"/>
                    </a:cubicBezTo>
                    <a:cubicBezTo>
                      <a:pt x="8535" y="2127"/>
                      <a:pt x="8466" y="2119"/>
                      <a:pt x="8393" y="2119"/>
                    </a:cubicBezTo>
                    <a:cubicBezTo>
                      <a:pt x="7880" y="2119"/>
                      <a:pt x="7197" y="2512"/>
                      <a:pt x="6176" y="3340"/>
                    </a:cubicBezTo>
                    <a:lnTo>
                      <a:pt x="6176" y="2017"/>
                    </a:lnTo>
                    <a:cubicBezTo>
                      <a:pt x="6554" y="1859"/>
                      <a:pt x="6869" y="1513"/>
                      <a:pt x="6869" y="1040"/>
                    </a:cubicBezTo>
                    <a:cubicBezTo>
                      <a:pt x="6869" y="442"/>
                      <a:pt x="6396" y="1"/>
                      <a:pt x="586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2" name="Google Shape;779;p42">
            <a:extLst>
              <a:ext uri="{FF2B5EF4-FFF2-40B4-BE49-F238E27FC236}">
                <a16:creationId xmlns:a16="http://schemas.microsoft.com/office/drawing/2014/main" id="{E6708E6A-A2D8-4943-BF6B-E5631CAD28C1}"/>
              </a:ext>
            </a:extLst>
          </p:cNvPr>
          <p:cNvSpPr txBox="1"/>
          <p:nvPr/>
        </p:nvSpPr>
        <p:spPr>
          <a:xfrm>
            <a:off x="862087" y="1295880"/>
            <a:ext cx="1470900" cy="3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2"/>
                </a:solidFill>
                <a:latin typeface="Times New Roman" panose="02020603050405020304" pitchFamily="18" charset="0"/>
                <a:ea typeface="Viga"/>
                <a:cs typeface="Times New Roman" panose="02020603050405020304" pitchFamily="18" charset="0"/>
                <a:sym typeface="Viga"/>
              </a:rPr>
              <a:t>1. Death</a:t>
            </a:r>
            <a:endParaRPr sz="1800" b="1">
              <a:solidFill>
                <a:schemeClr val="lt2"/>
              </a:solidFill>
              <a:latin typeface="Times New Roman" panose="02020603050405020304" pitchFamily="18" charset="0"/>
              <a:ea typeface="Viga"/>
              <a:cs typeface="Times New Roman" panose="02020603050405020304" pitchFamily="18" charset="0"/>
              <a:sym typeface="Viga"/>
            </a:endParaRPr>
          </a:p>
        </p:txBody>
      </p:sp>
      <p:sp>
        <p:nvSpPr>
          <p:cNvPr id="3" name="Google Shape;779;p42">
            <a:extLst>
              <a:ext uri="{FF2B5EF4-FFF2-40B4-BE49-F238E27FC236}">
                <a16:creationId xmlns:a16="http://schemas.microsoft.com/office/drawing/2014/main" id="{F812E99B-4B50-630C-3B8F-F27FC22AD8E0}"/>
              </a:ext>
            </a:extLst>
          </p:cNvPr>
          <p:cNvSpPr txBox="1"/>
          <p:nvPr/>
        </p:nvSpPr>
        <p:spPr>
          <a:xfrm>
            <a:off x="6862942" y="3034870"/>
            <a:ext cx="2171330" cy="3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2"/>
                </a:solidFill>
                <a:latin typeface="Times New Roman" panose="02020603050405020304" pitchFamily="18" charset="0"/>
                <a:ea typeface="Viga"/>
                <a:cs typeface="Times New Roman" panose="02020603050405020304" pitchFamily="18" charset="0"/>
                <a:sym typeface="Viga"/>
              </a:rPr>
              <a:t>6. Other Important Medical Terms</a:t>
            </a:r>
            <a:endParaRPr sz="1800" b="1">
              <a:solidFill>
                <a:schemeClr val="lt2"/>
              </a:solidFill>
              <a:latin typeface="Times New Roman" panose="02020603050405020304" pitchFamily="18" charset="0"/>
              <a:ea typeface="Viga"/>
              <a:cs typeface="Times New Roman" panose="02020603050405020304" pitchFamily="18" charset="0"/>
              <a:sym typeface="Viga"/>
            </a:endParaRPr>
          </a:p>
        </p:txBody>
      </p:sp>
      <p:sp>
        <p:nvSpPr>
          <p:cNvPr id="4" name="Google Shape;780;p42">
            <a:extLst>
              <a:ext uri="{FF2B5EF4-FFF2-40B4-BE49-F238E27FC236}">
                <a16:creationId xmlns:a16="http://schemas.microsoft.com/office/drawing/2014/main" id="{4A0F1B8B-7800-1593-F86E-217C19214BAA}"/>
              </a:ext>
            </a:extLst>
          </p:cNvPr>
          <p:cNvSpPr txBox="1"/>
          <p:nvPr/>
        </p:nvSpPr>
        <p:spPr>
          <a:xfrm>
            <a:off x="969125" y="1669515"/>
            <a:ext cx="1770900" cy="8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Times New Roman" panose="02020603050405020304" pitchFamily="18" charset="0"/>
                <a:ea typeface="Fira Sans"/>
                <a:cs typeface="Times New Roman" panose="02020603050405020304" pitchFamily="18" charset="0"/>
                <a:sym typeface="Fira Sans"/>
              </a:rPr>
              <a:t>Is the patient died?</a:t>
            </a:r>
            <a:endParaRPr>
              <a:solidFill>
                <a:schemeClr val="dk1"/>
              </a:solidFill>
              <a:latin typeface="Times New Roman" panose="02020603050405020304" pitchFamily="18" charset="0"/>
              <a:ea typeface="Fira Sans"/>
              <a:cs typeface="Times New Roman" panose="02020603050405020304" pitchFamily="18" charset="0"/>
              <a:sym typeface="Fira Sans"/>
            </a:endParaRPr>
          </a:p>
        </p:txBody>
      </p:sp>
      <p:sp>
        <p:nvSpPr>
          <p:cNvPr id="5" name="Google Shape;780;p42">
            <a:extLst>
              <a:ext uri="{FF2B5EF4-FFF2-40B4-BE49-F238E27FC236}">
                <a16:creationId xmlns:a16="http://schemas.microsoft.com/office/drawing/2014/main" id="{241A0F56-14C8-9317-9203-D4BEC98116F5}"/>
              </a:ext>
            </a:extLst>
          </p:cNvPr>
          <p:cNvSpPr txBox="1"/>
          <p:nvPr/>
        </p:nvSpPr>
        <p:spPr>
          <a:xfrm>
            <a:off x="6862942" y="3633514"/>
            <a:ext cx="1770900" cy="8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Times New Roman" panose="02020603050405020304" pitchFamily="18" charset="0"/>
                <a:ea typeface="Fira Sans"/>
                <a:cs typeface="Times New Roman" panose="02020603050405020304" pitchFamily="18" charset="0"/>
                <a:sym typeface="Fira Sans"/>
              </a:rPr>
              <a:t>Are the symptoms matching with any IME terms?</a:t>
            </a:r>
            <a:endParaRPr>
              <a:solidFill>
                <a:schemeClr val="dk1"/>
              </a:solidFill>
              <a:latin typeface="Times New Roman" panose="02020603050405020304" pitchFamily="18" charset="0"/>
              <a:ea typeface="Fira Sans"/>
              <a:cs typeface="Times New Roman" panose="02020603050405020304" pitchFamily="18" charset="0"/>
              <a:sym typeface="Fira San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8DB86E-D0BB-9DC5-7D90-DB52B45C8929}"/>
              </a:ext>
            </a:extLst>
          </p:cNvPr>
          <p:cNvSpPr txBox="1"/>
          <p:nvPr/>
        </p:nvSpPr>
        <p:spPr>
          <a:xfrm>
            <a:off x="2868992" y="443176"/>
            <a:ext cx="467179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Target Variable Creation- Defining Serious Criteria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Google Shape;1004;p49"/>
          <p:cNvSpPr txBox="1">
            <a:spLocks noGrp="1"/>
          </p:cNvSpPr>
          <p:nvPr>
            <p:ph type="title"/>
          </p:nvPr>
        </p:nvSpPr>
        <p:spPr>
          <a:xfrm>
            <a:off x="1173845" y="125875"/>
            <a:ext cx="77154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Important medical Events List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4AC8661-42F7-B8AB-AC3A-4B05096E0C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300" y="2817085"/>
            <a:ext cx="6335009" cy="189574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654401F-F040-15A8-72D6-991D02EB2E0E}"/>
              </a:ext>
            </a:extLst>
          </p:cNvPr>
          <p:cNvSpPr txBox="1"/>
          <p:nvPr/>
        </p:nvSpPr>
        <p:spPr>
          <a:xfrm>
            <a:off x="464846" y="832902"/>
            <a:ext cx="802233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b="1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MedDRA Important Medical Event (IME) </a:t>
            </a:r>
            <a:r>
              <a:rPr lang="en-US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Terms List is a curated subset of the Medical Dictionary for Regulatory Activities (</a:t>
            </a:r>
            <a:r>
              <a:rPr lang="en-US" b="1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MedDRA</a:t>
            </a:r>
            <a:r>
              <a:rPr lang="en-US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), used for coding adverse events in healthcare and pharmaceuticals.</a:t>
            </a:r>
          </a:p>
          <a:p>
            <a:pPr algn="l"/>
            <a:endParaRPr lang="en-US" b="0" i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our analysis, we focused on two levels: Preferred Terms (PTs) and System Organ Classes (SOCs). We compared columns Symptoms 1 to Symptoms 5 from our dataset with the IME List, creating a derived IME column with:</a:t>
            </a:r>
          </a:p>
          <a:p>
            <a:pPr algn="l"/>
            <a:r>
              <a:rPr lang="en-US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0: No match with MedDRA terms</a:t>
            </a:r>
          </a:p>
          <a:p>
            <a:pPr algn="l"/>
            <a:r>
              <a:rPr lang="en-US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1: Match found with MedDRA terms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BF67B-261C-003A-66D5-DDD4246CE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9673" y="147503"/>
            <a:ext cx="5944653" cy="468000"/>
          </a:xfrm>
        </p:spPr>
        <p:txBody>
          <a:bodyPr/>
          <a:lstStyle/>
          <a:p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Flowchart for target variable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BFBA4137-3E12-7832-283B-3779D325A714}"/>
              </a:ext>
            </a:extLst>
          </p:cNvPr>
          <p:cNvSpPr/>
          <p:nvPr/>
        </p:nvSpPr>
        <p:spPr>
          <a:xfrm>
            <a:off x="1025815" y="1013313"/>
            <a:ext cx="7706184" cy="927012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C0E719FC-869A-7067-F590-79BCB245B59A}"/>
              </a:ext>
            </a:extLst>
          </p:cNvPr>
          <p:cNvSpPr/>
          <p:nvPr/>
        </p:nvSpPr>
        <p:spPr>
          <a:xfrm>
            <a:off x="1126710" y="1324301"/>
            <a:ext cx="1416796" cy="31531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>
                <a:latin typeface="Times New Roman" panose="02020603050405020304" pitchFamily="18" charset="0"/>
                <a:cs typeface="Times New Roman" panose="02020603050405020304" pitchFamily="18" charset="0"/>
              </a:rPr>
              <a:t>DIED</a:t>
            </a: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A91BF10F-80D1-07AE-0769-EADAE7F5F64D}"/>
              </a:ext>
            </a:extLst>
          </p:cNvPr>
          <p:cNvSpPr/>
          <p:nvPr/>
        </p:nvSpPr>
        <p:spPr>
          <a:xfrm>
            <a:off x="2648610" y="1319165"/>
            <a:ext cx="1416795" cy="31531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>
                <a:latin typeface="Times New Roman" panose="02020603050405020304" pitchFamily="18" charset="0"/>
                <a:cs typeface="Times New Roman" panose="02020603050405020304" pitchFamily="18" charset="0"/>
              </a:rPr>
              <a:t>L_THREAT</a:t>
            </a: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20E1B7BB-3A66-89A8-B467-E5C14F12434E}"/>
              </a:ext>
            </a:extLst>
          </p:cNvPr>
          <p:cNvSpPr/>
          <p:nvPr/>
        </p:nvSpPr>
        <p:spPr>
          <a:xfrm>
            <a:off x="4170509" y="1319164"/>
            <a:ext cx="1416796" cy="31531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>
                <a:latin typeface="Times New Roman" panose="02020603050405020304" pitchFamily="18" charset="0"/>
                <a:cs typeface="Times New Roman" panose="02020603050405020304" pitchFamily="18" charset="0"/>
              </a:rPr>
              <a:t>BIRTH_DEFECT</a:t>
            </a: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14044728-219D-BE08-9168-DB5B97A75897}"/>
              </a:ext>
            </a:extLst>
          </p:cNvPr>
          <p:cNvSpPr/>
          <p:nvPr/>
        </p:nvSpPr>
        <p:spPr>
          <a:xfrm>
            <a:off x="5692408" y="1327456"/>
            <a:ext cx="1416795" cy="31531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>
                <a:latin typeface="Times New Roman" panose="02020603050405020304" pitchFamily="18" charset="0"/>
                <a:cs typeface="Times New Roman" panose="02020603050405020304" pitchFamily="18" charset="0"/>
              </a:rPr>
              <a:t>HOSPITAL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18888B6F-F50B-0DC6-D272-39FEB5003B97}"/>
              </a:ext>
            </a:extLst>
          </p:cNvPr>
          <p:cNvSpPr/>
          <p:nvPr/>
        </p:nvSpPr>
        <p:spPr>
          <a:xfrm>
            <a:off x="7214306" y="1327456"/>
            <a:ext cx="1415732" cy="31531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>
                <a:latin typeface="Times New Roman" panose="02020603050405020304" pitchFamily="18" charset="0"/>
                <a:cs typeface="Times New Roman" panose="02020603050405020304" pitchFamily="18" charset="0"/>
              </a:rPr>
              <a:t>DISABLE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2C2A0D94-ECE1-9EB7-ACFC-884C45A32EF7}"/>
              </a:ext>
            </a:extLst>
          </p:cNvPr>
          <p:cNvSpPr/>
          <p:nvPr/>
        </p:nvSpPr>
        <p:spPr>
          <a:xfrm>
            <a:off x="212313" y="3442254"/>
            <a:ext cx="7706184" cy="927012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B4371A8C-EE31-0A81-5EA9-5D6A25C476DE}"/>
              </a:ext>
            </a:extLst>
          </p:cNvPr>
          <p:cNvSpPr/>
          <p:nvPr/>
        </p:nvSpPr>
        <p:spPr>
          <a:xfrm>
            <a:off x="313208" y="3753242"/>
            <a:ext cx="1416796" cy="315311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>
                <a:latin typeface="Times New Roman" panose="02020603050405020304" pitchFamily="18" charset="0"/>
                <a:cs typeface="Times New Roman" panose="02020603050405020304" pitchFamily="18" charset="0"/>
              </a:rPr>
              <a:t>SYMPTOM 1</a:t>
            </a:r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7344A377-272F-AA65-06A9-0AF513914E47}"/>
              </a:ext>
            </a:extLst>
          </p:cNvPr>
          <p:cNvSpPr/>
          <p:nvPr/>
        </p:nvSpPr>
        <p:spPr>
          <a:xfrm>
            <a:off x="1835108" y="3748106"/>
            <a:ext cx="1416795" cy="315311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>
                <a:latin typeface="Times New Roman" panose="02020603050405020304" pitchFamily="18" charset="0"/>
                <a:cs typeface="Times New Roman" panose="02020603050405020304" pitchFamily="18" charset="0"/>
              </a:rPr>
              <a:t>SYMPTOM 2</a:t>
            </a: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F01E9DBB-EFDC-F729-E49D-73352EFB16D8}"/>
              </a:ext>
            </a:extLst>
          </p:cNvPr>
          <p:cNvSpPr/>
          <p:nvPr/>
        </p:nvSpPr>
        <p:spPr>
          <a:xfrm>
            <a:off x="3357007" y="3748105"/>
            <a:ext cx="1416796" cy="315311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>
                <a:latin typeface="Times New Roman" panose="02020603050405020304" pitchFamily="18" charset="0"/>
                <a:cs typeface="Times New Roman" panose="02020603050405020304" pitchFamily="18" charset="0"/>
              </a:rPr>
              <a:t>SYMPTOM 3</a:t>
            </a:r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A3CCD6AA-51E2-99C2-5399-FC7C699D19FE}"/>
              </a:ext>
            </a:extLst>
          </p:cNvPr>
          <p:cNvSpPr/>
          <p:nvPr/>
        </p:nvSpPr>
        <p:spPr>
          <a:xfrm>
            <a:off x="4878906" y="3756397"/>
            <a:ext cx="1416795" cy="315311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>
                <a:latin typeface="Times New Roman" panose="02020603050405020304" pitchFamily="18" charset="0"/>
                <a:cs typeface="Times New Roman" panose="02020603050405020304" pitchFamily="18" charset="0"/>
              </a:rPr>
              <a:t>SYMPTOM 4</a:t>
            </a:r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E347D551-69EB-CC89-E485-338BB2F81253}"/>
              </a:ext>
            </a:extLst>
          </p:cNvPr>
          <p:cNvSpPr/>
          <p:nvPr/>
        </p:nvSpPr>
        <p:spPr>
          <a:xfrm>
            <a:off x="6400804" y="3756397"/>
            <a:ext cx="1415732" cy="315311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>
                <a:latin typeface="Times New Roman" panose="02020603050405020304" pitchFamily="18" charset="0"/>
                <a:cs typeface="Times New Roman" panose="02020603050405020304" pitchFamily="18" charset="0"/>
              </a:rPr>
              <a:t>SYMPTOM 5</a:t>
            </a:r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87B625DB-0E11-AC16-DCA2-DFCE246EC667}"/>
              </a:ext>
            </a:extLst>
          </p:cNvPr>
          <p:cNvSpPr/>
          <p:nvPr/>
        </p:nvSpPr>
        <p:spPr>
          <a:xfrm>
            <a:off x="1021606" y="2467823"/>
            <a:ext cx="1416796" cy="419238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>
                <a:latin typeface="Times New Roman" panose="02020603050405020304" pitchFamily="18" charset="0"/>
                <a:cs typeface="Times New Roman" panose="02020603050405020304" pitchFamily="18" charset="0"/>
              </a:rPr>
              <a:t>IME </a:t>
            </a:r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BF18969F-7B43-7FAA-BE48-BC76A206A631}"/>
              </a:ext>
            </a:extLst>
          </p:cNvPr>
          <p:cNvSpPr/>
          <p:nvPr/>
        </p:nvSpPr>
        <p:spPr>
          <a:xfrm>
            <a:off x="7315203" y="2467824"/>
            <a:ext cx="1416796" cy="419238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SERIOUS</a:t>
            </a:r>
          </a:p>
        </p:txBody>
      </p:sp>
      <p:sp>
        <p:nvSpPr>
          <p:cNvPr id="81" name="Arrow: Down 80">
            <a:extLst>
              <a:ext uri="{FF2B5EF4-FFF2-40B4-BE49-F238E27FC236}">
                <a16:creationId xmlns:a16="http://schemas.microsoft.com/office/drawing/2014/main" id="{C231E114-32C1-0BD2-41D0-443869D31B5C}"/>
              </a:ext>
            </a:extLst>
          </p:cNvPr>
          <p:cNvSpPr/>
          <p:nvPr/>
        </p:nvSpPr>
        <p:spPr>
          <a:xfrm>
            <a:off x="7918497" y="1940325"/>
            <a:ext cx="199688" cy="527498"/>
          </a:xfrm>
          <a:prstGeom prst="downArrow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3" name="Arrow: Down 82">
            <a:extLst>
              <a:ext uri="{FF2B5EF4-FFF2-40B4-BE49-F238E27FC236}">
                <a16:creationId xmlns:a16="http://schemas.microsoft.com/office/drawing/2014/main" id="{4CCF1B5D-D70D-9C92-8DFA-8A99622E93C4}"/>
              </a:ext>
            </a:extLst>
          </p:cNvPr>
          <p:cNvSpPr/>
          <p:nvPr/>
        </p:nvSpPr>
        <p:spPr>
          <a:xfrm rot="10800000">
            <a:off x="1635420" y="2904712"/>
            <a:ext cx="199688" cy="527498"/>
          </a:xfrm>
          <a:prstGeom prst="downArrow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D5306CBE-0403-0EF1-3DA7-925147A8BAB7}"/>
              </a:ext>
            </a:extLst>
          </p:cNvPr>
          <p:cNvSpPr/>
          <p:nvPr/>
        </p:nvSpPr>
        <p:spPr>
          <a:xfrm>
            <a:off x="4061197" y="2311340"/>
            <a:ext cx="1627003" cy="75989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3"/>
            </a:solidFill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TARGET VARIABLE</a:t>
            </a:r>
          </a:p>
          <a:p>
            <a:pPr algn="ctr"/>
            <a:r>
              <a:rPr lang="en-US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“SERIOUS” 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78AE922F-3260-4897-EDE6-852D469A77FB}"/>
              </a:ext>
            </a:extLst>
          </p:cNvPr>
          <p:cNvCxnSpPr>
            <a:stCxn id="79" idx="3"/>
          </p:cNvCxnSpPr>
          <p:nvPr/>
        </p:nvCxnSpPr>
        <p:spPr>
          <a:xfrm>
            <a:off x="2438402" y="2677442"/>
            <a:ext cx="1627003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5A1DF4AD-E4DF-7A13-CB2D-6EA62A31802E}"/>
              </a:ext>
            </a:extLst>
          </p:cNvPr>
          <p:cNvCxnSpPr>
            <a:stCxn id="80" idx="1"/>
          </p:cNvCxnSpPr>
          <p:nvPr/>
        </p:nvCxnSpPr>
        <p:spPr>
          <a:xfrm flipH="1" flipV="1">
            <a:off x="5692408" y="2677442"/>
            <a:ext cx="1622795" cy="1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5669916"/>
      </p:ext>
    </p:extLst>
  </p:cSld>
  <p:clrMapOvr>
    <a:masterClrMapping/>
  </p:clrMapOvr>
</p:sld>
</file>

<file path=ppt/theme/theme1.xml><?xml version="1.0" encoding="utf-8"?>
<a:theme xmlns:a="http://schemas.openxmlformats.org/drawingml/2006/main" name="Vaccination Thesis Defense by Slidesgo">
  <a:themeElements>
    <a:clrScheme name="Simple Light">
      <a:dk1>
        <a:srgbClr val="5E5E5E"/>
      </a:dk1>
      <a:lt1>
        <a:srgbClr val="FFFFFF"/>
      </a:lt1>
      <a:dk2>
        <a:srgbClr val="4CB997"/>
      </a:dk2>
      <a:lt2>
        <a:srgbClr val="51B3B4"/>
      </a:lt2>
      <a:accent1>
        <a:srgbClr val="7CD9D1"/>
      </a:accent1>
      <a:accent2>
        <a:srgbClr val="A2ECE0"/>
      </a:accent2>
      <a:accent3>
        <a:srgbClr val="FFCD5E"/>
      </a:accent3>
      <a:accent4>
        <a:srgbClr val="FCD892"/>
      </a:accent4>
      <a:accent5>
        <a:srgbClr val="DAF8FA"/>
      </a:accent5>
      <a:accent6>
        <a:srgbClr val="5DAFD9"/>
      </a:accent6>
      <a:hlink>
        <a:srgbClr val="61616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6ddff550-1033-4cd5-9e4a-14ebbdbd9c49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ED97B6C636F304E91C87D8EF503E0BD" ma:contentTypeVersion="9" ma:contentTypeDescription="Create a new document." ma:contentTypeScope="" ma:versionID="9cef270fbd3fa45ad152fba8bbc956cd">
  <xsd:schema xmlns:xsd="http://www.w3.org/2001/XMLSchema" xmlns:xs="http://www.w3.org/2001/XMLSchema" xmlns:p="http://schemas.microsoft.com/office/2006/metadata/properties" xmlns:ns3="6ddff550-1033-4cd5-9e4a-14ebbdbd9c49" xmlns:ns4="0ebd44a9-41b8-4e33-a136-3ce14a6f51d0" targetNamespace="http://schemas.microsoft.com/office/2006/metadata/properties" ma:root="true" ma:fieldsID="f12077d1ecaa25207a9a1523547f0e65" ns3:_="" ns4:_="">
    <xsd:import namespace="6ddff550-1033-4cd5-9e4a-14ebbdbd9c49"/>
    <xsd:import namespace="0ebd44a9-41b8-4e33-a136-3ce14a6f51d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MediaServiceSearchProperties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dff550-1033-4cd5-9e4a-14ebbdbd9c4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_activity" ma:index="12" nillable="true" ma:displayName="_activity" ma:hidden="true" ma:internalName="_activity">
      <xsd:simpleType>
        <xsd:restriction base="dms:Note"/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ebd44a9-41b8-4e33-a136-3ce14a6f51d0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0FDE3BB-86AF-448E-8748-28A3B6CFA6FF}">
  <ds:schemaRefs>
    <ds:schemaRef ds:uri="http://schemas.microsoft.com/office/2006/metadata/properties"/>
    <ds:schemaRef ds:uri="http://purl.org/dc/elements/1.1/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dcmitype/"/>
    <ds:schemaRef ds:uri="http://www.w3.org/XML/1998/namespace"/>
    <ds:schemaRef ds:uri="0ebd44a9-41b8-4e33-a136-3ce14a6f51d0"/>
    <ds:schemaRef ds:uri="6ddff550-1033-4cd5-9e4a-14ebbdbd9c49"/>
  </ds:schemaRefs>
</ds:datastoreItem>
</file>

<file path=customXml/itemProps2.xml><?xml version="1.0" encoding="utf-8"?>
<ds:datastoreItem xmlns:ds="http://schemas.openxmlformats.org/officeDocument/2006/customXml" ds:itemID="{3C69D6D5-072C-49CE-9471-6631A4DA87F9}">
  <ds:schemaRefs>
    <ds:schemaRef ds:uri="0ebd44a9-41b8-4e33-a136-3ce14a6f51d0"/>
    <ds:schemaRef ds:uri="6ddff550-1033-4cd5-9e4a-14ebbdbd9c49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61E3E253-93F6-421C-B522-C5F8328571F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998</Words>
  <Application>Microsoft Office PowerPoint</Application>
  <PresentationFormat>On-screen Show (16:9)</PresentationFormat>
  <Paragraphs>170</Paragraphs>
  <Slides>25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Fira Sans</vt:lpstr>
      <vt:lpstr>Times New Roman</vt:lpstr>
      <vt:lpstr>Viga</vt:lpstr>
      <vt:lpstr>Arial</vt:lpstr>
      <vt:lpstr>Arial,Sans-Serif</vt:lpstr>
      <vt:lpstr>Vaccination Thesis Defense by Slidesgo</vt:lpstr>
      <vt:lpstr>VAXRISK: Analysis of VAERS Reports for Vaccine Safety Assessment</vt:lpstr>
      <vt:lpstr>TABLE OF CONTENTS</vt:lpstr>
      <vt:lpstr>INTRODUCTION</vt:lpstr>
      <vt:lpstr>PowerPoint Presentation</vt:lpstr>
      <vt:lpstr>DATA PREPARATION</vt:lpstr>
      <vt:lpstr>What data are we working on?</vt:lpstr>
      <vt:lpstr>FEATURE SELECTION </vt:lpstr>
      <vt:lpstr>Important medical Events List</vt:lpstr>
      <vt:lpstr>Flowchart for target variable</vt:lpstr>
      <vt:lpstr> EXPLORATORY DATA ANALYSIS</vt:lpstr>
      <vt:lpstr>AGE DISTRIBUTION </vt:lpstr>
      <vt:lpstr>VACCINE MANUFACTURERS</vt:lpstr>
      <vt:lpstr>SERIOUSNESS WITH GENDER</vt:lpstr>
      <vt:lpstr>STATE-WISE SERIOUSNESS</vt:lpstr>
      <vt:lpstr>SERIOUSNESS WITH AGE GROUPS</vt:lpstr>
      <vt:lpstr>TOP 25 REPORTED SYMPTOMS</vt:lpstr>
      <vt:lpstr> DATA MODELING</vt:lpstr>
      <vt:lpstr>MACHINE LEARNING MODEL DEVELOPMENT</vt:lpstr>
      <vt:lpstr>Train and Test Split</vt:lpstr>
      <vt:lpstr>Pipeline For TFIDF</vt:lpstr>
      <vt:lpstr>Machine Learning Models </vt:lpstr>
      <vt:lpstr>MODEL EVALUATION </vt:lpstr>
      <vt:lpstr>CONCLUSION</vt:lpstr>
      <vt:lpstr>FUTURE WORK</vt:lpstr>
      <vt:lpstr>THANKS!!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Bhuvana Terala</dc:creator>
  <cp:lastModifiedBy>Chandrikarani Vaidya</cp:lastModifiedBy>
  <cp:revision>4</cp:revision>
  <dcterms:modified xsi:type="dcterms:W3CDTF">2024-11-04T23:44:54Z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0x0101005ED97B6C636F304E91C87D8EF503E0BD</vt:lpwstr>
  </property>
</Properties>
</file>