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/>
    <p:restoredTop sz="94681"/>
  </p:normalViewPr>
  <p:slideViewPr>
    <p:cSldViewPr snapToGrid="0" snapToObjects="1" showGuides="1">
      <p:cViewPr varScale="1">
        <p:scale>
          <a:sx n="73" d="100"/>
          <a:sy n="73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9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109D-2914-3741-98B3-FFA7610A6B7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B894-B735-DE4C-8E9B-5D070E97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BFCF7-B8B9-D363-FE8A-8DE0E7F7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3" y="474783"/>
            <a:ext cx="2497017" cy="2497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2A071-332C-D091-FE4D-740521E85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474783"/>
            <a:ext cx="2497017" cy="249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44423B-6494-817D-1755-D9E26E719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217" y="474784"/>
            <a:ext cx="2497016" cy="2497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F8B7D-C74E-E13A-A467-C33BC44F5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9581"/>
            <a:ext cx="3811465" cy="38114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B5366A-3D47-58F3-0BF7-C3C5E0C67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3679581"/>
            <a:ext cx="3811465" cy="38114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BED98D-7BFA-0EA1-F745-398A149E14C4}"/>
              </a:ext>
            </a:extLst>
          </p:cNvPr>
          <p:cNvSpPr txBox="1"/>
          <p:nvPr/>
        </p:nvSpPr>
        <p:spPr>
          <a:xfrm>
            <a:off x="-1" y="474783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F4640-A0D8-1DAD-B251-F17D5D8196C6}"/>
              </a:ext>
            </a:extLst>
          </p:cNvPr>
          <p:cNvSpPr txBox="1"/>
          <p:nvPr/>
        </p:nvSpPr>
        <p:spPr>
          <a:xfrm>
            <a:off x="2532184" y="47478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5A3168-3EB2-0B47-2A0A-E73C075BD495}"/>
              </a:ext>
            </a:extLst>
          </p:cNvPr>
          <p:cNvSpPr txBox="1"/>
          <p:nvPr/>
        </p:nvSpPr>
        <p:spPr>
          <a:xfrm>
            <a:off x="5125780" y="47478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53E87-F2AC-18A7-C65C-1AF1D55465BB}"/>
              </a:ext>
            </a:extLst>
          </p:cNvPr>
          <p:cNvSpPr txBox="1"/>
          <p:nvPr/>
        </p:nvSpPr>
        <p:spPr>
          <a:xfrm>
            <a:off x="0" y="3679581"/>
            <a:ext cx="37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25C6D-01DB-D29F-6897-A5CEB58B0AE8}"/>
              </a:ext>
            </a:extLst>
          </p:cNvPr>
          <p:cNvSpPr txBox="1"/>
          <p:nvPr/>
        </p:nvSpPr>
        <p:spPr>
          <a:xfrm>
            <a:off x="3811465" y="367958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78290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Krista Ryon</dc:creator>
  <cp:lastModifiedBy>Chandrima Bhattacharya</cp:lastModifiedBy>
  <cp:revision>2</cp:revision>
  <dcterms:created xsi:type="dcterms:W3CDTF">2022-07-28T18:17:27Z</dcterms:created>
  <dcterms:modified xsi:type="dcterms:W3CDTF">2022-07-28T18:54:23Z</dcterms:modified>
</cp:coreProperties>
</file>