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81"/>
  </p:normalViewPr>
  <p:slideViewPr>
    <p:cSldViewPr snapToGrid="0" snapToObjects="1" showGuides="1">
      <p:cViewPr varScale="1">
        <p:scale>
          <a:sx n="73" d="100"/>
          <a:sy n="73" d="100"/>
        </p:scale>
        <p:origin x="2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BED98D-7BFA-0EA1-F745-398A149E14C4}"/>
              </a:ext>
            </a:extLst>
          </p:cNvPr>
          <p:cNvSpPr txBox="1"/>
          <p:nvPr/>
        </p:nvSpPr>
        <p:spPr>
          <a:xfrm>
            <a:off x="-1" y="474783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F4640-A0D8-1DAD-B251-F17D5D8196C6}"/>
              </a:ext>
            </a:extLst>
          </p:cNvPr>
          <p:cNvSpPr txBox="1"/>
          <p:nvPr/>
        </p:nvSpPr>
        <p:spPr>
          <a:xfrm>
            <a:off x="-1" y="520504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D08C3-B27E-7BB5-5B50-51C63418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1" y="472917"/>
            <a:ext cx="4380439" cy="4380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B5FFD-AF16-E730-EDDA-AA169323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3" y="4853356"/>
            <a:ext cx="5081954" cy="50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Ryon</dc:creator>
  <cp:lastModifiedBy>Chandrima Bhattacharya</cp:lastModifiedBy>
  <cp:revision>3</cp:revision>
  <dcterms:created xsi:type="dcterms:W3CDTF">2022-07-28T18:17:27Z</dcterms:created>
  <dcterms:modified xsi:type="dcterms:W3CDTF">2022-07-28T19:07:39Z</dcterms:modified>
</cp:coreProperties>
</file>