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33"/>
    <p:restoredTop sz="94681"/>
  </p:normalViewPr>
  <p:slideViewPr>
    <p:cSldViewPr snapToGrid="0" snapToObjects="1" showGuides="1">
      <p:cViewPr varScale="1">
        <p:scale>
          <a:sx n="73" d="100"/>
          <a:sy n="73" d="100"/>
        </p:scale>
        <p:origin x="28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109D-2914-3741-98B3-FFA7610A6B77}" type="datetimeFigureOut">
              <a:rPr lang="en-US" smtClean="0"/>
              <a:t>7/30/22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B894-B735-DE4C-8E9B-5D070E97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963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109D-2914-3741-98B3-FFA7610A6B77}" type="datetimeFigureOut">
              <a:rPr lang="en-US" smtClean="0"/>
              <a:t>7/30/22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B894-B735-DE4C-8E9B-5D070E97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80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109D-2914-3741-98B3-FFA7610A6B77}" type="datetimeFigureOut">
              <a:rPr lang="en-US" smtClean="0"/>
              <a:t>7/30/22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B894-B735-DE4C-8E9B-5D070E97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30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109D-2914-3741-98B3-FFA7610A6B77}" type="datetimeFigureOut">
              <a:rPr lang="en-US" smtClean="0"/>
              <a:t>7/30/22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B894-B735-DE4C-8E9B-5D070E97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09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109D-2914-3741-98B3-FFA7610A6B77}" type="datetimeFigureOut">
              <a:rPr lang="en-US" smtClean="0"/>
              <a:t>7/30/22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B894-B735-DE4C-8E9B-5D070E97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8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109D-2914-3741-98B3-FFA7610A6B77}" type="datetimeFigureOut">
              <a:rPr lang="en-US" smtClean="0"/>
              <a:t>7/30/22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B894-B735-DE4C-8E9B-5D070E97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92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109D-2914-3741-98B3-FFA7610A6B77}" type="datetimeFigureOut">
              <a:rPr lang="en-US" smtClean="0"/>
              <a:t>7/30/22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B894-B735-DE4C-8E9B-5D070E97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49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109D-2914-3741-98B3-FFA7610A6B77}" type="datetimeFigureOut">
              <a:rPr lang="en-US" smtClean="0"/>
              <a:t>7/30/22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B894-B735-DE4C-8E9B-5D070E97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3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109D-2914-3741-98B3-FFA7610A6B77}" type="datetimeFigureOut">
              <a:rPr lang="en-US" smtClean="0"/>
              <a:t>7/30/22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B894-B735-DE4C-8E9B-5D070E97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10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109D-2914-3741-98B3-FFA7610A6B77}" type="datetimeFigureOut">
              <a:rPr lang="en-US" smtClean="0"/>
              <a:t>7/30/22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B894-B735-DE4C-8E9B-5D070E97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4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109D-2914-3741-98B3-FFA7610A6B77}" type="datetimeFigureOut">
              <a:rPr lang="en-US" smtClean="0"/>
              <a:t>7/30/22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B894-B735-DE4C-8E9B-5D070E97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56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C109D-2914-3741-98B3-FFA7610A6B77}" type="datetimeFigureOut">
              <a:rPr lang="en-US" smtClean="0"/>
              <a:t>7/30/22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5B894-B735-DE4C-8E9B-5D070E97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7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24BED98D-7BFA-0EA1-F745-398A149E14C4}"/>
              </a:ext>
            </a:extLst>
          </p:cNvPr>
          <p:cNvSpPr txBox="1"/>
          <p:nvPr/>
        </p:nvSpPr>
        <p:spPr>
          <a:xfrm>
            <a:off x="-37616" y="474783"/>
            <a:ext cx="376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EF4640-A0D8-1DAD-B251-F17D5D8196C6}"/>
              </a:ext>
            </a:extLst>
          </p:cNvPr>
          <p:cNvSpPr txBox="1"/>
          <p:nvPr/>
        </p:nvSpPr>
        <p:spPr>
          <a:xfrm>
            <a:off x="-54996" y="4659868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08F11E-84D4-B411-2562-F5F2F2EA54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39" r="2262" b="22850"/>
          <a:stretch/>
        </p:blipFill>
        <p:spPr>
          <a:xfrm>
            <a:off x="175846" y="1090191"/>
            <a:ext cx="7596554" cy="35696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5CC858-B1A0-7186-6BC5-6B151D6572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668"/>
          <a:stretch/>
        </p:blipFill>
        <p:spPr>
          <a:xfrm>
            <a:off x="0" y="5029200"/>
            <a:ext cx="7772400" cy="388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902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4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Krista Ryon</dc:creator>
  <cp:lastModifiedBy>Chandrima Bhattacharya</cp:lastModifiedBy>
  <cp:revision>5</cp:revision>
  <dcterms:created xsi:type="dcterms:W3CDTF">2022-07-28T18:17:27Z</dcterms:created>
  <dcterms:modified xsi:type="dcterms:W3CDTF">2022-07-30T19:12:55Z</dcterms:modified>
</cp:coreProperties>
</file>