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73"/>
  </p:normalViewPr>
  <p:slideViewPr>
    <p:cSldViewPr snapToGrid="0" snapToObjects="1" showGuides="1">
      <p:cViewPr varScale="1">
        <p:scale>
          <a:sx n="73" d="100"/>
          <a:sy n="73" d="100"/>
        </p:scale>
        <p:origin x="2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9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109D-2914-3741-98B3-FFA7610A6B7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982AA8-4551-1718-E813-B6242879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29" y="5379727"/>
            <a:ext cx="4119171" cy="4119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980117-5577-28AD-21D6-945C907A5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91"/>
          <a:stretch/>
        </p:blipFill>
        <p:spPr>
          <a:xfrm>
            <a:off x="103970" y="604149"/>
            <a:ext cx="3179286" cy="4515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CBA05-E12A-A2AB-F67E-B29E60FBA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3007"/>
          <a:stretch/>
        </p:blipFill>
        <p:spPr>
          <a:xfrm>
            <a:off x="3283256" y="594047"/>
            <a:ext cx="4651309" cy="4515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67278C-F0E0-801E-EA34-77ADF3C5C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79727"/>
            <a:ext cx="3962666" cy="3962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908122-544E-8257-A992-3BA849DC5F9A}"/>
              </a:ext>
            </a:extLst>
          </p:cNvPr>
          <p:cNvSpPr txBox="1"/>
          <p:nvPr/>
        </p:nvSpPr>
        <p:spPr>
          <a:xfrm>
            <a:off x="0" y="594047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4C543-628D-D811-6FAA-DE2C19175EF6}"/>
              </a:ext>
            </a:extLst>
          </p:cNvPr>
          <p:cNvSpPr txBox="1"/>
          <p:nvPr/>
        </p:nvSpPr>
        <p:spPr>
          <a:xfrm>
            <a:off x="3283256" y="6041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A817B-45FD-0256-2F2F-D74A42AAA167}"/>
              </a:ext>
            </a:extLst>
          </p:cNvPr>
          <p:cNvSpPr txBox="1"/>
          <p:nvPr/>
        </p:nvSpPr>
        <p:spPr>
          <a:xfrm>
            <a:off x="0" y="532289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AE1BC-0882-3257-6D01-9D61DBDE583B}"/>
              </a:ext>
            </a:extLst>
          </p:cNvPr>
          <p:cNvSpPr txBox="1"/>
          <p:nvPr/>
        </p:nvSpPr>
        <p:spPr>
          <a:xfrm>
            <a:off x="3506544" y="5322893"/>
            <a:ext cx="37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78290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Ryon</dc:creator>
  <cp:lastModifiedBy>Chandrima Bhattacharya</cp:lastModifiedBy>
  <cp:revision>3</cp:revision>
  <dcterms:created xsi:type="dcterms:W3CDTF">2022-07-28T18:17:27Z</dcterms:created>
  <dcterms:modified xsi:type="dcterms:W3CDTF">2022-10-10T02:27:10Z</dcterms:modified>
</cp:coreProperties>
</file>