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79" autoAdjust="0"/>
  </p:normalViewPr>
  <p:slideViewPr>
    <p:cSldViewPr snapToGrid="0" snapToObjects="1">
      <p:cViewPr>
        <p:scale>
          <a:sx n="81" d="100"/>
          <a:sy n="81" d="100"/>
        </p:scale>
        <p:origin x="-4056" y="-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Circular genome (Sonnhammer)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ACD77-6176-E04C-B1C7-362631DD43FB}" type="datetime1">
              <a:rPr lang="sv-SE" smtClean="0"/>
              <a:t>14/10/15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9D3A3-FAE0-C24B-8DA4-F911B93BD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9800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Circular genome (Sonnhammer)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F5D1A-1843-E347-9AEF-1A650960321C}" type="datetime1">
              <a:rPr lang="sv-SE" smtClean="0"/>
              <a:t>14/10/15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EDE4E-D042-2945-B26B-99103B28A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2221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EDE4E-D042-2945-B26B-99103B28ADE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Circular genome (Sonnhammer)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6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6E89-9742-2F42-B80E-3581E1D5AB2F}" type="datetime1">
              <a:rPr lang="sv-SE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180-32AF-4F40-9981-C7271311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5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B9E4-76EC-C64F-AA54-9F773E7C4438}" type="datetime1">
              <a:rPr lang="sv-SE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180-32AF-4F40-9981-C7271311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6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4CF2-F0E3-9641-B94B-0E2546E04696}" type="datetime1">
              <a:rPr lang="sv-SE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180-32AF-4F40-9981-C7271311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1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4DDD-4D62-E843-9DF2-B8949CB96C9F}" type="datetime1">
              <a:rPr lang="sv-SE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180-32AF-4F40-9981-C7271311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2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3066-EC6A-2845-8EEF-156292116FAC}" type="datetime1">
              <a:rPr lang="sv-SE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180-32AF-4F40-9981-C7271311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6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D49F-C0E9-D446-91C1-EE59DE36BAE4}" type="datetime1">
              <a:rPr lang="sv-SE" smtClean="0"/>
              <a:t>14/10/15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180-32AF-4F40-9981-C7271311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4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3614-5FBB-6841-8986-34CB89B95347}" type="datetime1">
              <a:rPr lang="sv-SE" smtClean="0"/>
              <a:t>14/10/15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180-32AF-4F40-9981-C7271311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1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755D-05F4-A249-95A9-98E2ADC1967E}" type="datetime1">
              <a:rPr lang="sv-SE" smtClean="0"/>
              <a:t>14/10/15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180-32AF-4F40-9981-C7271311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3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858E-F928-DA43-AB6F-D97FFD63C81E}" type="datetime1">
              <a:rPr lang="sv-SE" smtClean="0"/>
              <a:t>14/10/15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180-32AF-4F40-9981-C7271311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9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8714-7DE0-1642-B286-143269A69243}" type="datetime1">
              <a:rPr lang="sv-SE" smtClean="0"/>
              <a:t>14/10/15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180-32AF-4F40-9981-C7271311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3E9A-D57A-BB4A-94B3-3CFDA044765C}" type="datetime1">
              <a:rPr lang="sv-SE" smtClean="0"/>
              <a:t>14/10/15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7180-32AF-4F40-9981-C7271311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0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EAD8-115F-A145-9E3E-BBA25BA86E6E}" type="datetime1">
              <a:rPr lang="sv-SE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E7180-32AF-4F40-9981-C7271311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9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862271" y="740450"/>
            <a:ext cx="2351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Experimental design</a:t>
            </a:r>
            <a:endParaRPr lang="en-US" sz="2000" b="1" dirty="0"/>
          </a:p>
        </p:txBody>
      </p:sp>
      <p:pic>
        <p:nvPicPr>
          <p:cNvPr id="67" name="Picture 66" descr="Screen Shot 2015-10-07 at 11.31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44" y="1646391"/>
            <a:ext cx="4398566" cy="4255134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593002" y="2267474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Circular genome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Amplicon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008000"/>
                </a:solidFill>
              </a:rPr>
              <a:t>Amplicon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4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3FC3-A115-F84A-9CB8-3442A180682B}" type="datetime1">
              <a:rPr lang="sv-SE" smtClean="0"/>
              <a:t>14/10/15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06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ugelm01 2015-10-07 09hr 50min-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4" t="8311" r="33323" b="35135"/>
          <a:stretch/>
        </p:blipFill>
        <p:spPr>
          <a:xfrm>
            <a:off x="2214260" y="1661880"/>
            <a:ext cx="3679580" cy="4124351"/>
          </a:xfrm>
          <a:prstGeom prst="rect">
            <a:avLst/>
          </a:prstGeom>
        </p:spPr>
      </p:pic>
      <p:pic>
        <p:nvPicPr>
          <p:cNvPr id="6" name="Picture 5" descr="Screen Shot 2015-10-07 at 10.43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7" y="1961005"/>
            <a:ext cx="992806" cy="3864305"/>
          </a:xfrm>
          <a:prstGeom prst="rect">
            <a:avLst/>
          </a:prstGeom>
        </p:spPr>
      </p:pic>
      <p:pic>
        <p:nvPicPr>
          <p:cNvPr id="7" name="Picture 6" descr="Screen Shot 2015-10-07 at 10.43.3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6"/>
          <a:stretch/>
        </p:blipFill>
        <p:spPr>
          <a:xfrm>
            <a:off x="6219466" y="2897861"/>
            <a:ext cx="1545563" cy="26294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5400000">
            <a:off x="2790496" y="5111650"/>
            <a:ext cx="74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Amp1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3741790" y="5117972"/>
            <a:ext cx="74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Amp2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3050198" y="5317235"/>
            <a:ext cx="115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Amp1_ntc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4002158" y="5309618"/>
            <a:ext cx="115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Amp2_ntc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2271" y="74045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Gel electrophoresis</a:t>
            </a:r>
            <a:endParaRPr lang="en-US" sz="20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1CB4-8DD8-E947-A58F-77FA12EF7CD3}" type="datetime1">
              <a:rPr lang="sv-SE" smtClean="0"/>
              <a:t>14/10/15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296905" y="1140560"/>
            <a:ext cx="1922561" cy="13211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57506" y="1140560"/>
            <a:ext cx="2961960" cy="15718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19466" y="833367"/>
            <a:ext cx="97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2.5-3 Kb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34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84614"/>
              </p:ext>
            </p:extLst>
          </p:nvPr>
        </p:nvGraphicFramePr>
        <p:xfrm>
          <a:off x="1524000" y="1773319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Elution volume (</a:t>
                      </a:r>
                      <a:r>
                        <a:rPr lang="en-US" dirty="0" err="1" smtClean="0"/>
                        <a:t>μL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DNA concentration (</a:t>
                      </a:r>
                      <a:r>
                        <a:rPr lang="en-US" dirty="0" err="1" smtClean="0"/>
                        <a:t>ng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μL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Amplicon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44,6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Amplicon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ntc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Amplicon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Amplicon</a:t>
                      </a:r>
                      <a:r>
                        <a:rPr lang="en-US" smtClean="0"/>
                        <a:t> </a:t>
                      </a:r>
                      <a:r>
                        <a:rPr lang="en-US" smtClean="0"/>
                        <a:t>4 </a:t>
                      </a:r>
                      <a:r>
                        <a:rPr lang="en-US" dirty="0" err="1" smtClean="0"/>
                        <a:t>ntc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2271" y="740450"/>
            <a:ext cx="3382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DNA quantification (</a:t>
            </a:r>
            <a:r>
              <a:rPr lang="en-US" sz="2000" b="1" dirty="0" err="1" smtClean="0"/>
              <a:t>Qubit</a:t>
            </a:r>
            <a:r>
              <a:rPr lang="en-US" sz="2000" b="1" dirty="0" smtClean="0"/>
              <a:t> HS)</a:t>
            </a:r>
            <a:endParaRPr lang="en-US" sz="20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66F7-5D50-774D-A916-70A7CEAFC19A}" type="datetime1">
              <a:rPr lang="sv-SE" smtClean="0"/>
              <a:t>14/10/15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71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64</Words>
  <Application>Microsoft Macintosh PowerPoint</Application>
  <PresentationFormat>On-screen Show (4:3)</PresentationFormat>
  <Paragraphs>31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Pou</dc:creator>
  <cp:lastModifiedBy>Mauricio Barrientos</cp:lastModifiedBy>
  <cp:revision>10</cp:revision>
  <cp:lastPrinted>2015-10-07T09:31:38Z</cp:lastPrinted>
  <dcterms:created xsi:type="dcterms:W3CDTF">2015-10-07T08:31:13Z</dcterms:created>
  <dcterms:modified xsi:type="dcterms:W3CDTF">2015-10-14T17:44:29Z</dcterms:modified>
</cp:coreProperties>
</file>