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3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7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60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2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9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4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4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5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6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9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0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FBC-AB13-9DF1-D5CD-8720CEF3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2754"/>
            <a:ext cx="12192000" cy="1123045"/>
          </a:xfrm>
        </p:spPr>
        <p:txBody>
          <a:bodyPr/>
          <a:lstStyle/>
          <a:p>
            <a:pPr algn="ctr"/>
            <a:r>
              <a:rPr lang="en-IN" dirty="0"/>
              <a:t>C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E8CA-B6C8-2B8E-CDCF-EBCE865B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25799"/>
            <a:ext cx="9448800" cy="436879"/>
          </a:xfrm>
        </p:spPr>
        <p:txBody>
          <a:bodyPr/>
          <a:lstStyle/>
          <a:p>
            <a:pPr algn="ctr"/>
            <a:r>
              <a:rPr lang="en-IN" dirty="0"/>
              <a:t>Weather Forecasting System</a:t>
            </a:r>
          </a:p>
        </p:txBody>
      </p:sp>
    </p:spTree>
    <p:extLst>
      <p:ext uri="{BB962C8B-B14F-4D97-AF65-F5344CB8AC3E}">
        <p14:creationId xmlns:p14="http://schemas.microsoft.com/office/powerpoint/2010/main" val="26968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3C2C-5F72-73DB-1B4B-2EB6EC5206F3}"/>
              </a:ext>
            </a:extLst>
          </p:cNvPr>
          <p:cNvSpPr txBox="1"/>
          <p:nvPr/>
        </p:nvSpPr>
        <p:spPr>
          <a:xfrm>
            <a:off x="756666" y="1690062"/>
            <a:ext cx="1067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API_ENDPOINT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: This variable stores the URL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OpenWeatherMap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 API endpoint that we use to retrieve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: This variable stores the API key that we use to authenticate our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struct weather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Comic Sans MS" panose="030F0702030302020204" pitchFamily="66" charset="0"/>
              </a:rPr>
              <a:t>: This variable is a structure that stores the weather data that we retrieve from the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F8857-9BEC-A7BA-C651-B2C31AAB94E7}"/>
              </a:ext>
            </a:extLst>
          </p:cNvPr>
          <p:cNvSpPr txBox="1"/>
          <p:nvPr/>
        </p:nvSpPr>
        <p:spPr>
          <a:xfrm>
            <a:off x="764583" y="1382286"/>
            <a:ext cx="106628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u="sng" dirty="0">
                <a:latin typeface="Comic Sans MS" panose="030F0702030302020204" pitchFamily="66" charset="0"/>
              </a:rPr>
              <a:t>Functions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handle_response</a:t>
            </a:r>
            <a:r>
              <a:rPr lang="en-US" sz="2000" dirty="0">
                <a:latin typeface="Comic Sans MS" panose="030F0702030302020204" pitchFamily="66" charset="0"/>
              </a:rPr>
              <a:t>(): This function is a callback function that is called by the `</a:t>
            </a:r>
            <a:r>
              <a:rPr lang="en-US" sz="2000" dirty="0" err="1">
                <a:latin typeface="Comic Sans MS" panose="030F0702030302020204" pitchFamily="66" charset="0"/>
              </a:rPr>
              <a:t>curl_easy_perform</a:t>
            </a:r>
            <a:r>
              <a:rPr lang="en-US" sz="2000" dirty="0">
                <a:latin typeface="Comic Sans MS" panose="030F0702030302020204" pitchFamily="66" charset="0"/>
              </a:rPr>
              <a:t>()` function when the API response is received. It extracts the weather data from the JSON response and stores it in the `struct weather` variable.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2. main(): This is the main function of the program. It takes the city name as an argument, builds the API request URL using `API_ENDPOINT` and `API_KEY`, and makes the API request using </a:t>
            </a:r>
            <a:r>
              <a:rPr lang="en-US" sz="2000" dirty="0" err="1">
                <a:latin typeface="Comic Sans MS" panose="030F0702030302020204" pitchFamily="66" charset="0"/>
              </a:rPr>
              <a:t>libcurl</a:t>
            </a:r>
            <a:r>
              <a:rPr lang="en-US" sz="2000" dirty="0">
                <a:latin typeface="Comic Sans MS" panose="030F0702030302020204" pitchFamily="66" charset="0"/>
              </a:rPr>
              <a:t>. It then extracts the weather data from the API response using the `</a:t>
            </a:r>
            <a:r>
              <a:rPr lang="en-US" sz="2000" dirty="0" err="1">
                <a:latin typeface="Comic Sans MS" panose="030F0702030302020204" pitchFamily="66" charset="0"/>
              </a:rPr>
              <a:t>handle_response</a:t>
            </a:r>
            <a:r>
              <a:rPr lang="en-US" sz="2000" dirty="0">
                <a:latin typeface="Comic Sans MS" panose="030F0702030302020204" pitchFamily="66" charset="0"/>
              </a:rPr>
              <a:t>()` function and displays it in a user-friendly format.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8A3F1-416A-48B0-8E12-8397054F0187}"/>
              </a:ext>
            </a:extLst>
          </p:cNvPr>
          <p:cNvSpPr txBox="1"/>
          <p:nvPr/>
        </p:nvSpPr>
        <p:spPr>
          <a:xfrm>
            <a:off x="956441" y="1843950"/>
            <a:ext cx="10279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omic Sans MS" panose="030F0702030302020204" pitchFamily="66" charset="0"/>
              </a:rPr>
              <a:t>Files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weather.c</a:t>
            </a:r>
            <a:r>
              <a:rPr lang="en-US" sz="2000" dirty="0">
                <a:latin typeface="Comic Sans MS" panose="030F0702030302020204" pitchFamily="66" charset="0"/>
              </a:rPr>
              <a:t>: This is the main source code file of the program. It contains the `main()` and `</a:t>
            </a:r>
            <a:r>
              <a:rPr lang="en-US" sz="2000" dirty="0" err="1">
                <a:latin typeface="Comic Sans MS" panose="030F0702030302020204" pitchFamily="66" charset="0"/>
              </a:rPr>
              <a:t>handle_response</a:t>
            </a:r>
            <a:r>
              <a:rPr lang="en-US" sz="2000" dirty="0">
                <a:latin typeface="Comic Sans MS" panose="030F0702030302020204" pitchFamily="66" charset="0"/>
              </a:rPr>
              <a:t>()` functions.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u="sng" dirty="0">
                <a:latin typeface="Comic Sans MS" panose="030F0702030302020204" pitchFamily="66" charset="0"/>
              </a:rPr>
              <a:t>Datasets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OpenWeatherMap</a:t>
            </a:r>
            <a:r>
              <a:rPr lang="en-US" sz="2000" dirty="0">
                <a:latin typeface="Comic Sans MS" panose="030F0702030302020204" pitchFamily="66" charset="0"/>
              </a:rPr>
              <a:t> API: This is the external dataset that we use to retrieve weather data.</a:t>
            </a:r>
          </a:p>
        </p:txBody>
      </p:sp>
    </p:spTree>
    <p:extLst>
      <p:ext uri="{BB962C8B-B14F-4D97-AF65-F5344CB8AC3E}">
        <p14:creationId xmlns:p14="http://schemas.microsoft.com/office/powerpoint/2010/main" val="5892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02480-96CC-F23E-ADE2-A17D85588281}"/>
              </a:ext>
            </a:extLst>
          </p:cNvPr>
          <p:cNvSpPr txBox="1"/>
          <p:nvPr/>
        </p:nvSpPr>
        <p:spPr>
          <a:xfrm>
            <a:off x="5048250" y="435463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Comic Sans MS" panose="030F0702030302020204" pitchFamily="66" charset="0"/>
              </a:rPr>
              <a:t>Screenshots</a:t>
            </a:r>
            <a:r>
              <a:rPr lang="en-IN" sz="2000" dirty="0"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2EFA-392C-BE2A-8936-5AF9C53F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733"/>
            <a:ext cx="5943600" cy="552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936AE-68E8-1E2F-A013-6EBDFC91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37733"/>
            <a:ext cx="5943600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3BA13-F2F0-6DC4-C7B9-4F4C73EA9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49" y="853893"/>
            <a:ext cx="8577902" cy="51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</TotalTime>
  <Words>275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C programming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Raj Thakur</dc:creator>
  <cp:lastModifiedBy>Chandrima Basuri</cp:lastModifiedBy>
  <cp:revision>4</cp:revision>
  <dcterms:created xsi:type="dcterms:W3CDTF">2023-05-13T19:00:54Z</dcterms:created>
  <dcterms:modified xsi:type="dcterms:W3CDTF">2023-05-14T12:56:41Z</dcterms:modified>
</cp:coreProperties>
</file>