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Cambria" panose="02040503050406030204" pitchFamily="18" charset="0"/>
      <p:regular r:id="rId18"/>
      <p:bold r:id="rId19"/>
      <p:italic r:id="rId20"/>
      <p:boldItalic r:id="rId21"/>
    </p:embeddedFont>
    <p:embeddedFont>
      <p:font typeface="Bree Serif" panose="020B0604020202020204" charset="0"/>
      <p:regular r:id="rId22"/>
    </p:embeddedFont>
    <p:embeddedFont>
      <p:font typeface="Libre Franklin" panose="020B0604020202020204" charset="0"/>
      <p:regular r:id="rId23"/>
      <p:bold r:id="rId24"/>
      <p:italic r:id="rId25"/>
      <p:boldItalic r:id="rId26"/>
    </p:embeddedFont>
    <p:embeddedFont>
      <p:font typeface="Oswald" panose="020B0604020202020204" charset="0"/>
      <p:regular r:id="rId27"/>
      <p:bold r:id="rId28"/>
    </p:embeddedFont>
    <p:embeddedFont>
      <p:font typeface="Fira Sans Extra Condensed Medium" panose="020B0604020202020204" charset="0"/>
      <p:regular r:id="rId29"/>
      <p:bold r:id="rId30"/>
      <p:italic r:id="rId31"/>
      <p:boldItalic r:id="rId32"/>
    </p:embeddedFont>
    <p:embeddedFont>
      <p:font typeface="Oswald Regular" panose="020B0604020202020204" charset="0"/>
      <p:regular r:id="rId33"/>
      <p:bold r:id="rId34"/>
    </p:embeddedFont>
    <p:embeddedFont>
      <p:font typeface="Francois One" panose="020B0604020202020204" charset="0"/>
      <p:regular r:id="rId35"/>
    </p:embeddedFont>
    <p:embeddedFont>
      <p:font typeface="Quattrocento Sa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UWYFfG62GwMTyIxHS1awu+qTx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30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97034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efa4dd4d38_0_5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efa4dd4d38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efa4dd4d38_0_5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efa4dd4d38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efa4dd4d38_0_4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efa4dd4d38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efa4dd4d38_0_5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efa4dd4d38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fa4dd4d38_0_4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fa4dd4d38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fa4dd4d38_0_4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fa4dd4d38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efa4dd4d38_0_4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efa4dd4d38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cuate/?utm_source=slidesgo_template&amp;utm_medium=referral-link&amp;utm_campaign=sg_resources&amp;utm_content=stories#ff2e56"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B902"/>
        </a:solidFill>
        <a:effectLst/>
      </p:bgPr>
    </p:bg>
    <p:spTree>
      <p:nvGrpSpPr>
        <p:cNvPr id="1" name="Shape 8"/>
        <p:cNvGrpSpPr/>
        <p:nvPr/>
      </p:nvGrpSpPr>
      <p:grpSpPr>
        <a:xfrm>
          <a:off x="0" y="0"/>
          <a:ext cx="0" cy="0"/>
          <a:chOff x="0" y="0"/>
          <a:chExt cx="0" cy="0"/>
        </a:xfrm>
      </p:grpSpPr>
      <p:sp>
        <p:nvSpPr>
          <p:cNvPr id="9" name="Google Shape;9;gefa4dd4d38_0_3"/>
          <p:cNvSpPr/>
          <p:nvPr/>
        </p:nvSpPr>
        <p:spPr>
          <a:xfrm rot="1290166">
            <a:off x="2136899" y="-1499952"/>
            <a:ext cx="8073137" cy="8283462"/>
          </a:xfrm>
          <a:custGeom>
            <a:avLst/>
            <a:gdLst/>
            <a:ahLst/>
            <a:cxnLst/>
            <a:rect l="l" t="t" r="r" b="b"/>
            <a:pathLst>
              <a:path w="156013" h="156276" extrusionOk="0">
                <a:moveTo>
                  <a:pt x="87163" y="0"/>
                </a:moveTo>
                <a:cubicBezTo>
                  <a:pt x="84361" y="5204"/>
                  <a:pt x="81492" y="10274"/>
                  <a:pt x="76355" y="12876"/>
                </a:cubicBezTo>
                <a:cubicBezTo>
                  <a:pt x="67182" y="17546"/>
                  <a:pt x="53372" y="12776"/>
                  <a:pt x="47535" y="21249"/>
                </a:cubicBezTo>
                <a:cubicBezTo>
                  <a:pt x="42298" y="28921"/>
                  <a:pt x="49269" y="40129"/>
                  <a:pt x="45200" y="48468"/>
                </a:cubicBezTo>
                <a:cubicBezTo>
                  <a:pt x="41697" y="55707"/>
                  <a:pt x="31723" y="57341"/>
                  <a:pt x="27087" y="63846"/>
                </a:cubicBezTo>
                <a:cubicBezTo>
                  <a:pt x="22817" y="69850"/>
                  <a:pt x="24185" y="77956"/>
                  <a:pt x="23985" y="85294"/>
                </a:cubicBezTo>
                <a:cubicBezTo>
                  <a:pt x="23651" y="96969"/>
                  <a:pt x="15178" y="101940"/>
                  <a:pt x="5805" y="106710"/>
                </a:cubicBezTo>
                <a:cubicBezTo>
                  <a:pt x="3370" y="107944"/>
                  <a:pt x="1002" y="109612"/>
                  <a:pt x="1" y="112214"/>
                </a:cubicBezTo>
                <a:cubicBezTo>
                  <a:pt x="2936" y="114015"/>
                  <a:pt x="3737" y="121187"/>
                  <a:pt x="6539" y="124289"/>
                </a:cubicBezTo>
                <a:cubicBezTo>
                  <a:pt x="9083" y="127141"/>
                  <a:pt x="11860" y="128223"/>
                  <a:pt x="14852" y="128223"/>
                </a:cubicBezTo>
                <a:cubicBezTo>
                  <a:pt x="17039" y="128223"/>
                  <a:pt x="19341" y="127645"/>
                  <a:pt x="21750" y="126757"/>
                </a:cubicBezTo>
                <a:cubicBezTo>
                  <a:pt x="25060" y="125520"/>
                  <a:pt x="27650" y="124660"/>
                  <a:pt x="30271" y="124660"/>
                </a:cubicBezTo>
                <a:cubicBezTo>
                  <a:pt x="32879" y="124660"/>
                  <a:pt x="35518" y="125512"/>
                  <a:pt x="38929" y="127691"/>
                </a:cubicBezTo>
                <a:cubicBezTo>
                  <a:pt x="43632" y="130694"/>
                  <a:pt x="47735" y="134663"/>
                  <a:pt x="52939" y="136665"/>
                </a:cubicBezTo>
                <a:cubicBezTo>
                  <a:pt x="55854" y="137785"/>
                  <a:pt x="58839" y="138206"/>
                  <a:pt x="61872" y="138206"/>
                </a:cubicBezTo>
                <a:cubicBezTo>
                  <a:pt x="71042" y="138206"/>
                  <a:pt x="80650" y="134357"/>
                  <a:pt x="90086" y="134357"/>
                </a:cubicBezTo>
                <a:cubicBezTo>
                  <a:pt x="90814" y="134357"/>
                  <a:pt x="91541" y="134380"/>
                  <a:pt x="92267" y="134430"/>
                </a:cubicBezTo>
                <a:cubicBezTo>
                  <a:pt x="109946" y="135664"/>
                  <a:pt x="123189" y="152076"/>
                  <a:pt x="140568" y="155578"/>
                </a:cubicBezTo>
                <a:cubicBezTo>
                  <a:pt x="143015" y="156042"/>
                  <a:pt x="145493" y="156276"/>
                  <a:pt x="147972" y="156276"/>
                </a:cubicBezTo>
                <a:cubicBezTo>
                  <a:pt x="150663" y="156276"/>
                  <a:pt x="153356" y="156000"/>
                  <a:pt x="156012" y="155445"/>
                </a:cubicBezTo>
                <a:lnTo>
                  <a:pt x="156012" y="0"/>
                </a:ln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gefa4dd4d38_0_3"/>
          <p:cNvSpPr/>
          <p:nvPr/>
        </p:nvSpPr>
        <p:spPr>
          <a:xfrm>
            <a:off x="-47312" y="0"/>
            <a:ext cx="3289232" cy="2398032"/>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gefa4dd4d38_0_3"/>
          <p:cNvSpPr txBox="1">
            <a:spLocks noGrp="1"/>
          </p:cNvSpPr>
          <p:nvPr>
            <p:ph type="ctrTitle"/>
          </p:nvPr>
        </p:nvSpPr>
        <p:spPr>
          <a:xfrm>
            <a:off x="3300469" y="1671900"/>
            <a:ext cx="4561200" cy="27369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000">
                <a:solidFill>
                  <a:srgbClr val="FF2E56"/>
                </a:solidFill>
                <a:latin typeface="Francois One"/>
                <a:ea typeface="Francois One"/>
                <a:cs typeface="Francois One"/>
                <a:sym typeface="Francois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gefa4dd4d38_0_3"/>
          <p:cNvSpPr txBox="1">
            <a:spLocks noGrp="1"/>
          </p:cNvSpPr>
          <p:nvPr>
            <p:ph type="subTitle" idx="1"/>
          </p:nvPr>
        </p:nvSpPr>
        <p:spPr>
          <a:xfrm>
            <a:off x="5386669" y="4401050"/>
            <a:ext cx="2475000" cy="1056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lt1"/>
                </a:solidFill>
                <a:latin typeface="Oswald Regular"/>
                <a:ea typeface="Oswald Regular"/>
                <a:cs typeface="Oswald Regular"/>
                <a:sym typeface="Oswald Regula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gefa4dd4d38_0_3"/>
          <p:cNvSpPr/>
          <p:nvPr/>
        </p:nvSpPr>
        <p:spPr>
          <a:xfrm rot="2015446">
            <a:off x="4070368" y="4647933"/>
            <a:ext cx="681424" cy="149242"/>
          </a:xfrm>
          <a:custGeom>
            <a:avLst/>
            <a:gdLst/>
            <a:ahLst/>
            <a:cxnLst/>
            <a:rect l="l" t="t" r="r" b="b"/>
            <a:pathLst>
              <a:path w="23333" h="4310" extrusionOk="0">
                <a:moveTo>
                  <a:pt x="184" y="1"/>
                </a:moveTo>
                <a:cubicBezTo>
                  <a:pt x="59" y="1"/>
                  <a:pt x="1" y="161"/>
                  <a:pt x="116" y="248"/>
                </a:cubicBezTo>
                <a:cubicBezTo>
                  <a:pt x="3585" y="2216"/>
                  <a:pt x="7421" y="3483"/>
                  <a:pt x="11357" y="4017"/>
                </a:cubicBezTo>
                <a:cubicBezTo>
                  <a:pt x="12808" y="4204"/>
                  <a:pt x="14259" y="4309"/>
                  <a:pt x="15710" y="4309"/>
                </a:cubicBezTo>
                <a:cubicBezTo>
                  <a:pt x="16327" y="4309"/>
                  <a:pt x="16944" y="4290"/>
                  <a:pt x="17561" y="4251"/>
                </a:cubicBezTo>
                <a:cubicBezTo>
                  <a:pt x="19363" y="4117"/>
                  <a:pt x="21564" y="4050"/>
                  <a:pt x="23199" y="3250"/>
                </a:cubicBezTo>
                <a:cubicBezTo>
                  <a:pt x="23332" y="3183"/>
                  <a:pt x="23299" y="3016"/>
                  <a:pt x="23165" y="2983"/>
                </a:cubicBezTo>
                <a:cubicBezTo>
                  <a:pt x="22332" y="3050"/>
                  <a:pt x="21498" y="3183"/>
                  <a:pt x="20664" y="3350"/>
                </a:cubicBezTo>
                <a:cubicBezTo>
                  <a:pt x="19663" y="3517"/>
                  <a:pt x="18629" y="3650"/>
                  <a:pt x="17561" y="3717"/>
                </a:cubicBezTo>
                <a:cubicBezTo>
                  <a:pt x="16898" y="3763"/>
                  <a:pt x="16234" y="3785"/>
                  <a:pt x="15568" y="3785"/>
                </a:cubicBezTo>
                <a:cubicBezTo>
                  <a:pt x="14295" y="3785"/>
                  <a:pt x="13017" y="3703"/>
                  <a:pt x="11724" y="3550"/>
                </a:cubicBezTo>
                <a:cubicBezTo>
                  <a:pt x="7721" y="3083"/>
                  <a:pt x="3818" y="1882"/>
                  <a:pt x="249" y="14"/>
                </a:cubicBezTo>
                <a:cubicBezTo>
                  <a:pt x="226" y="5"/>
                  <a:pt x="204" y="1"/>
                  <a:pt x="184"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gefa4dd4d38_0_3"/>
          <p:cNvSpPr/>
          <p:nvPr/>
        </p:nvSpPr>
        <p:spPr>
          <a:xfrm rot="1483940">
            <a:off x="5189995" y="5303026"/>
            <a:ext cx="573723" cy="89550"/>
          </a:xfrm>
          <a:custGeom>
            <a:avLst/>
            <a:gdLst/>
            <a:ahLst/>
            <a:cxnLst/>
            <a:rect l="l" t="t" r="r" b="b"/>
            <a:pathLst>
              <a:path w="20286" h="2531" extrusionOk="0">
                <a:moveTo>
                  <a:pt x="11057" y="0"/>
                </a:moveTo>
                <a:cubicBezTo>
                  <a:pt x="10724" y="0"/>
                  <a:pt x="10390" y="7"/>
                  <a:pt x="10057" y="20"/>
                </a:cubicBezTo>
                <a:cubicBezTo>
                  <a:pt x="6654" y="87"/>
                  <a:pt x="3319" y="821"/>
                  <a:pt x="183" y="2155"/>
                </a:cubicBezTo>
                <a:cubicBezTo>
                  <a:pt x="1" y="2246"/>
                  <a:pt x="123" y="2531"/>
                  <a:pt x="297" y="2531"/>
                </a:cubicBezTo>
                <a:cubicBezTo>
                  <a:pt x="314" y="2531"/>
                  <a:pt x="332" y="2528"/>
                  <a:pt x="350" y="2522"/>
                </a:cubicBezTo>
                <a:cubicBezTo>
                  <a:pt x="3452" y="1355"/>
                  <a:pt x="6721" y="687"/>
                  <a:pt x="10057" y="587"/>
                </a:cubicBezTo>
                <a:cubicBezTo>
                  <a:pt x="10390" y="574"/>
                  <a:pt x="10724" y="567"/>
                  <a:pt x="11057" y="567"/>
                </a:cubicBezTo>
                <a:cubicBezTo>
                  <a:pt x="12392" y="567"/>
                  <a:pt x="13726" y="674"/>
                  <a:pt x="15060" y="888"/>
                </a:cubicBezTo>
                <a:cubicBezTo>
                  <a:pt x="16695" y="1154"/>
                  <a:pt x="18229" y="1721"/>
                  <a:pt x="19864" y="1988"/>
                </a:cubicBezTo>
                <a:cubicBezTo>
                  <a:pt x="19878" y="1990"/>
                  <a:pt x="19891" y="1991"/>
                  <a:pt x="19905" y="1991"/>
                </a:cubicBezTo>
                <a:cubicBezTo>
                  <a:pt x="20147" y="1991"/>
                  <a:pt x="20285" y="1716"/>
                  <a:pt x="20064" y="1621"/>
                </a:cubicBezTo>
                <a:cubicBezTo>
                  <a:pt x="18596" y="821"/>
                  <a:pt x="16728" y="554"/>
                  <a:pt x="15060" y="320"/>
                </a:cubicBezTo>
                <a:cubicBezTo>
                  <a:pt x="13726" y="107"/>
                  <a:pt x="12392" y="0"/>
                  <a:pt x="11057"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gefa4dd4d38_0_3"/>
          <p:cNvSpPr/>
          <p:nvPr/>
        </p:nvSpPr>
        <p:spPr>
          <a:xfrm rot="1483940">
            <a:off x="6791846" y="6140512"/>
            <a:ext cx="1341345" cy="613934"/>
          </a:xfrm>
          <a:custGeom>
            <a:avLst/>
            <a:gdLst/>
            <a:ahLst/>
            <a:cxnLst/>
            <a:rect l="l" t="t" r="r" b="b"/>
            <a:pathLst>
              <a:path w="47428" h="17352" extrusionOk="0">
                <a:moveTo>
                  <a:pt x="260" y="0"/>
                </a:moveTo>
                <a:cubicBezTo>
                  <a:pt x="67" y="0"/>
                  <a:pt x="0" y="317"/>
                  <a:pt x="215" y="408"/>
                </a:cubicBezTo>
                <a:cubicBezTo>
                  <a:pt x="12857" y="4978"/>
                  <a:pt x="22764" y="15786"/>
                  <a:pt x="36607" y="17220"/>
                </a:cubicBezTo>
                <a:cubicBezTo>
                  <a:pt x="37434" y="17309"/>
                  <a:pt x="38267" y="17352"/>
                  <a:pt x="39098" y="17352"/>
                </a:cubicBezTo>
                <a:cubicBezTo>
                  <a:pt x="40145" y="17352"/>
                  <a:pt x="41189" y="17284"/>
                  <a:pt x="42211" y="17154"/>
                </a:cubicBezTo>
                <a:cubicBezTo>
                  <a:pt x="43846" y="16920"/>
                  <a:pt x="45714" y="16620"/>
                  <a:pt x="47148" y="15753"/>
                </a:cubicBezTo>
                <a:cubicBezTo>
                  <a:pt x="47427" y="15536"/>
                  <a:pt x="47274" y="15145"/>
                  <a:pt x="46956" y="15145"/>
                </a:cubicBezTo>
                <a:cubicBezTo>
                  <a:pt x="46932" y="15145"/>
                  <a:pt x="46907" y="15148"/>
                  <a:pt x="46881" y="15152"/>
                </a:cubicBezTo>
                <a:cubicBezTo>
                  <a:pt x="45280" y="15486"/>
                  <a:pt x="43812" y="16086"/>
                  <a:pt x="42178" y="16320"/>
                </a:cubicBezTo>
                <a:cubicBezTo>
                  <a:pt x="41122" y="16449"/>
                  <a:pt x="40081" y="16523"/>
                  <a:pt x="39035" y="16523"/>
                </a:cubicBezTo>
                <a:cubicBezTo>
                  <a:pt x="38462" y="16523"/>
                  <a:pt x="37887" y="16501"/>
                  <a:pt x="37308" y="16453"/>
                </a:cubicBezTo>
                <a:cubicBezTo>
                  <a:pt x="34005" y="16153"/>
                  <a:pt x="30736" y="15352"/>
                  <a:pt x="27634" y="14085"/>
                </a:cubicBezTo>
                <a:cubicBezTo>
                  <a:pt x="21463" y="11683"/>
                  <a:pt x="15959" y="7880"/>
                  <a:pt x="10222" y="4611"/>
                </a:cubicBezTo>
                <a:cubicBezTo>
                  <a:pt x="7053" y="2777"/>
                  <a:pt x="3750" y="1242"/>
                  <a:pt x="315" y="8"/>
                </a:cubicBezTo>
                <a:cubicBezTo>
                  <a:pt x="295" y="3"/>
                  <a:pt x="277" y="0"/>
                  <a:pt x="260"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gefa4dd4d38_0_3"/>
          <p:cNvSpPr/>
          <p:nvPr/>
        </p:nvSpPr>
        <p:spPr>
          <a:xfrm rot="1483940">
            <a:off x="3169667" y="3784796"/>
            <a:ext cx="525814" cy="92168"/>
          </a:xfrm>
          <a:custGeom>
            <a:avLst/>
            <a:gdLst/>
            <a:ahLst/>
            <a:cxnLst/>
            <a:rect l="l" t="t" r="r" b="b"/>
            <a:pathLst>
              <a:path w="18592" h="2605" extrusionOk="0">
                <a:moveTo>
                  <a:pt x="257" y="1"/>
                </a:moveTo>
                <a:cubicBezTo>
                  <a:pt x="80" y="1"/>
                  <a:pt x="1" y="243"/>
                  <a:pt x="158" y="337"/>
                </a:cubicBezTo>
                <a:cubicBezTo>
                  <a:pt x="2993" y="1671"/>
                  <a:pt x="6062" y="2405"/>
                  <a:pt x="9164" y="2539"/>
                </a:cubicBezTo>
                <a:cubicBezTo>
                  <a:pt x="9860" y="2578"/>
                  <a:pt x="10592" y="2605"/>
                  <a:pt x="11341" y="2605"/>
                </a:cubicBezTo>
                <a:cubicBezTo>
                  <a:pt x="13752" y="2605"/>
                  <a:pt x="16326" y="2331"/>
                  <a:pt x="18337" y="1338"/>
                </a:cubicBezTo>
                <a:cubicBezTo>
                  <a:pt x="18592" y="1242"/>
                  <a:pt x="18422" y="935"/>
                  <a:pt x="18232" y="935"/>
                </a:cubicBezTo>
                <a:cubicBezTo>
                  <a:pt x="18223" y="935"/>
                  <a:pt x="18213" y="936"/>
                  <a:pt x="18204" y="937"/>
                </a:cubicBezTo>
                <a:cubicBezTo>
                  <a:pt x="16636" y="1138"/>
                  <a:pt x="15135" y="1638"/>
                  <a:pt x="13567" y="1805"/>
                </a:cubicBezTo>
                <a:cubicBezTo>
                  <a:pt x="12479" y="1928"/>
                  <a:pt x="11390" y="1997"/>
                  <a:pt x="10302" y="1997"/>
                </a:cubicBezTo>
                <a:cubicBezTo>
                  <a:pt x="9923" y="1997"/>
                  <a:pt x="9543" y="1989"/>
                  <a:pt x="9164" y="1972"/>
                </a:cubicBezTo>
                <a:cubicBezTo>
                  <a:pt x="6129" y="1771"/>
                  <a:pt x="3127" y="1104"/>
                  <a:pt x="291" y="3"/>
                </a:cubicBezTo>
                <a:cubicBezTo>
                  <a:pt x="280" y="2"/>
                  <a:pt x="268" y="1"/>
                  <a:pt x="25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0"/>
        <p:cNvGrpSpPr/>
        <p:nvPr/>
      </p:nvGrpSpPr>
      <p:grpSpPr>
        <a:xfrm>
          <a:off x="0" y="0"/>
          <a:ext cx="0" cy="0"/>
          <a:chOff x="0" y="0"/>
          <a:chExt cx="0" cy="0"/>
        </a:xfrm>
      </p:grpSpPr>
      <p:sp>
        <p:nvSpPr>
          <p:cNvPr id="151" name="Google Shape;151;gefa4dd4d38_0_145"/>
          <p:cNvSpPr/>
          <p:nvPr/>
        </p:nvSpPr>
        <p:spPr>
          <a:xfrm rot="-179" flipH="1">
            <a:off x="-1312119" y="-1254546"/>
            <a:ext cx="8484016" cy="9257501"/>
          </a:xfrm>
          <a:custGeom>
            <a:avLst/>
            <a:gdLst/>
            <a:ahLst/>
            <a:cxnLst/>
            <a:rect l="l" t="t" r="r" b="b"/>
            <a:pathLst>
              <a:path w="176218" h="133504" extrusionOk="0">
                <a:moveTo>
                  <a:pt x="123068" y="1"/>
                </a:moveTo>
                <a:cubicBezTo>
                  <a:pt x="118818" y="8422"/>
                  <a:pt x="121918" y="19110"/>
                  <a:pt x="107929" y="19110"/>
                </a:cubicBezTo>
                <a:cubicBezTo>
                  <a:pt x="106249" y="19110"/>
                  <a:pt x="104323" y="18956"/>
                  <a:pt x="102108" y="18626"/>
                </a:cubicBezTo>
                <a:cubicBezTo>
                  <a:pt x="100816" y="18430"/>
                  <a:pt x="99586" y="18337"/>
                  <a:pt x="98411" y="18337"/>
                </a:cubicBezTo>
                <a:cubicBezTo>
                  <a:pt x="84298" y="18337"/>
                  <a:pt x="78094" y="31747"/>
                  <a:pt x="68751" y="41892"/>
                </a:cubicBezTo>
                <a:cubicBezTo>
                  <a:pt x="64155" y="46890"/>
                  <a:pt x="60854" y="47985"/>
                  <a:pt x="56978" y="47985"/>
                </a:cubicBezTo>
                <a:cubicBezTo>
                  <a:pt x="53956" y="47985"/>
                  <a:pt x="50584" y="47319"/>
                  <a:pt x="45978" y="47319"/>
                </a:cubicBezTo>
                <a:cubicBezTo>
                  <a:pt x="44638" y="47319"/>
                  <a:pt x="43193" y="47375"/>
                  <a:pt x="41622" y="47521"/>
                </a:cubicBezTo>
                <a:cubicBezTo>
                  <a:pt x="14673" y="50006"/>
                  <a:pt x="1" y="67912"/>
                  <a:pt x="13745" y="93154"/>
                </a:cubicBezTo>
                <a:cubicBezTo>
                  <a:pt x="17042" y="99208"/>
                  <a:pt x="19779" y="101309"/>
                  <a:pt x="22692" y="101309"/>
                </a:cubicBezTo>
                <a:cubicBezTo>
                  <a:pt x="29306" y="101309"/>
                  <a:pt x="36821" y="90471"/>
                  <a:pt x="53836" y="90471"/>
                </a:cubicBezTo>
                <a:cubicBezTo>
                  <a:pt x="59201" y="90471"/>
                  <a:pt x="65510" y="91548"/>
                  <a:pt x="73033" y="94382"/>
                </a:cubicBezTo>
                <a:cubicBezTo>
                  <a:pt x="83396" y="98291"/>
                  <a:pt x="95897" y="126852"/>
                  <a:pt x="109116" y="126852"/>
                </a:cubicBezTo>
                <a:cubicBezTo>
                  <a:pt x="109265" y="126852"/>
                  <a:pt x="109415" y="126848"/>
                  <a:pt x="109564" y="126841"/>
                </a:cubicBezTo>
                <a:cubicBezTo>
                  <a:pt x="119013" y="126388"/>
                  <a:pt x="133776" y="117268"/>
                  <a:pt x="145023" y="117268"/>
                </a:cubicBezTo>
                <a:cubicBezTo>
                  <a:pt x="147177" y="117268"/>
                  <a:pt x="149202" y="117603"/>
                  <a:pt x="151036" y="118397"/>
                </a:cubicBezTo>
                <a:cubicBezTo>
                  <a:pt x="161178" y="122794"/>
                  <a:pt x="159268" y="133503"/>
                  <a:pt x="172807" y="133503"/>
                </a:cubicBezTo>
                <a:cubicBezTo>
                  <a:pt x="173098" y="133503"/>
                  <a:pt x="173397" y="133498"/>
                  <a:pt x="173703" y="133488"/>
                </a:cubicBezTo>
                <a:cubicBezTo>
                  <a:pt x="174571" y="133458"/>
                  <a:pt x="175409" y="133398"/>
                  <a:pt x="176218" y="133309"/>
                </a:cubicBezTo>
                <a:lnTo>
                  <a:pt x="176218" y="31"/>
                </a:lnTo>
                <a:lnTo>
                  <a:pt x="123068" y="1"/>
                </a:ln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gefa4dd4d38_0_145"/>
          <p:cNvGrpSpPr/>
          <p:nvPr/>
        </p:nvGrpSpPr>
        <p:grpSpPr>
          <a:xfrm flipH="1">
            <a:off x="5836988" y="-1168267"/>
            <a:ext cx="3543569" cy="2717648"/>
            <a:chOff x="-12" y="-239731"/>
            <a:chExt cx="3543569" cy="2038287"/>
          </a:xfrm>
        </p:grpSpPr>
        <p:sp>
          <p:nvSpPr>
            <p:cNvPr id="153" name="Google Shape;153;gefa4dd4d38_0_145"/>
            <p:cNvSpPr/>
            <p:nvPr/>
          </p:nvSpPr>
          <p:spPr>
            <a:xfrm>
              <a:off x="-12" y="0"/>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gefa4dd4d38_0_145"/>
            <p:cNvSpPr/>
            <p:nvPr/>
          </p:nvSpPr>
          <p:spPr>
            <a:xfrm rot="-4426811" flipH="1">
              <a:off x="2023950" y="677541"/>
              <a:ext cx="217146" cy="889900"/>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gefa4dd4d38_0_145"/>
            <p:cNvSpPr/>
            <p:nvPr/>
          </p:nvSpPr>
          <p:spPr>
            <a:xfrm rot="895057" flipH="1">
              <a:off x="3116591" y="-211104"/>
              <a:ext cx="328360" cy="80885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efa4dd4d38_0_145"/>
            <p:cNvSpPr/>
            <p:nvPr/>
          </p:nvSpPr>
          <p:spPr>
            <a:xfrm rot="-6497178" flipH="1">
              <a:off x="509480" y="1020451"/>
              <a:ext cx="217151" cy="88990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gefa4dd4d38_0_145"/>
          <p:cNvSpPr/>
          <p:nvPr/>
        </p:nvSpPr>
        <p:spPr>
          <a:xfrm rot="-1763236" flipH="1">
            <a:off x="3797098" y="1736818"/>
            <a:ext cx="230400" cy="618201"/>
          </a:xfrm>
          <a:custGeom>
            <a:avLst/>
            <a:gdLst/>
            <a:ahLst/>
            <a:cxnLst/>
            <a:rect l="l" t="t" r="r" b="b"/>
            <a:pathLst>
              <a:path w="8717" h="19192" extrusionOk="0">
                <a:moveTo>
                  <a:pt x="5280" y="1"/>
                </a:moveTo>
                <a:cubicBezTo>
                  <a:pt x="5172" y="1"/>
                  <a:pt x="5058" y="98"/>
                  <a:pt x="5080" y="211"/>
                </a:cubicBezTo>
                <a:cubicBezTo>
                  <a:pt x="6181" y="3580"/>
                  <a:pt x="6548" y="6883"/>
                  <a:pt x="5648" y="10352"/>
                </a:cubicBezTo>
                <a:cubicBezTo>
                  <a:pt x="4780" y="13721"/>
                  <a:pt x="2846" y="16723"/>
                  <a:pt x="110" y="18891"/>
                </a:cubicBezTo>
                <a:cubicBezTo>
                  <a:pt x="0" y="18973"/>
                  <a:pt x="117" y="19192"/>
                  <a:pt x="254" y="19192"/>
                </a:cubicBezTo>
                <a:cubicBezTo>
                  <a:pt x="284" y="19192"/>
                  <a:pt x="314" y="19182"/>
                  <a:pt x="344" y="19158"/>
                </a:cubicBezTo>
                <a:cubicBezTo>
                  <a:pt x="5814" y="15022"/>
                  <a:pt x="8716" y="6449"/>
                  <a:pt x="5414" y="78"/>
                </a:cubicBezTo>
                <a:cubicBezTo>
                  <a:pt x="5382" y="23"/>
                  <a:pt x="5331" y="1"/>
                  <a:pt x="5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efa4dd4d38_0_145"/>
          <p:cNvSpPr/>
          <p:nvPr/>
        </p:nvSpPr>
        <p:spPr>
          <a:xfrm flipH="1">
            <a:off x="2541129" y="347133"/>
            <a:ext cx="450095" cy="551926"/>
          </a:xfrm>
          <a:custGeom>
            <a:avLst/>
            <a:gdLst/>
            <a:ahLst/>
            <a:cxnLst/>
            <a:rect l="l" t="t" r="r" b="b"/>
            <a:pathLst>
              <a:path w="18492" h="11234" extrusionOk="0">
                <a:moveTo>
                  <a:pt x="16263" y="0"/>
                </a:moveTo>
                <a:cubicBezTo>
                  <a:pt x="13180" y="0"/>
                  <a:pt x="9897" y="1232"/>
                  <a:pt x="7417" y="2731"/>
                </a:cubicBezTo>
                <a:cubicBezTo>
                  <a:pt x="4248" y="4632"/>
                  <a:pt x="1313" y="7568"/>
                  <a:pt x="45" y="11070"/>
                </a:cubicBezTo>
                <a:cubicBezTo>
                  <a:pt x="0" y="11159"/>
                  <a:pt x="75" y="11233"/>
                  <a:pt x="159" y="11233"/>
                </a:cubicBezTo>
                <a:cubicBezTo>
                  <a:pt x="201" y="11233"/>
                  <a:pt x="245" y="11215"/>
                  <a:pt x="278" y="11170"/>
                </a:cubicBezTo>
                <a:cubicBezTo>
                  <a:pt x="2080" y="7868"/>
                  <a:pt x="4381" y="5066"/>
                  <a:pt x="7650" y="3131"/>
                </a:cubicBezTo>
                <a:cubicBezTo>
                  <a:pt x="9218" y="2231"/>
                  <a:pt x="10886" y="1530"/>
                  <a:pt x="12621" y="1097"/>
                </a:cubicBezTo>
                <a:cubicBezTo>
                  <a:pt x="14489" y="630"/>
                  <a:pt x="16323" y="630"/>
                  <a:pt x="18258" y="530"/>
                </a:cubicBezTo>
                <a:cubicBezTo>
                  <a:pt x="18425" y="530"/>
                  <a:pt x="18491" y="229"/>
                  <a:pt x="18291" y="196"/>
                </a:cubicBezTo>
                <a:cubicBezTo>
                  <a:pt x="17633" y="62"/>
                  <a:pt x="16953" y="0"/>
                  <a:pt x="16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gefa4dd4d38_0_145"/>
          <p:cNvSpPr/>
          <p:nvPr/>
        </p:nvSpPr>
        <p:spPr>
          <a:xfrm rot="-2146818" flipH="1">
            <a:off x="3431321" y="5478436"/>
            <a:ext cx="473484" cy="128682"/>
          </a:xfrm>
          <a:custGeom>
            <a:avLst/>
            <a:gdLst/>
            <a:ahLst/>
            <a:cxnLst/>
            <a:rect l="l" t="t" r="r" b="b"/>
            <a:pathLst>
              <a:path w="17466" h="4067" extrusionOk="0">
                <a:moveTo>
                  <a:pt x="7864" y="0"/>
                </a:moveTo>
                <a:cubicBezTo>
                  <a:pt x="5113" y="0"/>
                  <a:pt x="2404" y="871"/>
                  <a:pt x="138" y="2505"/>
                </a:cubicBezTo>
                <a:cubicBezTo>
                  <a:pt x="1" y="2588"/>
                  <a:pt x="90" y="2806"/>
                  <a:pt x="218" y="2806"/>
                </a:cubicBezTo>
                <a:cubicBezTo>
                  <a:pt x="246" y="2806"/>
                  <a:pt x="275" y="2796"/>
                  <a:pt x="305" y="2772"/>
                </a:cubicBezTo>
                <a:cubicBezTo>
                  <a:pt x="2543" y="1270"/>
                  <a:pt x="5171" y="496"/>
                  <a:pt x="7868" y="496"/>
                </a:cubicBezTo>
                <a:cubicBezTo>
                  <a:pt x="8226" y="496"/>
                  <a:pt x="8585" y="510"/>
                  <a:pt x="8944" y="537"/>
                </a:cubicBezTo>
                <a:cubicBezTo>
                  <a:pt x="10479" y="671"/>
                  <a:pt x="12013" y="1038"/>
                  <a:pt x="13448" y="1671"/>
                </a:cubicBezTo>
                <a:cubicBezTo>
                  <a:pt x="14849" y="2305"/>
                  <a:pt x="15849" y="3273"/>
                  <a:pt x="17117" y="4040"/>
                </a:cubicBezTo>
                <a:cubicBezTo>
                  <a:pt x="17148" y="4058"/>
                  <a:pt x="17180" y="4067"/>
                  <a:pt x="17211" y="4067"/>
                </a:cubicBezTo>
                <a:cubicBezTo>
                  <a:pt x="17348" y="4067"/>
                  <a:pt x="17465" y="3909"/>
                  <a:pt x="17384" y="3773"/>
                </a:cubicBezTo>
                <a:cubicBezTo>
                  <a:pt x="16550" y="2639"/>
                  <a:pt x="15015" y="1805"/>
                  <a:pt x="13714" y="1238"/>
                </a:cubicBezTo>
                <a:cubicBezTo>
                  <a:pt x="12313" y="604"/>
                  <a:pt x="10779" y="204"/>
                  <a:pt x="9211" y="70"/>
                </a:cubicBezTo>
                <a:cubicBezTo>
                  <a:pt x="8762" y="23"/>
                  <a:pt x="8312" y="0"/>
                  <a:pt x="7864"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gefa4dd4d38_0_145"/>
          <p:cNvSpPr/>
          <p:nvPr/>
        </p:nvSpPr>
        <p:spPr>
          <a:xfrm rot="-3187622">
            <a:off x="2665209" y="5568539"/>
            <a:ext cx="948218" cy="106799"/>
          </a:xfrm>
          <a:custGeom>
            <a:avLst/>
            <a:gdLst/>
            <a:ahLst/>
            <a:cxnLst/>
            <a:rect l="l" t="t" r="r" b="b"/>
            <a:pathLst>
              <a:path w="20286" h="2531" extrusionOk="0">
                <a:moveTo>
                  <a:pt x="11057" y="0"/>
                </a:moveTo>
                <a:cubicBezTo>
                  <a:pt x="10724" y="0"/>
                  <a:pt x="10390" y="7"/>
                  <a:pt x="10057" y="20"/>
                </a:cubicBezTo>
                <a:cubicBezTo>
                  <a:pt x="6654" y="87"/>
                  <a:pt x="3319" y="821"/>
                  <a:pt x="183" y="2155"/>
                </a:cubicBezTo>
                <a:cubicBezTo>
                  <a:pt x="1" y="2246"/>
                  <a:pt x="123" y="2531"/>
                  <a:pt x="297" y="2531"/>
                </a:cubicBezTo>
                <a:cubicBezTo>
                  <a:pt x="314" y="2531"/>
                  <a:pt x="332" y="2528"/>
                  <a:pt x="350" y="2522"/>
                </a:cubicBezTo>
                <a:cubicBezTo>
                  <a:pt x="3452" y="1355"/>
                  <a:pt x="6721" y="687"/>
                  <a:pt x="10057" y="587"/>
                </a:cubicBezTo>
                <a:cubicBezTo>
                  <a:pt x="10390" y="574"/>
                  <a:pt x="10724" y="567"/>
                  <a:pt x="11057" y="567"/>
                </a:cubicBezTo>
                <a:cubicBezTo>
                  <a:pt x="12392" y="567"/>
                  <a:pt x="13726" y="674"/>
                  <a:pt x="15060" y="888"/>
                </a:cubicBezTo>
                <a:cubicBezTo>
                  <a:pt x="16695" y="1154"/>
                  <a:pt x="18229" y="1721"/>
                  <a:pt x="19864" y="1988"/>
                </a:cubicBezTo>
                <a:cubicBezTo>
                  <a:pt x="19878" y="1990"/>
                  <a:pt x="19891" y="1991"/>
                  <a:pt x="19905" y="1991"/>
                </a:cubicBezTo>
                <a:cubicBezTo>
                  <a:pt x="20147" y="1991"/>
                  <a:pt x="20285" y="1716"/>
                  <a:pt x="20064" y="1621"/>
                </a:cubicBezTo>
                <a:cubicBezTo>
                  <a:pt x="18596" y="821"/>
                  <a:pt x="16728" y="554"/>
                  <a:pt x="15060" y="320"/>
                </a:cubicBezTo>
                <a:cubicBezTo>
                  <a:pt x="13726" y="107"/>
                  <a:pt x="12392"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efa4dd4d38_0_145"/>
          <p:cNvSpPr/>
          <p:nvPr/>
        </p:nvSpPr>
        <p:spPr>
          <a:xfrm flipH="1">
            <a:off x="4502362" y="5102393"/>
            <a:ext cx="544050" cy="98864"/>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efa4dd4d38_0_145"/>
          <p:cNvSpPr/>
          <p:nvPr/>
        </p:nvSpPr>
        <p:spPr>
          <a:xfrm rot="1850170" flipH="1">
            <a:off x="2566222" y="-386003"/>
            <a:ext cx="841377" cy="531334"/>
          </a:xfrm>
          <a:custGeom>
            <a:avLst/>
            <a:gdLst/>
            <a:ahLst/>
            <a:cxnLst/>
            <a:rect l="l" t="t" r="r" b="b"/>
            <a:pathLst>
              <a:path w="31665" h="16558" extrusionOk="0">
                <a:moveTo>
                  <a:pt x="31507" y="0"/>
                </a:moveTo>
                <a:cubicBezTo>
                  <a:pt x="31430" y="0"/>
                  <a:pt x="31345" y="42"/>
                  <a:pt x="31313" y="138"/>
                </a:cubicBezTo>
                <a:cubicBezTo>
                  <a:pt x="30446" y="3274"/>
                  <a:pt x="28945" y="6042"/>
                  <a:pt x="26443" y="8210"/>
                </a:cubicBezTo>
                <a:cubicBezTo>
                  <a:pt x="23810" y="10482"/>
                  <a:pt x="20462" y="11714"/>
                  <a:pt x="17008" y="11714"/>
                </a:cubicBezTo>
                <a:cubicBezTo>
                  <a:pt x="16962" y="11714"/>
                  <a:pt x="16916" y="11713"/>
                  <a:pt x="16870" y="11713"/>
                </a:cubicBezTo>
                <a:cubicBezTo>
                  <a:pt x="16823" y="11713"/>
                  <a:pt x="16776" y="11713"/>
                  <a:pt x="16728" y="11713"/>
                </a:cubicBezTo>
                <a:cubicBezTo>
                  <a:pt x="14726" y="11713"/>
                  <a:pt x="12332" y="11465"/>
                  <a:pt x="9964" y="11465"/>
                </a:cubicBezTo>
                <a:cubicBezTo>
                  <a:pt x="5816" y="11465"/>
                  <a:pt x="1751" y="12227"/>
                  <a:pt x="24" y="16416"/>
                </a:cubicBezTo>
                <a:cubicBezTo>
                  <a:pt x="1" y="16487"/>
                  <a:pt x="94" y="16558"/>
                  <a:pt x="162" y="16558"/>
                </a:cubicBezTo>
                <a:cubicBezTo>
                  <a:pt x="191" y="16558"/>
                  <a:pt x="215" y="16546"/>
                  <a:pt x="224" y="16516"/>
                </a:cubicBezTo>
                <a:cubicBezTo>
                  <a:pt x="1659" y="13347"/>
                  <a:pt x="5295" y="12080"/>
                  <a:pt x="8530" y="11880"/>
                </a:cubicBezTo>
                <a:cubicBezTo>
                  <a:pt x="8888" y="11861"/>
                  <a:pt x="9246" y="11853"/>
                  <a:pt x="9603" y="11853"/>
                </a:cubicBezTo>
                <a:cubicBezTo>
                  <a:pt x="11993" y="11853"/>
                  <a:pt x="14382" y="12210"/>
                  <a:pt x="16762" y="12210"/>
                </a:cubicBezTo>
                <a:cubicBezTo>
                  <a:pt x="17912" y="12210"/>
                  <a:pt x="19060" y="12126"/>
                  <a:pt x="20205" y="11880"/>
                </a:cubicBezTo>
                <a:cubicBezTo>
                  <a:pt x="25709" y="10746"/>
                  <a:pt x="30980" y="5875"/>
                  <a:pt x="31647" y="138"/>
                </a:cubicBezTo>
                <a:cubicBezTo>
                  <a:pt x="31664" y="51"/>
                  <a:pt x="31591" y="0"/>
                  <a:pt x="31507"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gefa4dd4d38_0_145"/>
          <p:cNvSpPr txBox="1">
            <a:spLocks noGrp="1"/>
          </p:cNvSpPr>
          <p:nvPr>
            <p:ph type="subTitle" idx="1"/>
          </p:nvPr>
        </p:nvSpPr>
        <p:spPr>
          <a:xfrm flipH="1">
            <a:off x="713225" y="4208400"/>
            <a:ext cx="48522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64" name="Google Shape;164;gefa4dd4d38_0_145"/>
          <p:cNvSpPr txBox="1">
            <a:spLocks noGrp="1"/>
          </p:cNvSpPr>
          <p:nvPr>
            <p:ph type="title" hasCustomPrompt="1"/>
          </p:nvPr>
        </p:nvSpPr>
        <p:spPr>
          <a:xfrm flipH="1">
            <a:off x="713225" y="2706733"/>
            <a:ext cx="7477200" cy="1335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3"/>
              </a:buClr>
              <a:buSzPts val="7200"/>
              <a:buNone/>
              <a:defRPr sz="9000">
                <a:solidFill>
                  <a:schemeClr val="accent3"/>
                </a:solidFill>
              </a:defRPr>
            </a:lvl1pPr>
            <a:lvl2pPr lvl="1"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166"/>
        <p:cNvGrpSpPr/>
        <p:nvPr/>
      </p:nvGrpSpPr>
      <p:grpSpPr>
        <a:xfrm>
          <a:off x="0" y="0"/>
          <a:ext cx="0" cy="0"/>
          <a:chOff x="0" y="0"/>
          <a:chExt cx="0" cy="0"/>
        </a:xfrm>
      </p:grpSpPr>
      <p:sp>
        <p:nvSpPr>
          <p:cNvPr id="167" name="Google Shape;167;gefa4dd4d38_0_161"/>
          <p:cNvSpPr/>
          <p:nvPr/>
        </p:nvSpPr>
        <p:spPr>
          <a:xfrm rot="5400000" flipH="1">
            <a:off x="1226160" y="2171891"/>
            <a:ext cx="11311874" cy="6943543"/>
          </a:xfrm>
          <a:custGeom>
            <a:avLst/>
            <a:gdLst/>
            <a:ahLst/>
            <a:cxnLst/>
            <a:rect l="l" t="t" r="r" b="b"/>
            <a:pathLst>
              <a:path w="176218" h="133504" extrusionOk="0">
                <a:moveTo>
                  <a:pt x="123068" y="1"/>
                </a:moveTo>
                <a:cubicBezTo>
                  <a:pt x="118818" y="8422"/>
                  <a:pt x="121918" y="19110"/>
                  <a:pt x="107929" y="19110"/>
                </a:cubicBezTo>
                <a:cubicBezTo>
                  <a:pt x="106249" y="19110"/>
                  <a:pt x="104323" y="18956"/>
                  <a:pt x="102108" y="18626"/>
                </a:cubicBezTo>
                <a:cubicBezTo>
                  <a:pt x="100816" y="18430"/>
                  <a:pt x="99586" y="18337"/>
                  <a:pt x="98411" y="18337"/>
                </a:cubicBezTo>
                <a:cubicBezTo>
                  <a:pt x="84298" y="18337"/>
                  <a:pt x="78094" y="31747"/>
                  <a:pt x="68751" y="41892"/>
                </a:cubicBezTo>
                <a:cubicBezTo>
                  <a:pt x="64155" y="46890"/>
                  <a:pt x="60854" y="47985"/>
                  <a:pt x="56978" y="47985"/>
                </a:cubicBezTo>
                <a:cubicBezTo>
                  <a:pt x="53956" y="47985"/>
                  <a:pt x="50584" y="47319"/>
                  <a:pt x="45978" y="47319"/>
                </a:cubicBezTo>
                <a:cubicBezTo>
                  <a:pt x="44638" y="47319"/>
                  <a:pt x="43193" y="47375"/>
                  <a:pt x="41622" y="47521"/>
                </a:cubicBezTo>
                <a:cubicBezTo>
                  <a:pt x="14673" y="50006"/>
                  <a:pt x="1" y="67912"/>
                  <a:pt x="13745" y="93154"/>
                </a:cubicBezTo>
                <a:cubicBezTo>
                  <a:pt x="17042" y="99208"/>
                  <a:pt x="19779" y="101309"/>
                  <a:pt x="22692" y="101309"/>
                </a:cubicBezTo>
                <a:cubicBezTo>
                  <a:pt x="29306" y="101309"/>
                  <a:pt x="36821" y="90471"/>
                  <a:pt x="53836" y="90471"/>
                </a:cubicBezTo>
                <a:cubicBezTo>
                  <a:pt x="59201" y="90471"/>
                  <a:pt x="65510" y="91548"/>
                  <a:pt x="73033" y="94382"/>
                </a:cubicBezTo>
                <a:cubicBezTo>
                  <a:pt x="83396" y="98291"/>
                  <a:pt x="95897" y="126852"/>
                  <a:pt x="109116" y="126852"/>
                </a:cubicBezTo>
                <a:cubicBezTo>
                  <a:pt x="109265" y="126852"/>
                  <a:pt x="109415" y="126848"/>
                  <a:pt x="109564" y="126841"/>
                </a:cubicBezTo>
                <a:cubicBezTo>
                  <a:pt x="119013" y="126388"/>
                  <a:pt x="133776" y="117268"/>
                  <a:pt x="145023" y="117268"/>
                </a:cubicBezTo>
                <a:cubicBezTo>
                  <a:pt x="147177" y="117268"/>
                  <a:pt x="149202" y="117603"/>
                  <a:pt x="151036" y="118397"/>
                </a:cubicBezTo>
                <a:cubicBezTo>
                  <a:pt x="161178" y="122794"/>
                  <a:pt x="159268" y="133503"/>
                  <a:pt x="172807" y="133503"/>
                </a:cubicBezTo>
                <a:cubicBezTo>
                  <a:pt x="173098" y="133503"/>
                  <a:pt x="173397" y="133498"/>
                  <a:pt x="173703" y="133488"/>
                </a:cubicBezTo>
                <a:cubicBezTo>
                  <a:pt x="174571" y="133458"/>
                  <a:pt x="175409" y="133398"/>
                  <a:pt x="176218" y="133309"/>
                </a:cubicBezTo>
                <a:lnTo>
                  <a:pt x="176218" y="31"/>
                </a:lnTo>
                <a:lnTo>
                  <a:pt x="123068" y="1"/>
                </a:ln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efa4dd4d38_0_161"/>
          <p:cNvSpPr txBox="1">
            <a:spLocks noGrp="1"/>
          </p:cNvSpPr>
          <p:nvPr>
            <p:ph type="title"/>
          </p:nvPr>
        </p:nvSpPr>
        <p:spPr>
          <a:xfrm>
            <a:off x="6138900" y="733876"/>
            <a:ext cx="2774400" cy="563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69" name="Google Shape;169;gefa4dd4d38_0_161"/>
          <p:cNvSpPr txBox="1">
            <a:spLocks noGrp="1"/>
          </p:cNvSpPr>
          <p:nvPr>
            <p:ph type="subTitle" idx="1"/>
          </p:nvPr>
        </p:nvSpPr>
        <p:spPr>
          <a:xfrm>
            <a:off x="6138900" y="1129067"/>
            <a:ext cx="2243100" cy="7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gefa4dd4d38_0_161"/>
          <p:cNvSpPr txBox="1">
            <a:spLocks noGrp="1"/>
          </p:cNvSpPr>
          <p:nvPr>
            <p:ph type="title" idx="2" hasCustomPrompt="1"/>
          </p:nvPr>
        </p:nvSpPr>
        <p:spPr>
          <a:xfrm>
            <a:off x="4705525" y="937776"/>
            <a:ext cx="1281000" cy="816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71" name="Google Shape;171;gefa4dd4d38_0_161"/>
          <p:cNvSpPr txBox="1">
            <a:spLocks noGrp="1"/>
          </p:cNvSpPr>
          <p:nvPr>
            <p:ph type="title" idx="3"/>
          </p:nvPr>
        </p:nvSpPr>
        <p:spPr>
          <a:xfrm>
            <a:off x="6138900" y="2162361"/>
            <a:ext cx="2774400" cy="563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2" name="Google Shape;172;gefa4dd4d38_0_161"/>
          <p:cNvSpPr txBox="1">
            <a:spLocks noGrp="1"/>
          </p:cNvSpPr>
          <p:nvPr>
            <p:ph type="subTitle" idx="4"/>
          </p:nvPr>
        </p:nvSpPr>
        <p:spPr>
          <a:xfrm>
            <a:off x="6138900" y="2557555"/>
            <a:ext cx="2243100" cy="7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gefa4dd4d38_0_161"/>
          <p:cNvSpPr txBox="1">
            <a:spLocks noGrp="1"/>
          </p:cNvSpPr>
          <p:nvPr>
            <p:ph type="title" idx="5" hasCustomPrompt="1"/>
          </p:nvPr>
        </p:nvSpPr>
        <p:spPr>
          <a:xfrm>
            <a:off x="4705525" y="2366261"/>
            <a:ext cx="1281000" cy="816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74" name="Google Shape;174;gefa4dd4d38_0_161"/>
          <p:cNvSpPr txBox="1">
            <a:spLocks noGrp="1"/>
          </p:cNvSpPr>
          <p:nvPr>
            <p:ph type="title" idx="6"/>
          </p:nvPr>
        </p:nvSpPr>
        <p:spPr>
          <a:xfrm>
            <a:off x="6138900" y="3590846"/>
            <a:ext cx="2774400" cy="563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5" name="Google Shape;175;gefa4dd4d38_0_161"/>
          <p:cNvSpPr txBox="1">
            <a:spLocks noGrp="1"/>
          </p:cNvSpPr>
          <p:nvPr>
            <p:ph type="subTitle" idx="7"/>
          </p:nvPr>
        </p:nvSpPr>
        <p:spPr>
          <a:xfrm>
            <a:off x="6138900" y="3986043"/>
            <a:ext cx="2243100" cy="7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6" name="Google Shape;176;gefa4dd4d38_0_161"/>
          <p:cNvSpPr txBox="1">
            <a:spLocks noGrp="1"/>
          </p:cNvSpPr>
          <p:nvPr>
            <p:ph type="title" idx="8" hasCustomPrompt="1"/>
          </p:nvPr>
        </p:nvSpPr>
        <p:spPr>
          <a:xfrm>
            <a:off x="4705525" y="3794746"/>
            <a:ext cx="1281000" cy="816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77" name="Google Shape;177;gefa4dd4d38_0_161"/>
          <p:cNvSpPr txBox="1">
            <a:spLocks noGrp="1"/>
          </p:cNvSpPr>
          <p:nvPr>
            <p:ph type="title" idx="9"/>
          </p:nvPr>
        </p:nvSpPr>
        <p:spPr>
          <a:xfrm>
            <a:off x="6138900" y="5019331"/>
            <a:ext cx="2774400" cy="563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8" name="Google Shape;178;gefa4dd4d38_0_161"/>
          <p:cNvSpPr txBox="1">
            <a:spLocks noGrp="1"/>
          </p:cNvSpPr>
          <p:nvPr>
            <p:ph type="subTitle" idx="13"/>
          </p:nvPr>
        </p:nvSpPr>
        <p:spPr>
          <a:xfrm>
            <a:off x="6138900" y="5414532"/>
            <a:ext cx="2243100" cy="7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gefa4dd4d38_0_161"/>
          <p:cNvSpPr txBox="1">
            <a:spLocks noGrp="1"/>
          </p:cNvSpPr>
          <p:nvPr>
            <p:ph type="title" idx="14" hasCustomPrompt="1"/>
          </p:nvPr>
        </p:nvSpPr>
        <p:spPr>
          <a:xfrm>
            <a:off x="4705525" y="5223231"/>
            <a:ext cx="1281000" cy="816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80" name="Google Shape;180;gefa4dd4d38_0_161"/>
          <p:cNvSpPr txBox="1">
            <a:spLocks noGrp="1"/>
          </p:cNvSpPr>
          <p:nvPr>
            <p:ph type="title" idx="15"/>
          </p:nvPr>
        </p:nvSpPr>
        <p:spPr>
          <a:xfrm>
            <a:off x="708300" y="593367"/>
            <a:ext cx="2774400" cy="12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181"/>
        <p:cNvGrpSpPr/>
        <p:nvPr/>
      </p:nvGrpSpPr>
      <p:grpSpPr>
        <a:xfrm>
          <a:off x="0" y="0"/>
          <a:ext cx="0" cy="0"/>
          <a:chOff x="0" y="0"/>
          <a:chExt cx="0" cy="0"/>
        </a:xfrm>
      </p:grpSpPr>
      <p:grpSp>
        <p:nvGrpSpPr>
          <p:cNvPr id="182" name="Google Shape;182;gefa4dd4d38_0_176"/>
          <p:cNvGrpSpPr/>
          <p:nvPr/>
        </p:nvGrpSpPr>
        <p:grpSpPr>
          <a:xfrm rot="10800000">
            <a:off x="4727149" y="-3862513"/>
            <a:ext cx="10443954" cy="13001350"/>
            <a:chOff x="-5940851" y="-1601688"/>
            <a:chExt cx="10443954" cy="9751256"/>
          </a:xfrm>
        </p:grpSpPr>
        <p:sp>
          <p:nvSpPr>
            <p:cNvPr id="183" name="Google Shape;183;gefa4dd4d38_0_176"/>
            <p:cNvSpPr/>
            <p:nvPr/>
          </p:nvSpPr>
          <p:spPr>
            <a:xfrm rot="-1163847" flipH="1">
              <a:off x="-4960913" y="-401470"/>
              <a:ext cx="8484078" cy="7350819"/>
            </a:xfrm>
            <a:custGeom>
              <a:avLst/>
              <a:gdLst/>
              <a:ahLst/>
              <a:cxnLst/>
              <a:rect l="l" t="t" r="r" b="b"/>
              <a:pathLst>
                <a:path w="176218" h="133504" extrusionOk="0">
                  <a:moveTo>
                    <a:pt x="123068" y="1"/>
                  </a:moveTo>
                  <a:cubicBezTo>
                    <a:pt x="118818" y="8422"/>
                    <a:pt x="121918" y="19110"/>
                    <a:pt x="107929" y="19110"/>
                  </a:cubicBezTo>
                  <a:cubicBezTo>
                    <a:pt x="106249" y="19110"/>
                    <a:pt x="104323" y="18956"/>
                    <a:pt x="102108" y="18626"/>
                  </a:cubicBezTo>
                  <a:cubicBezTo>
                    <a:pt x="100816" y="18430"/>
                    <a:pt x="99586" y="18337"/>
                    <a:pt x="98411" y="18337"/>
                  </a:cubicBezTo>
                  <a:cubicBezTo>
                    <a:pt x="84298" y="18337"/>
                    <a:pt x="78094" y="31747"/>
                    <a:pt x="68751" y="41892"/>
                  </a:cubicBezTo>
                  <a:cubicBezTo>
                    <a:pt x="64155" y="46890"/>
                    <a:pt x="60854" y="47985"/>
                    <a:pt x="56978" y="47985"/>
                  </a:cubicBezTo>
                  <a:cubicBezTo>
                    <a:pt x="53956" y="47985"/>
                    <a:pt x="50584" y="47319"/>
                    <a:pt x="45978" y="47319"/>
                  </a:cubicBezTo>
                  <a:cubicBezTo>
                    <a:pt x="44638" y="47319"/>
                    <a:pt x="43193" y="47375"/>
                    <a:pt x="41622" y="47521"/>
                  </a:cubicBezTo>
                  <a:cubicBezTo>
                    <a:pt x="14673" y="50006"/>
                    <a:pt x="1" y="67912"/>
                    <a:pt x="13745" y="93154"/>
                  </a:cubicBezTo>
                  <a:cubicBezTo>
                    <a:pt x="17042" y="99208"/>
                    <a:pt x="19779" y="101309"/>
                    <a:pt x="22692" y="101309"/>
                  </a:cubicBezTo>
                  <a:cubicBezTo>
                    <a:pt x="29306" y="101309"/>
                    <a:pt x="36821" y="90471"/>
                    <a:pt x="53836" y="90471"/>
                  </a:cubicBezTo>
                  <a:cubicBezTo>
                    <a:pt x="59201" y="90471"/>
                    <a:pt x="65510" y="91548"/>
                    <a:pt x="73033" y="94382"/>
                  </a:cubicBezTo>
                  <a:cubicBezTo>
                    <a:pt x="83396" y="98291"/>
                    <a:pt x="95897" y="126852"/>
                    <a:pt x="109116" y="126852"/>
                  </a:cubicBezTo>
                  <a:cubicBezTo>
                    <a:pt x="109265" y="126852"/>
                    <a:pt x="109415" y="126848"/>
                    <a:pt x="109564" y="126841"/>
                  </a:cubicBezTo>
                  <a:cubicBezTo>
                    <a:pt x="119013" y="126388"/>
                    <a:pt x="133776" y="117268"/>
                    <a:pt x="145023" y="117268"/>
                  </a:cubicBezTo>
                  <a:cubicBezTo>
                    <a:pt x="147177" y="117268"/>
                    <a:pt x="149202" y="117603"/>
                    <a:pt x="151036" y="118397"/>
                  </a:cubicBezTo>
                  <a:cubicBezTo>
                    <a:pt x="161178" y="122794"/>
                    <a:pt x="159268" y="133503"/>
                    <a:pt x="172807" y="133503"/>
                  </a:cubicBezTo>
                  <a:cubicBezTo>
                    <a:pt x="173098" y="133503"/>
                    <a:pt x="173397" y="133498"/>
                    <a:pt x="173703" y="133488"/>
                  </a:cubicBezTo>
                  <a:cubicBezTo>
                    <a:pt x="174571" y="133458"/>
                    <a:pt x="175409" y="133398"/>
                    <a:pt x="176218" y="133309"/>
                  </a:cubicBezTo>
                  <a:lnTo>
                    <a:pt x="176218" y="31"/>
                  </a:lnTo>
                  <a:lnTo>
                    <a:pt x="1230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gefa4dd4d38_0_176"/>
            <p:cNvSpPr/>
            <p:nvPr/>
          </p:nvSpPr>
          <p:spPr>
            <a:xfrm rot="-1805353">
              <a:off x="-87526" y="3411274"/>
              <a:ext cx="3300103" cy="1809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gefa4dd4d38_0_176"/>
          <p:cNvGrpSpPr/>
          <p:nvPr/>
        </p:nvGrpSpPr>
        <p:grpSpPr>
          <a:xfrm>
            <a:off x="-6093251" y="-2135531"/>
            <a:ext cx="10443954" cy="13001350"/>
            <a:chOff x="-5940851" y="-1601688"/>
            <a:chExt cx="10443954" cy="9751256"/>
          </a:xfrm>
        </p:grpSpPr>
        <p:sp>
          <p:nvSpPr>
            <p:cNvPr id="186" name="Google Shape;186;gefa4dd4d38_0_176"/>
            <p:cNvSpPr/>
            <p:nvPr/>
          </p:nvSpPr>
          <p:spPr>
            <a:xfrm rot="-1163847" flipH="1">
              <a:off x="-4960913" y="-401470"/>
              <a:ext cx="8484078" cy="7350819"/>
            </a:xfrm>
            <a:custGeom>
              <a:avLst/>
              <a:gdLst/>
              <a:ahLst/>
              <a:cxnLst/>
              <a:rect l="l" t="t" r="r" b="b"/>
              <a:pathLst>
                <a:path w="176218" h="133504" extrusionOk="0">
                  <a:moveTo>
                    <a:pt x="123068" y="1"/>
                  </a:moveTo>
                  <a:cubicBezTo>
                    <a:pt x="118818" y="8422"/>
                    <a:pt x="121918" y="19110"/>
                    <a:pt x="107929" y="19110"/>
                  </a:cubicBezTo>
                  <a:cubicBezTo>
                    <a:pt x="106249" y="19110"/>
                    <a:pt x="104323" y="18956"/>
                    <a:pt x="102108" y="18626"/>
                  </a:cubicBezTo>
                  <a:cubicBezTo>
                    <a:pt x="100816" y="18430"/>
                    <a:pt x="99586" y="18337"/>
                    <a:pt x="98411" y="18337"/>
                  </a:cubicBezTo>
                  <a:cubicBezTo>
                    <a:pt x="84298" y="18337"/>
                    <a:pt x="78094" y="31747"/>
                    <a:pt x="68751" y="41892"/>
                  </a:cubicBezTo>
                  <a:cubicBezTo>
                    <a:pt x="64155" y="46890"/>
                    <a:pt x="60854" y="47985"/>
                    <a:pt x="56978" y="47985"/>
                  </a:cubicBezTo>
                  <a:cubicBezTo>
                    <a:pt x="53956" y="47985"/>
                    <a:pt x="50584" y="47319"/>
                    <a:pt x="45978" y="47319"/>
                  </a:cubicBezTo>
                  <a:cubicBezTo>
                    <a:pt x="44638" y="47319"/>
                    <a:pt x="43193" y="47375"/>
                    <a:pt x="41622" y="47521"/>
                  </a:cubicBezTo>
                  <a:cubicBezTo>
                    <a:pt x="14673" y="50006"/>
                    <a:pt x="1" y="67912"/>
                    <a:pt x="13745" y="93154"/>
                  </a:cubicBezTo>
                  <a:cubicBezTo>
                    <a:pt x="17042" y="99208"/>
                    <a:pt x="19779" y="101309"/>
                    <a:pt x="22692" y="101309"/>
                  </a:cubicBezTo>
                  <a:cubicBezTo>
                    <a:pt x="29306" y="101309"/>
                    <a:pt x="36821" y="90471"/>
                    <a:pt x="53836" y="90471"/>
                  </a:cubicBezTo>
                  <a:cubicBezTo>
                    <a:pt x="59201" y="90471"/>
                    <a:pt x="65510" y="91548"/>
                    <a:pt x="73033" y="94382"/>
                  </a:cubicBezTo>
                  <a:cubicBezTo>
                    <a:pt x="83396" y="98291"/>
                    <a:pt x="95897" y="126852"/>
                    <a:pt x="109116" y="126852"/>
                  </a:cubicBezTo>
                  <a:cubicBezTo>
                    <a:pt x="109265" y="126852"/>
                    <a:pt x="109415" y="126848"/>
                    <a:pt x="109564" y="126841"/>
                  </a:cubicBezTo>
                  <a:cubicBezTo>
                    <a:pt x="119013" y="126388"/>
                    <a:pt x="133776" y="117268"/>
                    <a:pt x="145023" y="117268"/>
                  </a:cubicBezTo>
                  <a:cubicBezTo>
                    <a:pt x="147177" y="117268"/>
                    <a:pt x="149202" y="117603"/>
                    <a:pt x="151036" y="118397"/>
                  </a:cubicBezTo>
                  <a:cubicBezTo>
                    <a:pt x="161178" y="122794"/>
                    <a:pt x="159268" y="133503"/>
                    <a:pt x="172807" y="133503"/>
                  </a:cubicBezTo>
                  <a:cubicBezTo>
                    <a:pt x="173098" y="133503"/>
                    <a:pt x="173397" y="133498"/>
                    <a:pt x="173703" y="133488"/>
                  </a:cubicBezTo>
                  <a:cubicBezTo>
                    <a:pt x="174571" y="133458"/>
                    <a:pt x="175409" y="133398"/>
                    <a:pt x="176218" y="133309"/>
                  </a:cubicBezTo>
                  <a:lnTo>
                    <a:pt x="176218" y="31"/>
                  </a:lnTo>
                  <a:lnTo>
                    <a:pt x="1230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gefa4dd4d38_0_176"/>
            <p:cNvSpPr/>
            <p:nvPr/>
          </p:nvSpPr>
          <p:spPr>
            <a:xfrm rot="-1805353">
              <a:off x="-87526" y="3411274"/>
              <a:ext cx="3300103" cy="1809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gefa4dd4d38_0_176"/>
          <p:cNvSpPr txBox="1">
            <a:spLocks noGrp="1"/>
          </p:cNvSpPr>
          <p:nvPr>
            <p:ph type="ctrTitle"/>
          </p:nvPr>
        </p:nvSpPr>
        <p:spPr>
          <a:xfrm flipH="1">
            <a:off x="6590849" y="3303667"/>
            <a:ext cx="1796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solidFill>
                  <a:schemeClr val="accent3"/>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89" name="Google Shape;189;gefa4dd4d38_0_176"/>
          <p:cNvSpPr txBox="1">
            <a:spLocks noGrp="1"/>
          </p:cNvSpPr>
          <p:nvPr>
            <p:ph type="subTitle" idx="1"/>
          </p:nvPr>
        </p:nvSpPr>
        <p:spPr>
          <a:xfrm flipH="1">
            <a:off x="6590850" y="1793733"/>
            <a:ext cx="1796400" cy="164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0" name="Google Shape;190;gefa4dd4d38_0_176"/>
          <p:cNvSpPr txBox="1">
            <a:spLocks noGrp="1"/>
          </p:cNvSpPr>
          <p:nvPr>
            <p:ph type="ctrTitle" idx="2"/>
          </p:nvPr>
        </p:nvSpPr>
        <p:spPr>
          <a:xfrm flipH="1">
            <a:off x="689297" y="4726067"/>
            <a:ext cx="1894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solidFill>
                  <a:schemeClr val="accent3"/>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1" name="Google Shape;191;gefa4dd4d38_0_176"/>
          <p:cNvSpPr txBox="1">
            <a:spLocks noGrp="1"/>
          </p:cNvSpPr>
          <p:nvPr>
            <p:ph type="subTitle" idx="3"/>
          </p:nvPr>
        </p:nvSpPr>
        <p:spPr>
          <a:xfrm flipH="1">
            <a:off x="689475" y="3216133"/>
            <a:ext cx="1894200" cy="164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2" name="Google Shape;192;gefa4dd4d38_0_176"/>
          <p:cNvSpPr txBox="1">
            <a:spLocks noGrp="1"/>
          </p:cNvSpPr>
          <p:nvPr>
            <p:ph type="title" idx="4"/>
          </p:nvPr>
        </p:nvSpPr>
        <p:spPr>
          <a:xfrm>
            <a:off x="713225" y="593367"/>
            <a:ext cx="76749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3" name="Google Shape;193;gefa4dd4d38_0_176"/>
          <p:cNvGrpSpPr/>
          <p:nvPr/>
        </p:nvGrpSpPr>
        <p:grpSpPr>
          <a:xfrm>
            <a:off x="6241904" y="253811"/>
            <a:ext cx="2026203" cy="4971542"/>
            <a:chOff x="6241904" y="190363"/>
            <a:chExt cx="2026203" cy="3728749"/>
          </a:xfrm>
        </p:grpSpPr>
        <p:sp>
          <p:nvSpPr>
            <p:cNvPr id="194" name="Google Shape;194;gefa4dd4d38_0_176"/>
            <p:cNvSpPr/>
            <p:nvPr/>
          </p:nvSpPr>
          <p:spPr>
            <a:xfrm rot="-8398666" flipH="1">
              <a:off x="6189591" y="3427104"/>
              <a:ext cx="725911" cy="101676"/>
            </a:xfrm>
            <a:custGeom>
              <a:avLst/>
              <a:gdLst/>
              <a:ahLst/>
              <a:cxnLst/>
              <a:rect l="l" t="t" r="r" b="b"/>
              <a:pathLst>
                <a:path w="17466" h="4067" extrusionOk="0">
                  <a:moveTo>
                    <a:pt x="7864" y="0"/>
                  </a:moveTo>
                  <a:cubicBezTo>
                    <a:pt x="5113" y="0"/>
                    <a:pt x="2404" y="871"/>
                    <a:pt x="138" y="2505"/>
                  </a:cubicBezTo>
                  <a:cubicBezTo>
                    <a:pt x="1" y="2588"/>
                    <a:pt x="90" y="2806"/>
                    <a:pt x="218" y="2806"/>
                  </a:cubicBezTo>
                  <a:cubicBezTo>
                    <a:pt x="246" y="2806"/>
                    <a:pt x="275" y="2796"/>
                    <a:pt x="305" y="2772"/>
                  </a:cubicBezTo>
                  <a:cubicBezTo>
                    <a:pt x="2543" y="1270"/>
                    <a:pt x="5171" y="496"/>
                    <a:pt x="7868" y="496"/>
                  </a:cubicBezTo>
                  <a:cubicBezTo>
                    <a:pt x="8226" y="496"/>
                    <a:pt x="8585" y="510"/>
                    <a:pt x="8944" y="537"/>
                  </a:cubicBezTo>
                  <a:cubicBezTo>
                    <a:pt x="10479" y="671"/>
                    <a:pt x="12013" y="1038"/>
                    <a:pt x="13448" y="1671"/>
                  </a:cubicBezTo>
                  <a:cubicBezTo>
                    <a:pt x="14849" y="2305"/>
                    <a:pt x="15849" y="3273"/>
                    <a:pt x="17117" y="4040"/>
                  </a:cubicBezTo>
                  <a:cubicBezTo>
                    <a:pt x="17148" y="4058"/>
                    <a:pt x="17180" y="4067"/>
                    <a:pt x="17211" y="4067"/>
                  </a:cubicBezTo>
                  <a:cubicBezTo>
                    <a:pt x="17348" y="4067"/>
                    <a:pt x="17465" y="3909"/>
                    <a:pt x="17384" y="3773"/>
                  </a:cubicBezTo>
                  <a:cubicBezTo>
                    <a:pt x="16550" y="2639"/>
                    <a:pt x="15015" y="1805"/>
                    <a:pt x="13714" y="1238"/>
                  </a:cubicBezTo>
                  <a:cubicBezTo>
                    <a:pt x="12313" y="604"/>
                    <a:pt x="10779" y="204"/>
                    <a:pt x="9211" y="70"/>
                  </a:cubicBezTo>
                  <a:cubicBezTo>
                    <a:pt x="8762" y="23"/>
                    <a:pt x="8312" y="0"/>
                    <a:pt x="7864"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efa4dd4d38_0_176"/>
            <p:cNvSpPr/>
            <p:nvPr/>
          </p:nvSpPr>
          <p:spPr>
            <a:xfrm rot="10312242" flipH="1">
              <a:off x="7721576" y="3806875"/>
              <a:ext cx="544022" cy="74146"/>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efa4dd4d38_0_176"/>
            <p:cNvSpPr/>
            <p:nvPr/>
          </p:nvSpPr>
          <p:spPr>
            <a:xfrm rot="-6110455" flipH="1">
              <a:off x="6890920" y="141420"/>
              <a:ext cx="409556" cy="627472"/>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efa4dd4d38_0_176"/>
            <p:cNvSpPr/>
            <p:nvPr/>
          </p:nvSpPr>
          <p:spPr>
            <a:xfrm rot="-9290354" flipH="1">
              <a:off x="6732744" y="3517601"/>
              <a:ext cx="725902" cy="101675"/>
            </a:xfrm>
            <a:custGeom>
              <a:avLst/>
              <a:gdLst/>
              <a:ahLst/>
              <a:cxnLst/>
              <a:rect l="l" t="t" r="r" b="b"/>
              <a:pathLst>
                <a:path w="17466" h="4067" extrusionOk="0">
                  <a:moveTo>
                    <a:pt x="7864" y="0"/>
                  </a:moveTo>
                  <a:cubicBezTo>
                    <a:pt x="5113" y="0"/>
                    <a:pt x="2404" y="871"/>
                    <a:pt x="138" y="2505"/>
                  </a:cubicBezTo>
                  <a:cubicBezTo>
                    <a:pt x="1" y="2588"/>
                    <a:pt x="90" y="2806"/>
                    <a:pt x="218" y="2806"/>
                  </a:cubicBezTo>
                  <a:cubicBezTo>
                    <a:pt x="246" y="2806"/>
                    <a:pt x="275" y="2796"/>
                    <a:pt x="305" y="2772"/>
                  </a:cubicBezTo>
                  <a:cubicBezTo>
                    <a:pt x="2543" y="1270"/>
                    <a:pt x="5171" y="496"/>
                    <a:pt x="7868" y="496"/>
                  </a:cubicBezTo>
                  <a:cubicBezTo>
                    <a:pt x="8226" y="496"/>
                    <a:pt x="8585" y="510"/>
                    <a:pt x="8944" y="537"/>
                  </a:cubicBezTo>
                  <a:cubicBezTo>
                    <a:pt x="10479" y="671"/>
                    <a:pt x="12013" y="1038"/>
                    <a:pt x="13448" y="1671"/>
                  </a:cubicBezTo>
                  <a:cubicBezTo>
                    <a:pt x="14849" y="2305"/>
                    <a:pt x="15849" y="3273"/>
                    <a:pt x="17117" y="4040"/>
                  </a:cubicBezTo>
                  <a:cubicBezTo>
                    <a:pt x="17148" y="4058"/>
                    <a:pt x="17180" y="4067"/>
                    <a:pt x="17211" y="4067"/>
                  </a:cubicBezTo>
                  <a:cubicBezTo>
                    <a:pt x="17348" y="4067"/>
                    <a:pt x="17465" y="3909"/>
                    <a:pt x="17384" y="3773"/>
                  </a:cubicBezTo>
                  <a:cubicBezTo>
                    <a:pt x="16550" y="2639"/>
                    <a:pt x="15015" y="1805"/>
                    <a:pt x="13714" y="1238"/>
                  </a:cubicBezTo>
                  <a:cubicBezTo>
                    <a:pt x="12313" y="604"/>
                    <a:pt x="10779" y="204"/>
                    <a:pt x="9211" y="70"/>
                  </a:cubicBezTo>
                  <a:cubicBezTo>
                    <a:pt x="8762" y="23"/>
                    <a:pt x="8312" y="0"/>
                    <a:pt x="7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gefa4dd4d38_0_176"/>
          <p:cNvGrpSpPr/>
          <p:nvPr/>
        </p:nvGrpSpPr>
        <p:grpSpPr>
          <a:xfrm rot="10800000">
            <a:off x="846579" y="1793848"/>
            <a:ext cx="2026203" cy="4971542"/>
            <a:chOff x="6241904" y="190363"/>
            <a:chExt cx="2026203" cy="3728749"/>
          </a:xfrm>
        </p:grpSpPr>
        <p:sp>
          <p:nvSpPr>
            <p:cNvPr id="199" name="Google Shape;199;gefa4dd4d38_0_176"/>
            <p:cNvSpPr/>
            <p:nvPr/>
          </p:nvSpPr>
          <p:spPr>
            <a:xfrm rot="-8398666" flipH="1">
              <a:off x="6189591" y="3427104"/>
              <a:ext cx="725911" cy="101676"/>
            </a:xfrm>
            <a:custGeom>
              <a:avLst/>
              <a:gdLst/>
              <a:ahLst/>
              <a:cxnLst/>
              <a:rect l="l" t="t" r="r" b="b"/>
              <a:pathLst>
                <a:path w="17466" h="4067" extrusionOk="0">
                  <a:moveTo>
                    <a:pt x="7864" y="0"/>
                  </a:moveTo>
                  <a:cubicBezTo>
                    <a:pt x="5113" y="0"/>
                    <a:pt x="2404" y="871"/>
                    <a:pt x="138" y="2505"/>
                  </a:cubicBezTo>
                  <a:cubicBezTo>
                    <a:pt x="1" y="2588"/>
                    <a:pt x="90" y="2806"/>
                    <a:pt x="218" y="2806"/>
                  </a:cubicBezTo>
                  <a:cubicBezTo>
                    <a:pt x="246" y="2806"/>
                    <a:pt x="275" y="2796"/>
                    <a:pt x="305" y="2772"/>
                  </a:cubicBezTo>
                  <a:cubicBezTo>
                    <a:pt x="2543" y="1270"/>
                    <a:pt x="5171" y="496"/>
                    <a:pt x="7868" y="496"/>
                  </a:cubicBezTo>
                  <a:cubicBezTo>
                    <a:pt x="8226" y="496"/>
                    <a:pt x="8585" y="510"/>
                    <a:pt x="8944" y="537"/>
                  </a:cubicBezTo>
                  <a:cubicBezTo>
                    <a:pt x="10479" y="671"/>
                    <a:pt x="12013" y="1038"/>
                    <a:pt x="13448" y="1671"/>
                  </a:cubicBezTo>
                  <a:cubicBezTo>
                    <a:pt x="14849" y="2305"/>
                    <a:pt x="15849" y="3273"/>
                    <a:pt x="17117" y="4040"/>
                  </a:cubicBezTo>
                  <a:cubicBezTo>
                    <a:pt x="17148" y="4058"/>
                    <a:pt x="17180" y="4067"/>
                    <a:pt x="17211" y="4067"/>
                  </a:cubicBezTo>
                  <a:cubicBezTo>
                    <a:pt x="17348" y="4067"/>
                    <a:pt x="17465" y="3909"/>
                    <a:pt x="17384" y="3773"/>
                  </a:cubicBezTo>
                  <a:cubicBezTo>
                    <a:pt x="16550" y="2639"/>
                    <a:pt x="15015" y="1805"/>
                    <a:pt x="13714" y="1238"/>
                  </a:cubicBezTo>
                  <a:cubicBezTo>
                    <a:pt x="12313" y="604"/>
                    <a:pt x="10779" y="204"/>
                    <a:pt x="9211" y="70"/>
                  </a:cubicBezTo>
                  <a:cubicBezTo>
                    <a:pt x="8762" y="23"/>
                    <a:pt x="8312" y="0"/>
                    <a:pt x="7864"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efa4dd4d38_0_176"/>
            <p:cNvSpPr/>
            <p:nvPr/>
          </p:nvSpPr>
          <p:spPr>
            <a:xfrm rot="10312242" flipH="1">
              <a:off x="7721576" y="3806875"/>
              <a:ext cx="544022" cy="74146"/>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efa4dd4d38_0_176"/>
            <p:cNvSpPr/>
            <p:nvPr/>
          </p:nvSpPr>
          <p:spPr>
            <a:xfrm rot="-6110455" flipH="1">
              <a:off x="6890920" y="141420"/>
              <a:ext cx="409556" cy="627472"/>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efa4dd4d38_0_176"/>
            <p:cNvSpPr/>
            <p:nvPr/>
          </p:nvSpPr>
          <p:spPr>
            <a:xfrm rot="-9290354" flipH="1">
              <a:off x="6732744" y="3517601"/>
              <a:ext cx="725902" cy="101675"/>
            </a:xfrm>
            <a:custGeom>
              <a:avLst/>
              <a:gdLst/>
              <a:ahLst/>
              <a:cxnLst/>
              <a:rect l="l" t="t" r="r" b="b"/>
              <a:pathLst>
                <a:path w="17466" h="4067" extrusionOk="0">
                  <a:moveTo>
                    <a:pt x="7864" y="0"/>
                  </a:moveTo>
                  <a:cubicBezTo>
                    <a:pt x="5113" y="0"/>
                    <a:pt x="2404" y="871"/>
                    <a:pt x="138" y="2505"/>
                  </a:cubicBezTo>
                  <a:cubicBezTo>
                    <a:pt x="1" y="2588"/>
                    <a:pt x="90" y="2806"/>
                    <a:pt x="218" y="2806"/>
                  </a:cubicBezTo>
                  <a:cubicBezTo>
                    <a:pt x="246" y="2806"/>
                    <a:pt x="275" y="2796"/>
                    <a:pt x="305" y="2772"/>
                  </a:cubicBezTo>
                  <a:cubicBezTo>
                    <a:pt x="2543" y="1270"/>
                    <a:pt x="5171" y="496"/>
                    <a:pt x="7868" y="496"/>
                  </a:cubicBezTo>
                  <a:cubicBezTo>
                    <a:pt x="8226" y="496"/>
                    <a:pt x="8585" y="510"/>
                    <a:pt x="8944" y="537"/>
                  </a:cubicBezTo>
                  <a:cubicBezTo>
                    <a:pt x="10479" y="671"/>
                    <a:pt x="12013" y="1038"/>
                    <a:pt x="13448" y="1671"/>
                  </a:cubicBezTo>
                  <a:cubicBezTo>
                    <a:pt x="14849" y="2305"/>
                    <a:pt x="15849" y="3273"/>
                    <a:pt x="17117" y="4040"/>
                  </a:cubicBezTo>
                  <a:cubicBezTo>
                    <a:pt x="17148" y="4058"/>
                    <a:pt x="17180" y="4067"/>
                    <a:pt x="17211" y="4067"/>
                  </a:cubicBezTo>
                  <a:cubicBezTo>
                    <a:pt x="17348" y="4067"/>
                    <a:pt x="17465" y="3909"/>
                    <a:pt x="17384" y="3773"/>
                  </a:cubicBezTo>
                  <a:cubicBezTo>
                    <a:pt x="16550" y="2639"/>
                    <a:pt x="15015" y="1805"/>
                    <a:pt x="13714" y="1238"/>
                  </a:cubicBezTo>
                  <a:cubicBezTo>
                    <a:pt x="12313" y="604"/>
                    <a:pt x="10779" y="204"/>
                    <a:pt x="9211" y="70"/>
                  </a:cubicBezTo>
                  <a:cubicBezTo>
                    <a:pt x="8762" y="23"/>
                    <a:pt x="8312" y="0"/>
                    <a:pt x="7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1" name="Shape 203"/>
        <p:cNvGrpSpPr/>
        <p:nvPr/>
      </p:nvGrpSpPr>
      <p:grpSpPr>
        <a:xfrm>
          <a:off x="0" y="0"/>
          <a:ext cx="0" cy="0"/>
          <a:chOff x="0" y="0"/>
          <a:chExt cx="0" cy="0"/>
        </a:xfrm>
      </p:grpSpPr>
      <p:sp>
        <p:nvSpPr>
          <p:cNvPr id="204" name="Google Shape;204;gefa4dd4d38_0_198"/>
          <p:cNvSpPr txBox="1">
            <a:spLocks noGrp="1"/>
          </p:cNvSpPr>
          <p:nvPr>
            <p:ph type="body" idx="1"/>
          </p:nvPr>
        </p:nvSpPr>
        <p:spPr>
          <a:xfrm>
            <a:off x="713225" y="1823296"/>
            <a:ext cx="3670200" cy="3996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5" name="Google Shape;205;gefa4dd4d38_0_198"/>
          <p:cNvSpPr txBox="1">
            <a:spLocks noGrp="1"/>
          </p:cNvSpPr>
          <p:nvPr>
            <p:ph type="body" idx="2"/>
          </p:nvPr>
        </p:nvSpPr>
        <p:spPr>
          <a:xfrm>
            <a:off x="4535825" y="1823296"/>
            <a:ext cx="3848700" cy="3996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6" name="Google Shape;206;gefa4dd4d38_0_198"/>
          <p:cNvSpPr txBox="1">
            <a:spLocks noGrp="1"/>
          </p:cNvSpPr>
          <p:nvPr>
            <p:ph type="subTitle" idx="3"/>
          </p:nvPr>
        </p:nvSpPr>
        <p:spPr>
          <a:xfrm>
            <a:off x="713225" y="1218096"/>
            <a:ext cx="7704000" cy="49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7" name="Google Shape;207;gefa4dd4d38_0_198"/>
          <p:cNvSpPr txBox="1">
            <a:spLocks noGrp="1"/>
          </p:cNvSpPr>
          <p:nvPr>
            <p:ph type="title"/>
          </p:nvPr>
        </p:nvSpPr>
        <p:spPr>
          <a:xfrm>
            <a:off x="713225" y="593367"/>
            <a:ext cx="7674900" cy="76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8" name="Google Shape;208;gefa4dd4d38_0_198"/>
          <p:cNvGrpSpPr/>
          <p:nvPr/>
        </p:nvGrpSpPr>
        <p:grpSpPr>
          <a:xfrm>
            <a:off x="-881652" y="-1022769"/>
            <a:ext cx="3570751" cy="3484169"/>
            <a:chOff x="-881652" y="-767096"/>
            <a:chExt cx="3570751" cy="2613192"/>
          </a:xfrm>
        </p:grpSpPr>
        <p:sp>
          <p:nvSpPr>
            <p:cNvPr id="209" name="Google Shape;209;gefa4dd4d38_0_198"/>
            <p:cNvSpPr/>
            <p:nvPr/>
          </p:nvSpPr>
          <p:spPr>
            <a:xfrm rot="-655947">
              <a:off x="-740946" y="-248110"/>
              <a:ext cx="3289338" cy="1798614"/>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efa4dd4d38_0_198"/>
            <p:cNvSpPr/>
            <p:nvPr/>
          </p:nvSpPr>
          <p:spPr>
            <a:xfrm rot="-5082719" flipH="1">
              <a:off x="1316472" y="332901"/>
              <a:ext cx="217141" cy="88987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efa4dd4d38_0_198"/>
            <p:cNvSpPr/>
            <p:nvPr/>
          </p:nvSpPr>
          <p:spPr>
            <a:xfrm rot="239148" flipH="1">
              <a:off x="2212068" y="-756665"/>
              <a:ext cx="328360" cy="80888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gefa4dd4d38_0_198"/>
            <p:cNvSpPr/>
            <p:nvPr/>
          </p:nvSpPr>
          <p:spPr>
            <a:xfrm rot="-7152989" flipH="1">
              <a:off x="-105471" y="956766"/>
              <a:ext cx="217149" cy="889912"/>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gefa4dd4d38_0_198"/>
          <p:cNvGrpSpPr/>
          <p:nvPr/>
        </p:nvGrpSpPr>
        <p:grpSpPr>
          <a:xfrm>
            <a:off x="6347688" y="4744209"/>
            <a:ext cx="3522761" cy="3334856"/>
            <a:chOff x="6347688" y="3558246"/>
            <a:chExt cx="3522761" cy="2501204"/>
          </a:xfrm>
        </p:grpSpPr>
        <p:sp>
          <p:nvSpPr>
            <p:cNvPr id="214" name="Google Shape;214;gefa4dd4d38_0_198"/>
            <p:cNvSpPr/>
            <p:nvPr/>
          </p:nvSpPr>
          <p:spPr>
            <a:xfrm rot="10279909">
              <a:off x="6464436" y="3795839"/>
              <a:ext cx="3289265" cy="1798574"/>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gefa4dd4d38_0_198"/>
            <p:cNvSpPr/>
            <p:nvPr/>
          </p:nvSpPr>
          <p:spPr>
            <a:xfrm rot="5853243" flipH="1">
              <a:off x="7484553" y="4102996"/>
              <a:ext cx="217139" cy="88989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efa4dd4d38_0_198"/>
            <p:cNvSpPr/>
            <p:nvPr/>
          </p:nvSpPr>
          <p:spPr>
            <a:xfrm rot="-10424858" flipH="1">
              <a:off x="6433823" y="5235106"/>
              <a:ext cx="328362" cy="808871"/>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gefa4dd4d38_0_198"/>
            <p:cNvSpPr/>
            <p:nvPr/>
          </p:nvSpPr>
          <p:spPr>
            <a:xfrm rot="3782877" flipH="1">
              <a:off x="8930044" y="3535791"/>
              <a:ext cx="217148" cy="889902"/>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218"/>
        <p:cNvGrpSpPr/>
        <p:nvPr/>
      </p:nvGrpSpPr>
      <p:grpSpPr>
        <a:xfrm>
          <a:off x="0" y="0"/>
          <a:ext cx="0" cy="0"/>
          <a:chOff x="0" y="0"/>
          <a:chExt cx="0" cy="0"/>
        </a:xfrm>
      </p:grpSpPr>
      <p:grpSp>
        <p:nvGrpSpPr>
          <p:cNvPr id="219" name="Google Shape;219;gefa4dd4d38_0_213"/>
          <p:cNvGrpSpPr/>
          <p:nvPr/>
        </p:nvGrpSpPr>
        <p:grpSpPr>
          <a:xfrm flipH="1">
            <a:off x="3810375" y="-25120"/>
            <a:ext cx="6943543" cy="11311738"/>
            <a:chOff x="-2057025" y="-18841"/>
            <a:chExt cx="6943543" cy="8484016"/>
          </a:xfrm>
        </p:grpSpPr>
        <p:sp>
          <p:nvSpPr>
            <p:cNvPr id="220" name="Google Shape;220;gefa4dd4d38_0_213"/>
            <p:cNvSpPr/>
            <p:nvPr/>
          </p:nvSpPr>
          <p:spPr>
            <a:xfrm rot="-5400000">
              <a:off x="-2827261" y="751396"/>
              <a:ext cx="8484016" cy="6943543"/>
            </a:xfrm>
            <a:custGeom>
              <a:avLst/>
              <a:gdLst/>
              <a:ahLst/>
              <a:cxnLst/>
              <a:rect l="l" t="t" r="r" b="b"/>
              <a:pathLst>
                <a:path w="176218" h="133504" extrusionOk="0">
                  <a:moveTo>
                    <a:pt x="123068" y="1"/>
                  </a:moveTo>
                  <a:cubicBezTo>
                    <a:pt x="118818" y="8422"/>
                    <a:pt x="121918" y="19110"/>
                    <a:pt x="107929" y="19110"/>
                  </a:cubicBezTo>
                  <a:cubicBezTo>
                    <a:pt x="106249" y="19110"/>
                    <a:pt x="104323" y="18956"/>
                    <a:pt x="102108" y="18626"/>
                  </a:cubicBezTo>
                  <a:cubicBezTo>
                    <a:pt x="100816" y="18430"/>
                    <a:pt x="99586" y="18337"/>
                    <a:pt x="98411" y="18337"/>
                  </a:cubicBezTo>
                  <a:cubicBezTo>
                    <a:pt x="84298" y="18337"/>
                    <a:pt x="78094" y="31747"/>
                    <a:pt x="68751" y="41892"/>
                  </a:cubicBezTo>
                  <a:cubicBezTo>
                    <a:pt x="64155" y="46890"/>
                    <a:pt x="60854" y="47985"/>
                    <a:pt x="56978" y="47985"/>
                  </a:cubicBezTo>
                  <a:cubicBezTo>
                    <a:pt x="53956" y="47985"/>
                    <a:pt x="50584" y="47319"/>
                    <a:pt x="45978" y="47319"/>
                  </a:cubicBezTo>
                  <a:cubicBezTo>
                    <a:pt x="44638" y="47319"/>
                    <a:pt x="43193" y="47375"/>
                    <a:pt x="41622" y="47521"/>
                  </a:cubicBezTo>
                  <a:cubicBezTo>
                    <a:pt x="14673" y="50006"/>
                    <a:pt x="1" y="67912"/>
                    <a:pt x="13745" y="93154"/>
                  </a:cubicBezTo>
                  <a:cubicBezTo>
                    <a:pt x="17042" y="99208"/>
                    <a:pt x="19779" y="101309"/>
                    <a:pt x="22692" y="101309"/>
                  </a:cubicBezTo>
                  <a:cubicBezTo>
                    <a:pt x="29306" y="101309"/>
                    <a:pt x="36821" y="90471"/>
                    <a:pt x="53836" y="90471"/>
                  </a:cubicBezTo>
                  <a:cubicBezTo>
                    <a:pt x="59201" y="90471"/>
                    <a:pt x="65510" y="91548"/>
                    <a:pt x="73033" y="94382"/>
                  </a:cubicBezTo>
                  <a:cubicBezTo>
                    <a:pt x="83396" y="98291"/>
                    <a:pt x="95897" y="126852"/>
                    <a:pt x="109116" y="126852"/>
                  </a:cubicBezTo>
                  <a:cubicBezTo>
                    <a:pt x="109265" y="126852"/>
                    <a:pt x="109415" y="126848"/>
                    <a:pt x="109564" y="126841"/>
                  </a:cubicBezTo>
                  <a:cubicBezTo>
                    <a:pt x="119013" y="126388"/>
                    <a:pt x="133776" y="117268"/>
                    <a:pt x="145023" y="117268"/>
                  </a:cubicBezTo>
                  <a:cubicBezTo>
                    <a:pt x="147177" y="117268"/>
                    <a:pt x="149202" y="117603"/>
                    <a:pt x="151036" y="118397"/>
                  </a:cubicBezTo>
                  <a:cubicBezTo>
                    <a:pt x="161178" y="122794"/>
                    <a:pt x="159268" y="133503"/>
                    <a:pt x="172807" y="133503"/>
                  </a:cubicBezTo>
                  <a:cubicBezTo>
                    <a:pt x="173098" y="133503"/>
                    <a:pt x="173397" y="133498"/>
                    <a:pt x="173703" y="133488"/>
                  </a:cubicBezTo>
                  <a:cubicBezTo>
                    <a:pt x="174571" y="133458"/>
                    <a:pt x="175409" y="133398"/>
                    <a:pt x="176218" y="133309"/>
                  </a:cubicBezTo>
                  <a:lnTo>
                    <a:pt x="176218" y="31"/>
                  </a:lnTo>
                  <a:lnTo>
                    <a:pt x="123068" y="1"/>
                  </a:ln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gefa4dd4d38_0_213"/>
            <p:cNvSpPr/>
            <p:nvPr/>
          </p:nvSpPr>
          <p:spPr>
            <a:xfrm rot="-3696460">
              <a:off x="2802425" y="4837051"/>
              <a:ext cx="436644" cy="101674"/>
            </a:xfrm>
            <a:custGeom>
              <a:avLst/>
              <a:gdLst/>
              <a:ahLst/>
              <a:cxnLst/>
              <a:rect l="l" t="t" r="r" b="b"/>
              <a:pathLst>
                <a:path w="17466" h="4067" extrusionOk="0">
                  <a:moveTo>
                    <a:pt x="7864" y="0"/>
                  </a:moveTo>
                  <a:cubicBezTo>
                    <a:pt x="5113" y="0"/>
                    <a:pt x="2404" y="871"/>
                    <a:pt x="138" y="2505"/>
                  </a:cubicBezTo>
                  <a:cubicBezTo>
                    <a:pt x="1" y="2588"/>
                    <a:pt x="90" y="2806"/>
                    <a:pt x="218" y="2806"/>
                  </a:cubicBezTo>
                  <a:cubicBezTo>
                    <a:pt x="246" y="2806"/>
                    <a:pt x="275" y="2796"/>
                    <a:pt x="305" y="2772"/>
                  </a:cubicBezTo>
                  <a:cubicBezTo>
                    <a:pt x="2543" y="1270"/>
                    <a:pt x="5171" y="496"/>
                    <a:pt x="7868" y="496"/>
                  </a:cubicBezTo>
                  <a:cubicBezTo>
                    <a:pt x="8226" y="496"/>
                    <a:pt x="8585" y="510"/>
                    <a:pt x="8944" y="537"/>
                  </a:cubicBezTo>
                  <a:cubicBezTo>
                    <a:pt x="10479" y="671"/>
                    <a:pt x="12013" y="1038"/>
                    <a:pt x="13448" y="1671"/>
                  </a:cubicBezTo>
                  <a:cubicBezTo>
                    <a:pt x="14849" y="2305"/>
                    <a:pt x="15849" y="3273"/>
                    <a:pt x="17117" y="4040"/>
                  </a:cubicBezTo>
                  <a:cubicBezTo>
                    <a:pt x="17148" y="4058"/>
                    <a:pt x="17180" y="4067"/>
                    <a:pt x="17211" y="4067"/>
                  </a:cubicBezTo>
                  <a:cubicBezTo>
                    <a:pt x="17348" y="4067"/>
                    <a:pt x="17465" y="3909"/>
                    <a:pt x="17384" y="3773"/>
                  </a:cubicBezTo>
                  <a:cubicBezTo>
                    <a:pt x="16550" y="2639"/>
                    <a:pt x="15015" y="1805"/>
                    <a:pt x="13714" y="1238"/>
                  </a:cubicBezTo>
                  <a:cubicBezTo>
                    <a:pt x="12313" y="604"/>
                    <a:pt x="10779" y="204"/>
                    <a:pt x="9211" y="70"/>
                  </a:cubicBezTo>
                  <a:cubicBezTo>
                    <a:pt x="8762" y="23"/>
                    <a:pt x="8312" y="0"/>
                    <a:pt x="7864"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gefa4dd4d38_0_213"/>
            <p:cNvSpPr/>
            <p:nvPr/>
          </p:nvSpPr>
          <p:spPr>
            <a:xfrm rot="-5400000">
              <a:off x="3898370" y="1466162"/>
              <a:ext cx="544050" cy="74150"/>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gefa4dd4d38_0_213"/>
            <p:cNvSpPr/>
            <p:nvPr/>
          </p:nvSpPr>
          <p:spPr>
            <a:xfrm rot="8284880">
              <a:off x="4020814" y="2615487"/>
              <a:ext cx="409547" cy="627487"/>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gefa4dd4d38_0_213"/>
          <p:cNvSpPr txBox="1">
            <a:spLocks noGrp="1"/>
          </p:cNvSpPr>
          <p:nvPr>
            <p:ph type="ctrTitle"/>
          </p:nvPr>
        </p:nvSpPr>
        <p:spPr>
          <a:xfrm flipH="1">
            <a:off x="5622075" y="2701876"/>
            <a:ext cx="2195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5" name="Google Shape;225;gefa4dd4d38_0_213"/>
          <p:cNvSpPr txBox="1">
            <a:spLocks noGrp="1"/>
          </p:cNvSpPr>
          <p:nvPr>
            <p:ph type="subTitle" idx="1"/>
          </p:nvPr>
        </p:nvSpPr>
        <p:spPr>
          <a:xfrm flipH="1">
            <a:off x="5622075" y="3318211"/>
            <a:ext cx="2483700" cy="11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6" name="Google Shape;226;gefa4dd4d38_0_213"/>
          <p:cNvSpPr txBox="1">
            <a:spLocks noGrp="1"/>
          </p:cNvSpPr>
          <p:nvPr>
            <p:ph type="ctrTitle" idx="2"/>
          </p:nvPr>
        </p:nvSpPr>
        <p:spPr>
          <a:xfrm flipH="1">
            <a:off x="5622075" y="1273100"/>
            <a:ext cx="2152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7" name="Google Shape;227;gefa4dd4d38_0_213"/>
          <p:cNvSpPr txBox="1">
            <a:spLocks noGrp="1"/>
          </p:cNvSpPr>
          <p:nvPr>
            <p:ph type="subTitle" idx="3"/>
          </p:nvPr>
        </p:nvSpPr>
        <p:spPr>
          <a:xfrm flipH="1">
            <a:off x="5622075" y="1889444"/>
            <a:ext cx="2483700" cy="11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8" name="Google Shape;228;gefa4dd4d38_0_213"/>
          <p:cNvSpPr txBox="1">
            <a:spLocks noGrp="1"/>
          </p:cNvSpPr>
          <p:nvPr>
            <p:ph type="ctrTitle" idx="4"/>
          </p:nvPr>
        </p:nvSpPr>
        <p:spPr>
          <a:xfrm flipH="1">
            <a:off x="5622075" y="4138406"/>
            <a:ext cx="2195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9" name="Google Shape;229;gefa4dd4d38_0_213"/>
          <p:cNvSpPr txBox="1">
            <a:spLocks noGrp="1"/>
          </p:cNvSpPr>
          <p:nvPr>
            <p:ph type="subTitle" idx="5"/>
          </p:nvPr>
        </p:nvSpPr>
        <p:spPr>
          <a:xfrm flipH="1">
            <a:off x="5622075" y="4754740"/>
            <a:ext cx="2483700" cy="11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30" name="Google Shape;230;gefa4dd4d38_0_213"/>
          <p:cNvSpPr txBox="1">
            <a:spLocks noGrp="1"/>
          </p:cNvSpPr>
          <p:nvPr>
            <p:ph type="title" idx="6"/>
          </p:nvPr>
        </p:nvSpPr>
        <p:spPr>
          <a:xfrm>
            <a:off x="713225" y="593367"/>
            <a:ext cx="24837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31"/>
        <p:cNvGrpSpPr/>
        <p:nvPr/>
      </p:nvGrpSpPr>
      <p:grpSpPr>
        <a:xfrm>
          <a:off x="0" y="0"/>
          <a:ext cx="0" cy="0"/>
          <a:chOff x="0" y="0"/>
          <a:chExt cx="0" cy="0"/>
        </a:xfrm>
      </p:grpSpPr>
      <p:sp>
        <p:nvSpPr>
          <p:cNvPr id="232" name="Google Shape;232;gefa4dd4d38_0_226"/>
          <p:cNvSpPr/>
          <p:nvPr/>
        </p:nvSpPr>
        <p:spPr>
          <a:xfrm rot="-5399866">
            <a:off x="-2192648" y="2127403"/>
            <a:ext cx="11311874" cy="6943209"/>
          </a:xfrm>
          <a:custGeom>
            <a:avLst/>
            <a:gdLst/>
            <a:ahLst/>
            <a:cxnLst/>
            <a:rect l="l" t="t" r="r" b="b"/>
            <a:pathLst>
              <a:path w="176218" h="133504" extrusionOk="0">
                <a:moveTo>
                  <a:pt x="123068" y="1"/>
                </a:moveTo>
                <a:cubicBezTo>
                  <a:pt x="118818" y="8422"/>
                  <a:pt x="121918" y="19110"/>
                  <a:pt x="107929" y="19110"/>
                </a:cubicBezTo>
                <a:cubicBezTo>
                  <a:pt x="106249" y="19110"/>
                  <a:pt x="104323" y="18956"/>
                  <a:pt x="102108" y="18626"/>
                </a:cubicBezTo>
                <a:cubicBezTo>
                  <a:pt x="100816" y="18430"/>
                  <a:pt x="99586" y="18337"/>
                  <a:pt x="98411" y="18337"/>
                </a:cubicBezTo>
                <a:cubicBezTo>
                  <a:pt x="84298" y="18337"/>
                  <a:pt x="78094" y="31747"/>
                  <a:pt x="68751" y="41892"/>
                </a:cubicBezTo>
                <a:cubicBezTo>
                  <a:pt x="64155" y="46890"/>
                  <a:pt x="60854" y="47985"/>
                  <a:pt x="56978" y="47985"/>
                </a:cubicBezTo>
                <a:cubicBezTo>
                  <a:pt x="53956" y="47985"/>
                  <a:pt x="50584" y="47319"/>
                  <a:pt x="45978" y="47319"/>
                </a:cubicBezTo>
                <a:cubicBezTo>
                  <a:pt x="44638" y="47319"/>
                  <a:pt x="43193" y="47375"/>
                  <a:pt x="41622" y="47521"/>
                </a:cubicBezTo>
                <a:cubicBezTo>
                  <a:pt x="14673" y="50006"/>
                  <a:pt x="1" y="67912"/>
                  <a:pt x="13745" y="93154"/>
                </a:cubicBezTo>
                <a:cubicBezTo>
                  <a:pt x="17042" y="99208"/>
                  <a:pt x="19779" y="101309"/>
                  <a:pt x="22692" y="101309"/>
                </a:cubicBezTo>
                <a:cubicBezTo>
                  <a:pt x="29306" y="101309"/>
                  <a:pt x="36821" y="90471"/>
                  <a:pt x="53836" y="90471"/>
                </a:cubicBezTo>
                <a:cubicBezTo>
                  <a:pt x="59201" y="90471"/>
                  <a:pt x="65510" y="91548"/>
                  <a:pt x="73033" y="94382"/>
                </a:cubicBezTo>
                <a:cubicBezTo>
                  <a:pt x="83396" y="98291"/>
                  <a:pt x="95897" y="126852"/>
                  <a:pt x="109116" y="126852"/>
                </a:cubicBezTo>
                <a:cubicBezTo>
                  <a:pt x="109265" y="126852"/>
                  <a:pt x="109415" y="126848"/>
                  <a:pt x="109564" y="126841"/>
                </a:cubicBezTo>
                <a:cubicBezTo>
                  <a:pt x="119013" y="126388"/>
                  <a:pt x="133776" y="117268"/>
                  <a:pt x="145023" y="117268"/>
                </a:cubicBezTo>
                <a:cubicBezTo>
                  <a:pt x="147177" y="117268"/>
                  <a:pt x="149202" y="117603"/>
                  <a:pt x="151036" y="118397"/>
                </a:cubicBezTo>
                <a:cubicBezTo>
                  <a:pt x="161178" y="122794"/>
                  <a:pt x="159268" y="133503"/>
                  <a:pt x="172807" y="133503"/>
                </a:cubicBezTo>
                <a:cubicBezTo>
                  <a:pt x="173098" y="133503"/>
                  <a:pt x="173397" y="133498"/>
                  <a:pt x="173703" y="133488"/>
                </a:cubicBezTo>
                <a:cubicBezTo>
                  <a:pt x="174571" y="133458"/>
                  <a:pt x="175409" y="133398"/>
                  <a:pt x="176218" y="133309"/>
                </a:cubicBezTo>
                <a:lnTo>
                  <a:pt x="176218" y="31"/>
                </a:lnTo>
                <a:lnTo>
                  <a:pt x="123068" y="1"/>
                </a:ln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efa4dd4d38_0_226"/>
          <p:cNvSpPr txBox="1">
            <a:spLocks noGrp="1"/>
          </p:cNvSpPr>
          <p:nvPr>
            <p:ph type="title"/>
          </p:nvPr>
        </p:nvSpPr>
        <p:spPr>
          <a:xfrm>
            <a:off x="1188453" y="4609467"/>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endParaRPr/>
          </a:p>
        </p:txBody>
      </p:sp>
      <p:sp>
        <p:nvSpPr>
          <p:cNvPr id="234" name="Google Shape;234;gefa4dd4d38_0_226"/>
          <p:cNvSpPr txBox="1">
            <a:spLocks noGrp="1"/>
          </p:cNvSpPr>
          <p:nvPr>
            <p:ph type="subTitle" idx="1"/>
          </p:nvPr>
        </p:nvSpPr>
        <p:spPr>
          <a:xfrm>
            <a:off x="1188453" y="5006254"/>
            <a:ext cx="2030700" cy="85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5" name="Google Shape;235;gefa4dd4d38_0_226"/>
          <p:cNvSpPr txBox="1">
            <a:spLocks noGrp="1"/>
          </p:cNvSpPr>
          <p:nvPr>
            <p:ph type="title" idx="2"/>
          </p:nvPr>
        </p:nvSpPr>
        <p:spPr>
          <a:xfrm>
            <a:off x="3638778" y="4609467"/>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endParaRPr/>
          </a:p>
        </p:txBody>
      </p:sp>
      <p:sp>
        <p:nvSpPr>
          <p:cNvPr id="236" name="Google Shape;236;gefa4dd4d38_0_226"/>
          <p:cNvSpPr txBox="1">
            <a:spLocks noGrp="1"/>
          </p:cNvSpPr>
          <p:nvPr>
            <p:ph type="subTitle" idx="3"/>
          </p:nvPr>
        </p:nvSpPr>
        <p:spPr>
          <a:xfrm>
            <a:off x="3638778" y="5006254"/>
            <a:ext cx="2030700" cy="85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7" name="Google Shape;237;gefa4dd4d38_0_226"/>
          <p:cNvSpPr txBox="1">
            <a:spLocks noGrp="1"/>
          </p:cNvSpPr>
          <p:nvPr>
            <p:ph type="title" idx="4"/>
          </p:nvPr>
        </p:nvSpPr>
        <p:spPr>
          <a:xfrm>
            <a:off x="1188453" y="2151300"/>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38" name="Google Shape;238;gefa4dd4d38_0_226"/>
          <p:cNvSpPr txBox="1">
            <a:spLocks noGrp="1"/>
          </p:cNvSpPr>
          <p:nvPr>
            <p:ph type="subTitle" idx="5"/>
          </p:nvPr>
        </p:nvSpPr>
        <p:spPr>
          <a:xfrm>
            <a:off x="1188453" y="2546500"/>
            <a:ext cx="2030700" cy="85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9" name="Google Shape;239;gefa4dd4d38_0_226"/>
          <p:cNvSpPr txBox="1">
            <a:spLocks noGrp="1"/>
          </p:cNvSpPr>
          <p:nvPr>
            <p:ph type="title" idx="6"/>
          </p:nvPr>
        </p:nvSpPr>
        <p:spPr>
          <a:xfrm>
            <a:off x="3638778" y="2151300"/>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endParaRPr/>
          </a:p>
        </p:txBody>
      </p:sp>
      <p:sp>
        <p:nvSpPr>
          <p:cNvPr id="240" name="Google Shape;240;gefa4dd4d38_0_226"/>
          <p:cNvSpPr txBox="1">
            <a:spLocks noGrp="1"/>
          </p:cNvSpPr>
          <p:nvPr>
            <p:ph type="subTitle" idx="7"/>
          </p:nvPr>
        </p:nvSpPr>
        <p:spPr>
          <a:xfrm>
            <a:off x="3638778" y="2546500"/>
            <a:ext cx="2030700" cy="85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1" name="Google Shape;241;gefa4dd4d38_0_226"/>
          <p:cNvSpPr txBox="1">
            <a:spLocks noGrp="1"/>
          </p:cNvSpPr>
          <p:nvPr>
            <p:ph type="title" idx="8"/>
          </p:nvPr>
        </p:nvSpPr>
        <p:spPr>
          <a:xfrm>
            <a:off x="6665600" y="593367"/>
            <a:ext cx="1722600" cy="131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242" name="Google Shape;242;gefa4dd4d38_0_226"/>
          <p:cNvGrpSpPr/>
          <p:nvPr/>
        </p:nvGrpSpPr>
        <p:grpSpPr>
          <a:xfrm>
            <a:off x="493218" y="878758"/>
            <a:ext cx="6182517" cy="5814504"/>
            <a:chOff x="493218" y="659085"/>
            <a:chExt cx="6182517" cy="4360987"/>
          </a:xfrm>
        </p:grpSpPr>
        <p:sp>
          <p:nvSpPr>
            <p:cNvPr id="243" name="Google Shape;243;gefa4dd4d38_0_226"/>
            <p:cNvSpPr/>
            <p:nvPr/>
          </p:nvSpPr>
          <p:spPr>
            <a:xfrm rot="-5044451">
              <a:off x="1181499" y="4317540"/>
              <a:ext cx="409551" cy="627468"/>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efa4dd4d38_0_226"/>
            <p:cNvSpPr/>
            <p:nvPr/>
          </p:nvSpPr>
          <p:spPr>
            <a:xfrm rot="-4018609">
              <a:off x="954432" y="3689217"/>
              <a:ext cx="450121" cy="413940"/>
            </a:xfrm>
            <a:custGeom>
              <a:avLst/>
              <a:gdLst/>
              <a:ahLst/>
              <a:cxnLst/>
              <a:rect l="l" t="t" r="r" b="b"/>
              <a:pathLst>
                <a:path w="18492" h="11234" extrusionOk="0">
                  <a:moveTo>
                    <a:pt x="16263" y="0"/>
                  </a:moveTo>
                  <a:cubicBezTo>
                    <a:pt x="13180" y="0"/>
                    <a:pt x="9897" y="1232"/>
                    <a:pt x="7417" y="2731"/>
                  </a:cubicBezTo>
                  <a:cubicBezTo>
                    <a:pt x="4248" y="4632"/>
                    <a:pt x="1313" y="7568"/>
                    <a:pt x="45" y="11070"/>
                  </a:cubicBezTo>
                  <a:cubicBezTo>
                    <a:pt x="0" y="11159"/>
                    <a:pt x="75" y="11233"/>
                    <a:pt x="159" y="11233"/>
                  </a:cubicBezTo>
                  <a:cubicBezTo>
                    <a:pt x="201" y="11233"/>
                    <a:pt x="245" y="11215"/>
                    <a:pt x="278" y="11170"/>
                  </a:cubicBezTo>
                  <a:cubicBezTo>
                    <a:pt x="2080" y="7868"/>
                    <a:pt x="4381" y="5066"/>
                    <a:pt x="7650" y="3131"/>
                  </a:cubicBezTo>
                  <a:cubicBezTo>
                    <a:pt x="9218" y="2231"/>
                    <a:pt x="10886" y="1530"/>
                    <a:pt x="12621" y="1097"/>
                  </a:cubicBezTo>
                  <a:cubicBezTo>
                    <a:pt x="14489" y="630"/>
                    <a:pt x="16323" y="630"/>
                    <a:pt x="18258" y="530"/>
                  </a:cubicBezTo>
                  <a:cubicBezTo>
                    <a:pt x="18425" y="530"/>
                    <a:pt x="18491" y="229"/>
                    <a:pt x="18291" y="196"/>
                  </a:cubicBezTo>
                  <a:cubicBezTo>
                    <a:pt x="17633" y="62"/>
                    <a:pt x="16953" y="0"/>
                    <a:pt x="16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efa4dd4d38_0_226"/>
            <p:cNvSpPr/>
            <p:nvPr/>
          </p:nvSpPr>
          <p:spPr>
            <a:xfrm rot="-3696460">
              <a:off x="4990475" y="4753001"/>
              <a:ext cx="436644" cy="101674"/>
            </a:xfrm>
            <a:custGeom>
              <a:avLst/>
              <a:gdLst/>
              <a:ahLst/>
              <a:cxnLst/>
              <a:rect l="l" t="t" r="r" b="b"/>
              <a:pathLst>
                <a:path w="17466" h="4067" extrusionOk="0">
                  <a:moveTo>
                    <a:pt x="7864" y="0"/>
                  </a:moveTo>
                  <a:cubicBezTo>
                    <a:pt x="5113" y="0"/>
                    <a:pt x="2404" y="871"/>
                    <a:pt x="138" y="2505"/>
                  </a:cubicBezTo>
                  <a:cubicBezTo>
                    <a:pt x="1" y="2588"/>
                    <a:pt x="90" y="2806"/>
                    <a:pt x="218" y="2806"/>
                  </a:cubicBezTo>
                  <a:cubicBezTo>
                    <a:pt x="246" y="2806"/>
                    <a:pt x="275" y="2796"/>
                    <a:pt x="305" y="2772"/>
                  </a:cubicBezTo>
                  <a:cubicBezTo>
                    <a:pt x="2543" y="1270"/>
                    <a:pt x="5171" y="496"/>
                    <a:pt x="7868" y="496"/>
                  </a:cubicBezTo>
                  <a:cubicBezTo>
                    <a:pt x="8226" y="496"/>
                    <a:pt x="8585" y="510"/>
                    <a:pt x="8944" y="537"/>
                  </a:cubicBezTo>
                  <a:cubicBezTo>
                    <a:pt x="10479" y="671"/>
                    <a:pt x="12013" y="1038"/>
                    <a:pt x="13448" y="1671"/>
                  </a:cubicBezTo>
                  <a:cubicBezTo>
                    <a:pt x="14849" y="2305"/>
                    <a:pt x="15849" y="3273"/>
                    <a:pt x="17117" y="4040"/>
                  </a:cubicBezTo>
                  <a:cubicBezTo>
                    <a:pt x="17148" y="4058"/>
                    <a:pt x="17180" y="4067"/>
                    <a:pt x="17211" y="4067"/>
                  </a:cubicBezTo>
                  <a:cubicBezTo>
                    <a:pt x="17348" y="4067"/>
                    <a:pt x="17465" y="3909"/>
                    <a:pt x="17384" y="3773"/>
                  </a:cubicBezTo>
                  <a:cubicBezTo>
                    <a:pt x="16550" y="2639"/>
                    <a:pt x="15015" y="1805"/>
                    <a:pt x="13714" y="1238"/>
                  </a:cubicBezTo>
                  <a:cubicBezTo>
                    <a:pt x="12313" y="604"/>
                    <a:pt x="10779" y="204"/>
                    <a:pt x="9211" y="70"/>
                  </a:cubicBezTo>
                  <a:cubicBezTo>
                    <a:pt x="8762" y="23"/>
                    <a:pt x="8312" y="0"/>
                    <a:pt x="7864"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efa4dd4d38_0_226"/>
            <p:cNvSpPr/>
            <p:nvPr/>
          </p:nvSpPr>
          <p:spPr>
            <a:xfrm rot="-3334845" flipH="1">
              <a:off x="5750167" y="971267"/>
              <a:ext cx="804630" cy="90622"/>
            </a:xfrm>
            <a:custGeom>
              <a:avLst/>
              <a:gdLst/>
              <a:ahLst/>
              <a:cxnLst/>
              <a:rect l="l" t="t" r="r" b="b"/>
              <a:pathLst>
                <a:path w="20286" h="2531" extrusionOk="0">
                  <a:moveTo>
                    <a:pt x="11057" y="0"/>
                  </a:moveTo>
                  <a:cubicBezTo>
                    <a:pt x="10724" y="0"/>
                    <a:pt x="10390" y="7"/>
                    <a:pt x="10057" y="20"/>
                  </a:cubicBezTo>
                  <a:cubicBezTo>
                    <a:pt x="6654" y="87"/>
                    <a:pt x="3319" y="821"/>
                    <a:pt x="183" y="2155"/>
                  </a:cubicBezTo>
                  <a:cubicBezTo>
                    <a:pt x="1" y="2246"/>
                    <a:pt x="123" y="2531"/>
                    <a:pt x="297" y="2531"/>
                  </a:cubicBezTo>
                  <a:cubicBezTo>
                    <a:pt x="314" y="2531"/>
                    <a:pt x="332" y="2528"/>
                    <a:pt x="350" y="2522"/>
                  </a:cubicBezTo>
                  <a:cubicBezTo>
                    <a:pt x="3452" y="1355"/>
                    <a:pt x="6721" y="687"/>
                    <a:pt x="10057" y="587"/>
                  </a:cubicBezTo>
                  <a:cubicBezTo>
                    <a:pt x="10390" y="574"/>
                    <a:pt x="10724" y="567"/>
                    <a:pt x="11057" y="567"/>
                  </a:cubicBezTo>
                  <a:cubicBezTo>
                    <a:pt x="12392" y="567"/>
                    <a:pt x="13726" y="674"/>
                    <a:pt x="15060" y="888"/>
                  </a:cubicBezTo>
                  <a:cubicBezTo>
                    <a:pt x="16695" y="1154"/>
                    <a:pt x="18229" y="1721"/>
                    <a:pt x="19864" y="1988"/>
                  </a:cubicBezTo>
                  <a:cubicBezTo>
                    <a:pt x="19878" y="1990"/>
                    <a:pt x="19891" y="1991"/>
                    <a:pt x="19905" y="1991"/>
                  </a:cubicBezTo>
                  <a:cubicBezTo>
                    <a:pt x="20147" y="1991"/>
                    <a:pt x="20285" y="1716"/>
                    <a:pt x="20064" y="1621"/>
                  </a:cubicBezTo>
                  <a:cubicBezTo>
                    <a:pt x="18596" y="821"/>
                    <a:pt x="16728" y="554"/>
                    <a:pt x="15060" y="320"/>
                  </a:cubicBezTo>
                  <a:cubicBezTo>
                    <a:pt x="13726" y="107"/>
                    <a:pt x="12392"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efa4dd4d38_0_226"/>
            <p:cNvSpPr/>
            <p:nvPr/>
          </p:nvSpPr>
          <p:spPr>
            <a:xfrm rot="-6208741">
              <a:off x="5955749" y="1746198"/>
              <a:ext cx="544075" cy="74153"/>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efa4dd4d38_0_226"/>
            <p:cNvSpPr/>
            <p:nvPr/>
          </p:nvSpPr>
          <p:spPr>
            <a:xfrm rot="-4727742">
              <a:off x="377350" y="3182245"/>
              <a:ext cx="791592" cy="413933"/>
            </a:xfrm>
            <a:custGeom>
              <a:avLst/>
              <a:gdLst/>
              <a:ahLst/>
              <a:cxnLst/>
              <a:rect l="l" t="t" r="r" b="b"/>
              <a:pathLst>
                <a:path w="31665" h="16558" extrusionOk="0">
                  <a:moveTo>
                    <a:pt x="31507" y="0"/>
                  </a:moveTo>
                  <a:cubicBezTo>
                    <a:pt x="31430" y="0"/>
                    <a:pt x="31345" y="42"/>
                    <a:pt x="31313" y="138"/>
                  </a:cubicBezTo>
                  <a:cubicBezTo>
                    <a:pt x="30446" y="3274"/>
                    <a:pt x="28945" y="6042"/>
                    <a:pt x="26443" y="8210"/>
                  </a:cubicBezTo>
                  <a:cubicBezTo>
                    <a:pt x="23810" y="10482"/>
                    <a:pt x="20462" y="11714"/>
                    <a:pt x="17008" y="11714"/>
                  </a:cubicBezTo>
                  <a:cubicBezTo>
                    <a:pt x="16962" y="11714"/>
                    <a:pt x="16916" y="11713"/>
                    <a:pt x="16870" y="11713"/>
                  </a:cubicBezTo>
                  <a:cubicBezTo>
                    <a:pt x="16823" y="11713"/>
                    <a:pt x="16776" y="11713"/>
                    <a:pt x="16728" y="11713"/>
                  </a:cubicBezTo>
                  <a:cubicBezTo>
                    <a:pt x="14726" y="11713"/>
                    <a:pt x="12332" y="11465"/>
                    <a:pt x="9964" y="11465"/>
                  </a:cubicBezTo>
                  <a:cubicBezTo>
                    <a:pt x="5816" y="11465"/>
                    <a:pt x="1751" y="12227"/>
                    <a:pt x="24" y="16416"/>
                  </a:cubicBezTo>
                  <a:cubicBezTo>
                    <a:pt x="1" y="16487"/>
                    <a:pt x="94" y="16558"/>
                    <a:pt x="162" y="16558"/>
                  </a:cubicBezTo>
                  <a:cubicBezTo>
                    <a:pt x="191" y="16558"/>
                    <a:pt x="215" y="16546"/>
                    <a:pt x="224" y="16516"/>
                  </a:cubicBezTo>
                  <a:cubicBezTo>
                    <a:pt x="1659" y="13347"/>
                    <a:pt x="5295" y="12080"/>
                    <a:pt x="8530" y="11880"/>
                  </a:cubicBezTo>
                  <a:cubicBezTo>
                    <a:pt x="8888" y="11861"/>
                    <a:pt x="9246" y="11853"/>
                    <a:pt x="9603" y="11853"/>
                  </a:cubicBezTo>
                  <a:cubicBezTo>
                    <a:pt x="11993" y="11853"/>
                    <a:pt x="14382" y="12210"/>
                    <a:pt x="16762" y="12210"/>
                  </a:cubicBezTo>
                  <a:cubicBezTo>
                    <a:pt x="17912" y="12210"/>
                    <a:pt x="19060" y="12126"/>
                    <a:pt x="20205" y="11880"/>
                  </a:cubicBezTo>
                  <a:cubicBezTo>
                    <a:pt x="25709" y="10746"/>
                    <a:pt x="30980" y="5875"/>
                    <a:pt x="31647" y="138"/>
                  </a:cubicBezTo>
                  <a:cubicBezTo>
                    <a:pt x="31664" y="51"/>
                    <a:pt x="31591" y="0"/>
                    <a:pt x="31507"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efa4dd4d38_0_226"/>
            <p:cNvSpPr/>
            <p:nvPr/>
          </p:nvSpPr>
          <p:spPr>
            <a:xfrm rot="8467453">
              <a:off x="6145555" y="2972688"/>
              <a:ext cx="450121" cy="413941"/>
            </a:xfrm>
            <a:custGeom>
              <a:avLst/>
              <a:gdLst/>
              <a:ahLst/>
              <a:cxnLst/>
              <a:rect l="l" t="t" r="r" b="b"/>
              <a:pathLst>
                <a:path w="18492" h="11234" extrusionOk="0">
                  <a:moveTo>
                    <a:pt x="16263" y="0"/>
                  </a:moveTo>
                  <a:cubicBezTo>
                    <a:pt x="13180" y="0"/>
                    <a:pt x="9897" y="1232"/>
                    <a:pt x="7417" y="2731"/>
                  </a:cubicBezTo>
                  <a:cubicBezTo>
                    <a:pt x="4248" y="4632"/>
                    <a:pt x="1313" y="7568"/>
                    <a:pt x="45" y="11070"/>
                  </a:cubicBezTo>
                  <a:cubicBezTo>
                    <a:pt x="0" y="11159"/>
                    <a:pt x="75" y="11233"/>
                    <a:pt x="159" y="11233"/>
                  </a:cubicBezTo>
                  <a:cubicBezTo>
                    <a:pt x="201" y="11233"/>
                    <a:pt x="245" y="11215"/>
                    <a:pt x="278" y="11170"/>
                  </a:cubicBezTo>
                  <a:cubicBezTo>
                    <a:pt x="2080" y="7868"/>
                    <a:pt x="4381" y="5066"/>
                    <a:pt x="7650" y="3131"/>
                  </a:cubicBezTo>
                  <a:cubicBezTo>
                    <a:pt x="9218" y="2231"/>
                    <a:pt x="10886" y="1530"/>
                    <a:pt x="12621" y="1097"/>
                  </a:cubicBezTo>
                  <a:cubicBezTo>
                    <a:pt x="14489" y="630"/>
                    <a:pt x="16323" y="630"/>
                    <a:pt x="18258" y="530"/>
                  </a:cubicBezTo>
                  <a:cubicBezTo>
                    <a:pt x="18425" y="530"/>
                    <a:pt x="18491" y="229"/>
                    <a:pt x="18291" y="196"/>
                  </a:cubicBezTo>
                  <a:cubicBezTo>
                    <a:pt x="17633" y="62"/>
                    <a:pt x="16953" y="0"/>
                    <a:pt x="16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50"/>
        <p:cNvGrpSpPr/>
        <p:nvPr/>
      </p:nvGrpSpPr>
      <p:grpSpPr>
        <a:xfrm>
          <a:off x="0" y="0"/>
          <a:ext cx="0" cy="0"/>
          <a:chOff x="0" y="0"/>
          <a:chExt cx="0" cy="0"/>
        </a:xfrm>
      </p:grpSpPr>
      <p:grpSp>
        <p:nvGrpSpPr>
          <p:cNvPr id="251" name="Google Shape;251;gefa4dd4d38_0_245"/>
          <p:cNvGrpSpPr/>
          <p:nvPr/>
        </p:nvGrpSpPr>
        <p:grpSpPr>
          <a:xfrm rot="10800000">
            <a:off x="-126362" y="5364661"/>
            <a:ext cx="3543569" cy="2717648"/>
            <a:chOff x="-1333512" y="-1472456"/>
            <a:chExt cx="3543569" cy="2038287"/>
          </a:xfrm>
        </p:grpSpPr>
        <p:sp>
          <p:nvSpPr>
            <p:cNvPr id="252" name="Google Shape;252;gefa4dd4d38_0_245"/>
            <p:cNvSpPr/>
            <p:nvPr/>
          </p:nvSpPr>
          <p:spPr>
            <a:xfrm flipH="1">
              <a:off x="-1079176" y="-1232725"/>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efa4dd4d38_0_245"/>
            <p:cNvSpPr/>
            <p:nvPr/>
          </p:nvSpPr>
          <p:spPr>
            <a:xfrm rot="4426811">
              <a:off x="-31052" y="-555184"/>
              <a:ext cx="217146" cy="889900"/>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gefa4dd4d38_0_245"/>
            <p:cNvSpPr/>
            <p:nvPr/>
          </p:nvSpPr>
          <p:spPr>
            <a:xfrm rot="-895057">
              <a:off x="-1234907" y="-1443829"/>
              <a:ext cx="328360" cy="80885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efa4dd4d38_0_245"/>
            <p:cNvSpPr/>
            <p:nvPr/>
          </p:nvSpPr>
          <p:spPr>
            <a:xfrm rot="6497178">
              <a:off x="1483413" y="-212274"/>
              <a:ext cx="217151" cy="88990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gefa4dd4d38_0_245"/>
          <p:cNvGrpSpPr/>
          <p:nvPr/>
        </p:nvGrpSpPr>
        <p:grpSpPr>
          <a:xfrm flipH="1">
            <a:off x="5739738" y="-723883"/>
            <a:ext cx="3543569" cy="2717648"/>
            <a:chOff x="-12" y="-239731"/>
            <a:chExt cx="3543569" cy="2038287"/>
          </a:xfrm>
        </p:grpSpPr>
        <p:sp>
          <p:nvSpPr>
            <p:cNvPr id="257" name="Google Shape;257;gefa4dd4d38_0_245"/>
            <p:cNvSpPr/>
            <p:nvPr/>
          </p:nvSpPr>
          <p:spPr>
            <a:xfrm>
              <a:off x="-12" y="0"/>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efa4dd4d38_0_245"/>
            <p:cNvSpPr/>
            <p:nvPr/>
          </p:nvSpPr>
          <p:spPr>
            <a:xfrm rot="-4426811" flipH="1">
              <a:off x="2023950" y="677541"/>
              <a:ext cx="217146" cy="889900"/>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gefa4dd4d38_0_245"/>
            <p:cNvSpPr/>
            <p:nvPr/>
          </p:nvSpPr>
          <p:spPr>
            <a:xfrm rot="895057" flipH="1">
              <a:off x="3116591" y="-211104"/>
              <a:ext cx="328360" cy="80885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gefa4dd4d38_0_245"/>
            <p:cNvSpPr/>
            <p:nvPr/>
          </p:nvSpPr>
          <p:spPr>
            <a:xfrm rot="-6497178" flipH="1">
              <a:off x="509480" y="1020451"/>
              <a:ext cx="217151" cy="88990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gefa4dd4d38_0_245"/>
          <p:cNvSpPr txBox="1">
            <a:spLocks noGrp="1"/>
          </p:cNvSpPr>
          <p:nvPr>
            <p:ph type="title"/>
          </p:nvPr>
        </p:nvSpPr>
        <p:spPr>
          <a:xfrm>
            <a:off x="877725" y="4607767"/>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endParaRPr/>
          </a:p>
        </p:txBody>
      </p:sp>
      <p:sp>
        <p:nvSpPr>
          <p:cNvPr id="262" name="Google Shape;262;gefa4dd4d38_0_245"/>
          <p:cNvSpPr txBox="1">
            <a:spLocks noGrp="1"/>
          </p:cNvSpPr>
          <p:nvPr>
            <p:ph type="subTitle" idx="1"/>
          </p:nvPr>
        </p:nvSpPr>
        <p:spPr>
          <a:xfrm>
            <a:off x="877725" y="5002967"/>
            <a:ext cx="2030700" cy="89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3" name="Google Shape;263;gefa4dd4d38_0_245"/>
          <p:cNvSpPr txBox="1">
            <a:spLocks noGrp="1"/>
          </p:cNvSpPr>
          <p:nvPr>
            <p:ph type="title" idx="2"/>
          </p:nvPr>
        </p:nvSpPr>
        <p:spPr>
          <a:xfrm>
            <a:off x="3556650" y="4607767"/>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endParaRPr/>
          </a:p>
        </p:txBody>
      </p:sp>
      <p:sp>
        <p:nvSpPr>
          <p:cNvPr id="264" name="Google Shape;264;gefa4dd4d38_0_245"/>
          <p:cNvSpPr txBox="1">
            <a:spLocks noGrp="1"/>
          </p:cNvSpPr>
          <p:nvPr>
            <p:ph type="subTitle" idx="3"/>
          </p:nvPr>
        </p:nvSpPr>
        <p:spPr>
          <a:xfrm>
            <a:off x="3556650" y="5002967"/>
            <a:ext cx="2030700" cy="89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gefa4dd4d38_0_245"/>
          <p:cNvSpPr txBox="1">
            <a:spLocks noGrp="1"/>
          </p:cNvSpPr>
          <p:nvPr>
            <p:ph type="title" idx="4"/>
          </p:nvPr>
        </p:nvSpPr>
        <p:spPr>
          <a:xfrm>
            <a:off x="6235575" y="4607767"/>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endParaRPr/>
          </a:p>
        </p:txBody>
      </p:sp>
      <p:sp>
        <p:nvSpPr>
          <p:cNvPr id="266" name="Google Shape;266;gefa4dd4d38_0_245"/>
          <p:cNvSpPr txBox="1">
            <a:spLocks noGrp="1"/>
          </p:cNvSpPr>
          <p:nvPr>
            <p:ph type="subTitle" idx="5"/>
          </p:nvPr>
        </p:nvSpPr>
        <p:spPr>
          <a:xfrm>
            <a:off x="6235575" y="5002967"/>
            <a:ext cx="2030700" cy="89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gefa4dd4d38_0_245"/>
          <p:cNvSpPr txBox="1">
            <a:spLocks noGrp="1"/>
          </p:cNvSpPr>
          <p:nvPr>
            <p:ph type="title" idx="6"/>
          </p:nvPr>
        </p:nvSpPr>
        <p:spPr>
          <a:xfrm>
            <a:off x="877725" y="2456100"/>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endParaRPr/>
          </a:p>
        </p:txBody>
      </p:sp>
      <p:sp>
        <p:nvSpPr>
          <p:cNvPr id="268" name="Google Shape;268;gefa4dd4d38_0_245"/>
          <p:cNvSpPr txBox="1">
            <a:spLocks noGrp="1"/>
          </p:cNvSpPr>
          <p:nvPr>
            <p:ph type="subTitle" idx="7"/>
          </p:nvPr>
        </p:nvSpPr>
        <p:spPr>
          <a:xfrm>
            <a:off x="877725" y="2851300"/>
            <a:ext cx="2030700" cy="89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gefa4dd4d38_0_245"/>
          <p:cNvSpPr txBox="1">
            <a:spLocks noGrp="1"/>
          </p:cNvSpPr>
          <p:nvPr>
            <p:ph type="title" idx="8"/>
          </p:nvPr>
        </p:nvSpPr>
        <p:spPr>
          <a:xfrm>
            <a:off x="3556650" y="2456100"/>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endParaRPr/>
          </a:p>
        </p:txBody>
      </p:sp>
      <p:sp>
        <p:nvSpPr>
          <p:cNvPr id="270" name="Google Shape;270;gefa4dd4d38_0_245"/>
          <p:cNvSpPr txBox="1">
            <a:spLocks noGrp="1"/>
          </p:cNvSpPr>
          <p:nvPr>
            <p:ph type="subTitle" idx="9"/>
          </p:nvPr>
        </p:nvSpPr>
        <p:spPr>
          <a:xfrm>
            <a:off x="3556650" y="2851300"/>
            <a:ext cx="2030700" cy="89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gefa4dd4d38_0_245"/>
          <p:cNvSpPr txBox="1">
            <a:spLocks noGrp="1"/>
          </p:cNvSpPr>
          <p:nvPr>
            <p:ph type="title" idx="13"/>
          </p:nvPr>
        </p:nvSpPr>
        <p:spPr>
          <a:xfrm>
            <a:off x="6235575" y="2456100"/>
            <a:ext cx="20307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endParaRPr/>
          </a:p>
        </p:txBody>
      </p:sp>
      <p:sp>
        <p:nvSpPr>
          <p:cNvPr id="272" name="Google Shape;272;gefa4dd4d38_0_245"/>
          <p:cNvSpPr txBox="1">
            <a:spLocks noGrp="1"/>
          </p:cNvSpPr>
          <p:nvPr>
            <p:ph type="subTitle" idx="14"/>
          </p:nvPr>
        </p:nvSpPr>
        <p:spPr>
          <a:xfrm>
            <a:off x="6235575" y="2851300"/>
            <a:ext cx="2030700" cy="89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gefa4dd4d38_0_245"/>
          <p:cNvSpPr txBox="1">
            <a:spLocks noGrp="1"/>
          </p:cNvSpPr>
          <p:nvPr>
            <p:ph type="title" idx="15"/>
          </p:nvPr>
        </p:nvSpPr>
        <p:spPr>
          <a:xfrm>
            <a:off x="713225" y="593367"/>
            <a:ext cx="76749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2">
    <p:bg>
      <p:bgPr>
        <a:solidFill>
          <a:srgbClr val="FFB902"/>
        </a:solidFill>
        <a:effectLst/>
      </p:bgPr>
    </p:bg>
    <p:spTree>
      <p:nvGrpSpPr>
        <p:cNvPr id="1" name="Shape 274"/>
        <p:cNvGrpSpPr/>
        <p:nvPr/>
      </p:nvGrpSpPr>
      <p:grpSpPr>
        <a:xfrm>
          <a:off x="0" y="0"/>
          <a:ext cx="0" cy="0"/>
          <a:chOff x="0" y="0"/>
          <a:chExt cx="0" cy="0"/>
        </a:xfrm>
      </p:grpSpPr>
      <p:sp>
        <p:nvSpPr>
          <p:cNvPr id="275" name="Google Shape;275;gefa4dd4d38_0_269"/>
          <p:cNvSpPr txBox="1">
            <a:spLocks noGrp="1"/>
          </p:cNvSpPr>
          <p:nvPr>
            <p:ph type="title"/>
          </p:nvPr>
        </p:nvSpPr>
        <p:spPr>
          <a:xfrm>
            <a:off x="713225" y="593367"/>
            <a:ext cx="7674900" cy="763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2E56"/>
              </a:buClr>
              <a:buSzPts val="2800"/>
              <a:buNone/>
              <a:defRPr>
                <a:solidFill>
                  <a:srgbClr val="FF2E5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6" name="Google Shape;276;gefa4dd4d38_0_269"/>
          <p:cNvGrpSpPr/>
          <p:nvPr/>
        </p:nvGrpSpPr>
        <p:grpSpPr>
          <a:xfrm>
            <a:off x="-12" y="-319633"/>
            <a:ext cx="3543569" cy="2717648"/>
            <a:chOff x="-12" y="-239731"/>
            <a:chExt cx="3543569" cy="2038287"/>
          </a:xfrm>
        </p:grpSpPr>
        <p:sp>
          <p:nvSpPr>
            <p:cNvPr id="277" name="Google Shape;277;gefa4dd4d38_0_269"/>
            <p:cNvSpPr/>
            <p:nvPr/>
          </p:nvSpPr>
          <p:spPr>
            <a:xfrm>
              <a:off x="-12" y="0"/>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gefa4dd4d38_0_269"/>
            <p:cNvSpPr/>
            <p:nvPr/>
          </p:nvSpPr>
          <p:spPr>
            <a:xfrm rot="-4426811" flipH="1">
              <a:off x="2023950" y="677541"/>
              <a:ext cx="217146" cy="889900"/>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gefa4dd4d38_0_269"/>
            <p:cNvSpPr/>
            <p:nvPr/>
          </p:nvSpPr>
          <p:spPr>
            <a:xfrm rot="895057" flipH="1">
              <a:off x="3116591" y="-211104"/>
              <a:ext cx="328360" cy="80885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gefa4dd4d38_0_269"/>
            <p:cNvSpPr/>
            <p:nvPr/>
          </p:nvSpPr>
          <p:spPr>
            <a:xfrm rot="-6497178" flipH="1">
              <a:off x="509480" y="1020451"/>
              <a:ext cx="217151" cy="88990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281"/>
        <p:cNvGrpSpPr/>
        <p:nvPr/>
      </p:nvGrpSpPr>
      <p:grpSpPr>
        <a:xfrm>
          <a:off x="0" y="0"/>
          <a:ext cx="0" cy="0"/>
          <a:chOff x="0" y="0"/>
          <a:chExt cx="0" cy="0"/>
        </a:xfrm>
      </p:grpSpPr>
      <p:sp>
        <p:nvSpPr>
          <p:cNvPr id="282" name="Google Shape;282;gefa4dd4d38_0_276"/>
          <p:cNvSpPr txBox="1">
            <a:spLocks noGrp="1"/>
          </p:cNvSpPr>
          <p:nvPr>
            <p:ph type="title"/>
          </p:nvPr>
        </p:nvSpPr>
        <p:spPr>
          <a:xfrm>
            <a:off x="1565433" y="1826067"/>
            <a:ext cx="1951500" cy="1136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83" name="Google Shape;283;gefa4dd4d38_0_276"/>
          <p:cNvSpPr txBox="1">
            <a:spLocks noGrp="1"/>
          </p:cNvSpPr>
          <p:nvPr>
            <p:ph type="subTitle" idx="1"/>
          </p:nvPr>
        </p:nvSpPr>
        <p:spPr>
          <a:xfrm>
            <a:off x="1108233" y="3302000"/>
            <a:ext cx="2408400" cy="207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84" name="Google Shape;284;gefa4dd4d38_0_276"/>
          <p:cNvGrpSpPr/>
          <p:nvPr/>
        </p:nvGrpSpPr>
        <p:grpSpPr>
          <a:xfrm rot="10800000">
            <a:off x="-12" y="4585107"/>
            <a:ext cx="3670081" cy="2590396"/>
            <a:chOff x="5473913" y="-144290"/>
            <a:chExt cx="3670081" cy="1942845"/>
          </a:xfrm>
        </p:grpSpPr>
        <p:sp>
          <p:nvSpPr>
            <p:cNvPr id="285" name="Google Shape;285;gefa4dd4d38_0_276"/>
            <p:cNvSpPr/>
            <p:nvPr/>
          </p:nvSpPr>
          <p:spPr>
            <a:xfrm flipH="1">
              <a:off x="5854762" y="0"/>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gefa4dd4d38_0_276"/>
            <p:cNvSpPr/>
            <p:nvPr/>
          </p:nvSpPr>
          <p:spPr>
            <a:xfrm rot="3751483">
              <a:off x="6953578" y="648963"/>
              <a:ext cx="217143" cy="889886"/>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gefa4dd4d38_0_276"/>
            <p:cNvSpPr/>
            <p:nvPr/>
          </p:nvSpPr>
          <p:spPr>
            <a:xfrm rot="-1684198">
              <a:off x="5644936" y="-114623"/>
              <a:ext cx="328360" cy="808860"/>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efa4dd4d38_0_276"/>
            <p:cNvSpPr/>
            <p:nvPr/>
          </p:nvSpPr>
          <p:spPr>
            <a:xfrm rot="7661620">
              <a:off x="8248976" y="868033"/>
              <a:ext cx="217138" cy="889895"/>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gefa4dd4d38_0_12"/>
          <p:cNvGrpSpPr/>
          <p:nvPr/>
        </p:nvGrpSpPr>
        <p:grpSpPr>
          <a:xfrm>
            <a:off x="5392666" y="1000968"/>
            <a:ext cx="2170771" cy="2759819"/>
            <a:chOff x="5392666" y="750745"/>
            <a:chExt cx="2170771" cy="2069916"/>
          </a:xfrm>
        </p:grpSpPr>
        <p:grpSp>
          <p:nvGrpSpPr>
            <p:cNvPr id="19" name="Google Shape;19;gefa4dd4d38_0_12"/>
            <p:cNvGrpSpPr/>
            <p:nvPr/>
          </p:nvGrpSpPr>
          <p:grpSpPr>
            <a:xfrm>
              <a:off x="5392666" y="750745"/>
              <a:ext cx="2170771" cy="2069916"/>
              <a:chOff x="4453910" y="219475"/>
              <a:chExt cx="2121966" cy="2023378"/>
            </a:xfrm>
          </p:grpSpPr>
          <p:sp>
            <p:nvSpPr>
              <p:cNvPr id="20" name="Google Shape;20;gefa4dd4d38_0_12"/>
              <p:cNvSpPr/>
              <p:nvPr/>
            </p:nvSpPr>
            <p:spPr>
              <a:xfrm>
                <a:off x="4523013" y="377865"/>
                <a:ext cx="1973914" cy="1779425"/>
              </a:xfrm>
              <a:custGeom>
                <a:avLst/>
                <a:gdLst/>
                <a:ahLst/>
                <a:cxnLst/>
                <a:rect l="l" t="t" r="r" b="b"/>
                <a:pathLst>
                  <a:path w="60043" h="54127" extrusionOk="0">
                    <a:moveTo>
                      <a:pt x="29946" y="1"/>
                    </a:moveTo>
                    <a:cubicBezTo>
                      <a:pt x="22570" y="1"/>
                      <a:pt x="15185" y="2754"/>
                      <a:pt x="9774" y="7769"/>
                    </a:cubicBezTo>
                    <a:cubicBezTo>
                      <a:pt x="3403" y="13706"/>
                      <a:pt x="0" y="22713"/>
                      <a:pt x="1101" y="31352"/>
                    </a:cubicBezTo>
                    <a:cubicBezTo>
                      <a:pt x="2168" y="39958"/>
                      <a:pt x="7806" y="47931"/>
                      <a:pt x="15678" y="51633"/>
                    </a:cubicBezTo>
                    <a:cubicBezTo>
                      <a:pt x="19370" y="53357"/>
                      <a:pt x="23407" y="54127"/>
                      <a:pt x="27481" y="54127"/>
                    </a:cubicBezTo>
                    <a:cubicBezTo>
                      <a:pt x="31211" y="54127"/>
                      <a:pt x="34972" y="53482"/>
                      <a:pt x="38528" y="52334"/>
                    </a:cubicBezTo>
                    <a:cubicBezTo>
                      <a:pt x="44098" y="50566"/>
                      <a:pt x="49369" y="47497"/>
                      <a:pt x="53038" y="42927"/>
                    </a:cubicBezTo>
                    <a:cubicBezTo>
                      <a:pt x="59009" y="35589"/>
                      <a:pt x="60043" y="24714"/>
                      <a:pt x="56007" y="16175"/>
                    </a:cubicBezTo>
                    <a:cubicBezTo>
                      <a:pt x="51971" y="7602"/>
                      <a:pt x="43264" y="1564"/>
                      <a:pt x="33858" y="263"/>
                    </a:cubicBezTo>
                    <a:cubicBezTo>
                      <a:pt x="32561" y="87"/>
                      <a:pt x="31254" y="1"/>
                      <a:pt x="299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gefa4dd4d38_0_12"/>
              <p:cNvSpPr/>
              <p:nvPr/>
            </p:nvSpPr>
            <p:spPr>
              <a:xfrm>
                <a:off x="4652013" y="1935012"/>
                <a:ext cx="706648" cy="307842"/>
              </a:xfrm>
              <a:custGeom>
                <a:avLst/>
                <a:gdLst/>
                <a:ahLst/>
                <a:cxnLst/>
                <a:rect l="l" t="t" r="r" b="b"/>
                <a:pathLst>
                  <a:path w="21495" h="9364" extrusionOk="0">
                    <a:moveTo>
                      <a:pt x="251" y="0"/>
                    </a:moveTo>
                    <a:cubicBezTo>
                      <a:pt x="128" y="0"/>
                      <a:pt x="0" y="126"/>
                      <a:pt x="79" y="231"/>
                    </a:cubicBezTo>
                    <a:cubicBezTo>
                      <a:pt x="2547" y="3400"/>
                      <a:pt x="5816" y="5868"/>
                      <a:pt x="9552" y="7370"/>
                    </a:cubicBezTo>
                    <a:cubicBezTo>
                      <a:pt x="12152" y="8469"/>
                      <a:pt x="15332" y="9363"/>
                      <a:pt x="18349" y="9363"/>
                    </a:cubicBezTo>
                    <a:cubicBezTo>
                      <a:pt x="19358" y="9363"/>
                      <a:pt x="20349" y="9263"/>
                      <a:pt x="21294" y="9037"/>
                    </a:cubicBezTo>
                    <a:cubicBezTo>
                      <a:pt x="21494" y="8971"/>
                      <a:pt x="21428" y="8704"/>
                      <a:pt x="21227" y="8704"/>
                    </a:cubicBezTo>
                    <a:cubicBezTo>
                      <a:pt x="19293" y="8604"/>
                      <a:pt x="17358" y="8704"/>
                      <a:pt x="15423" y="8404"/>
                    </a:cubicBezTo>
                    <a:cubicBezTo>
                      <a:pt x="13522" y="8103"/>
                      <a:pt x="11654" y="7603"/>
                      <a:pt x="9886" y="6869"/>
                    </a:cubicBezTo>
                    <a:cubicBezTo>
                      <a:pt x="6217" y="5335"/>
                      <a:pt x="2948" y="3000"/>
                      <a:pt x="346" y="31"/>
                    </a:cubicBezTo>
                    <a:cubicBezTo>
                      <a:pt x="317" y="10"/>
                      <a:pt x="284" y="0"/>
                      <a:pt x="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gefa4dd4d38_0_12"/>
              <p:cNvSpPr/>
              <p:nvPr/>
            </p:nvSpPr>
            <p:spPr>
              <a:xfrm>
                <a:off x="4517522" y="581196"/>
                <a:ext cx="255011" cy="428756"/>
              </a:xfrm>
              <a:custGeom>
                <a:avLst/>
                <a:gdLst/>
                <a:ahLst/>
                <a:cxnLst/>
                <a:rect l="l" t="t" r="r" b="b"/>
                <a:pathLst>
                  <a:path w="7757" h="13042" extrusionOk="0">
                    <a:moveTo>
                      <a:pt x="7568" y="1"/>
                    </a:moveTo>
                    <a:cubicBezTo>
                      <a:pt x="7548" y="1"/>
                      <a:pt x="7527" y="5"/>
                      <a:pt x="7506" y="16"/>
                    </a:cubicBezTo>
                    <a:cubicBezTo>
                      <a:pt x="6405" y="483"/>
                      <a:pt x="5504" y="1550"/>
                      <a:pt x="4737" y="2451"/>
                    </a:cubicBezTo>
                    <a:cubicBezTo>
                      <a:pt x="3870" y="3452"/>
                      <a:pt x="3103" y="4552"/>
                      <a:pt x="2435" y="5720"/>
                    </a:cubicBezTo>
                    <a:cubicBezTo>
                      <a:pt x="1768" y="6887"/>
                      <a:pt x="1235" y="8122"/>
                      <a:pt x="834" y="9389"/>
                    </a:cubicBezTo>
                    <a:cubicBezTo>
                      <a:pt x="467" y="10490"/>
                      <a:pt x="0" y="11824"/>
                      <a:pt x="200" y="12992"/>
                    </a:cubicBezTo>
                    <a:cubicBezTo>
                      <a:pt x="217" y="13025"/>
                      <a:pt x="242" y="13042"/>
                      <a:pt x="267" y="13042"/>
                    </a:cubicBezTo>
                    <a:cubicBezTo>
                      <a:pt x="292" y="13042"/>
                      <a:pt x="317" y="13025"/>
                      <a:pt x="334" y="12992"/>
                    </a:cubicBezTo>
                    <a:cubicBezTo>
                      <a:pt x="801" y="11958"/>
                      <a:pt x="901" y="10723"/>
                      <a:pt x="1268" y="9656"/>
                    </a:cubicBezTo>
                    <a:cubicBezTo>
                      <a:pt x="1668" y="8355"/>
                      <a:pt x="2235" y="7121"/>
                      <a:pt x="2902" y="5987"/>
                    </a:cubicBezTo>
                    <a:cubicBezTo>
                      <a:pt x="3536" y="4853"/>
                      <a:pt x="4270" y="3785"/>
                      <a:pt x="5137" y="2818"/>
                    </a:cubicBezTo>
                    <a:cubicBezTo>
                      <a:pt x="5905" y="1917"/>
                      <a:pt x="7005" y="1183"/>
                      <a:pt x="7672" y="216"/>
                    </a:cubicBezTo>
                    <a:cubicBezTo>
                      <a:pt x="7757" y="132"/>
                      <a:pt x="7676" y="1"/>
                      <a:pt x="75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gefa4dd4d38_0_12"/>
              <p:cNvSpPr/>
              <p:nvPr/>
            </p:nvSpPr>
            <p:spPr>
              <a:xfrm>
                <a:off x="4840451" y="435626"/>
                <a:ext cx="138469" cy="81793"/>
              </a:xfrm>
              <a:custGeom>
                <a:avLst/>
                <a:gdLst/>
                <a:ahLst/>
                <a:cxnLst/>
                <a:rect l="l" t="t" r="r" b="b"/>
                <a:pathLst>
                  <a:path w="4212" h="2488" extrusionOk="0">
                    <a:moveTo>
                      <a:pt x="4093" y="1"/>
                    </a:moveTo>
                    <a:cubicBezTo>
                      <a:pt x="4081" y="1"/>
                      <a:pt x="4068" y="3"/>
                      <a:pt x="4054" y="7"/>
                    </a:cubicBezTo>
                    <a:cubicBezTo>
                      <a:pt x="2686" y="541"/>
                      <a:pt x="1419" y="1442"/>
                      <a:pt x="118" y="2209"/>
                    </a:cubicBezTo>
                    <a:cubicBezTo>
                      <a:pt x="1" y="2297"/>
                      <a:pt x="89" y="2488"/>
                      <a:pt x="225" y="2488"/>
                    </a:cubicBezTo>
                    <a:cubicBezTo>
                      <a:pt x="244" y="2488"/>
                      <a:pt x="264" y="2484"/>
                      <a:pt x="285" y="2476"/>
                    </a:cubicBezTo>
                    <a:cubicBezTo>
                      <a:pt x="1585" y="1709"/>
                      <a:pt x="2986" y="1075"/>
                      <a:pt x="4154" y="141"/>
                    </a:cubicBezTo>
                    <a:cubicBezTo>
                      <a:pt x="4212" y="83"/>
                      <a:pt x="4170" y="1"/>
                      <a:pt x="4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gefa4dd4d38_0_12"/>
              <p:cNvSpPr/>
              <p:nvPr/>
            </p:nvSpPr>
            <p:spPr>
              <a:xfrm>
                <a:off x="5853847" y="1836812"/>
                <a:ext cx="467055" cy="347390"/>
              </a:xfrm>
              <a:custGeom>
                <a:avLst/>
                <a:gdLst/>
                <a:ahLst/>
                <a:cxnLst/>
                <a:rect l="l" t="t" r="r" b="b"/>
                <a:pathLst>
                  <a:path w="14207" h="10567" extrusionOk="0">
                    <a:moveTo>
                      <a:pt x="14028" y="1"/>
                    </a:moveTo>
                    <a:cubicBezTo>
                      <a:pt x="13994" y="1"/>
                      <a:pt x="13958" y="15"/>
                      <a:pt x="13924" y="49"/>
                    </a:cubicBezTo>
                    <a:cubicBezTo>
                      <a:pt x="13023" y="1083"/>
                      <a:pt x="12289" y="2284"/>
                      <a:pt x="11355" y="3318"/>
                    </a:cubicBezTo>
                    <a:cubicBezTo>
                      <a:pt x="10321" y="4419"/>
                      <a:pt x="9187" y="5453"/>
                      <a:pt x="7953" y="6387"/>
                    </a:cubicBezTo>
                    <a:cubicBezTo>
                      <a:pt x="5618" y="8122"/>
                      <a:pt x="2982" y="9423"/>
                      <a:pt x="180" y="10290"/>
                    </a:cubicBezTo>
                    <a:cubicBezTo>
                      <a:pt x="0" y="10320"/>
                      <a:pt x="36" y="10566"/>
                      <a:pt x="192" y="10566"/>
                    </a:cubicBezTo>
                    <a:cubicBezTo>
                      <a:pt x="209" y="10566"/>
                      <a:pt x="227" y="10563"/>
                      <a:pt x="247" y="10557"/>
                    </a:cubicBezTo>
                    <a:cubicBezTo>
                      <a:pt x="3149" y="9823"/>
                      <a:pt x="5918" y="8489"/>
                      <a:pt x="8320" y="6654"/>
                    </a:cubicBezTo>
                    <a:cubicBezTo>
                      <a:pt x="9454" y="5820"/>
                      <a:pt x="10488" y="4886"/>
                      <a:pt x="11455" y="3852"/>
                    </a:cubicBezTo>
                    <a:cubicBezTo>
                      <a:pt x="12456" y="2818"/>
                      <a:pt x="13590" y="1584"/>
                      <a:pt x="14157" y="249"/>
                    </a:cubicBezTo>
                    <a:cubicBezTo>
                      <a:pt x="14207" y="125"/>
                      <a:pt x="14127" y="1"/>
                      <a:pt x="14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efa4dd4d38_0_12"/>
              <p:cNvSpPr/>
              <p:nvPr/>
            </p:nvSpPr>
            <p:spPr>
              <a:xfrm>
                <a:off x="6384215" y="1642293"/>
                <a:ext cx="69596" cy="155170"/>
              </a:xfrm>
              <a:custGeom>
                <a:avLst/>
                <a:gdLst/>
                <a:ahLst/>
                <a:cxnLst/>
                <a:rect l="l" t="t" r="r" b="b"/>
                <a:pathLst>
                  <a:path w="2117" h="4720" extrusionOk="0">
                    <a:moveTo>
                      <a:pt x="1929" y="0"/>
                    </a:moveTo>
                    <a:cubicBezTo>
                      <a:pt x="1887" y="0"/>
                      <a:pt x="1848" y="19"/>
                      <a:pt x="1827" y="62"/>
                    </a:cubicBezTo>
                    <a:cubicBezTo>
                      <a:pt x="1060" y="1463"/>
                      <a:pt x="626" y="3031"/>
                      <a:pt x="59" y="4532"/>
                    </a:cubicBezTo>
                    <a:cubicBezTo>
                      <a:pt x="1" y="4648"/>
                      <a:pt x="89" y="4719"/>
                      <a:pt x="193" y="4719"/>
                    </a:cubicBezTo>
                    <a:cubicBezTo>
                      <a:pt x="268" y="4719"/>
                      <a:pt x="351" y="4682"/>
                      <a:pt x="392" y="4599"/>
                    </a:cubicBezTo>
                    <a:cubicBezTo>
                      <a:pt x="960" y="3164"/>
                      <a:pt x="1693" y="1696"/>
                      <a:pt x="2094" y="195"/>
                    </a:cubicBezTo>
                    <a:cubicBezTo>
                      <a:pt x="2116" y="82"/>
                      <a:pt x="2017" y="0"/>
                      <a:pt x="1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efa4dd4d38_0_12"/>
              <p:cNvSpPr/>
              <p:nvPr/>
            </p:nvSpPr>
            <p:spPr>
              <a:xfrm>
                <a:off x="6480045" y="927892"/>
                <a:ext cx="95831" cy="421786"/>
              </a:xfrm>
              <a:custGeom>
                <a:avLst/>
                <a:gdLst/>
                <a:ahLst/>
                <a:cxnLst/>
                <a:rect l="l" t="t" r="r" b="b"/>
                <a:pathLst>
                  <a:path w="2915" h="12830" extrusionOk="0">
                    <a:moveTo>
                      <a:pt x="203" y="1"/>
                    </a:moveTo>
                    <a:cubicBezTo>
                      <a:pt x="108" y="1"/>
                      <a:pt x="1" y="98"/>
                      <a:pt x="46" y="211"/>
                    </a:cubicBezTo>
                    <a:cubicBezTo>
                      <a:pt x="813" y="2112"/>
                      <a:pt x="1347" y="4114"/>
                      <a:pt x="1714" y="6182"/>
                    </a:cubicBezTo>
                    <a:cubicBezTo>
                      <a:pt x="1981" y="8317"/>
                      <a:pt x="2047" y="10518"/>
                      <a:pt x="1914" y="12686"/>
                    </a:cubicBezTo>
                    <a:cubicBezTo>
                      <a:pt x="1914" y="12778"/>
                      <a:pt x="1984" y="12829"/>
                      <a:pt x="2054" y="12829"/>
                    </a:cubicBezTo>
                    <a:cubicBezTo>
                      <a:pt x="2110" y="12829"/>
                      <a:pt x="2166" y="12795"/>
                      <a:pt x="2181" y="12720"/>
                    </a:cubicBezTo>
                    <a:cubicBezTo>
                      <a:pt x="2915" y="8550"/>
                      <a:pt x="2114" y="3880"/>
                      <a:pt x="313" y="77"/>
                    </a:cubicBezTo>
                    <a:cubicBezTo>
                      <a:pt x="291" y="23"/>
                      <a:pt x="248" y="1"/>
                      <a:pt x="2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efa4dd4d38_0_12"/>
              <p:cNvSpPr/>
              <p:nvPr/>
            </p:nvSpPr>
            <p:spPr>
              <a:xfrm>
                <a:off x="6212083" y="556375"/>
                <a:ext cx="198203" cy="160726"/>
              </a:xfrm>
              <a:custGeom>
                <a:avLst/>
                <a:gdLst/>
                <a:ahLst/>
                <a:cxnLst/>
                <a:rect l="l" t="t" r="r" b="b"/>
                <a:pathLst>
                  <a:path w="6029" h="4889" extrusionOk="0">
                    <a:moveTo>
                      <a:pt x="196" y="1"/>
                    </a:moveTo>
                    <a:cubicBezTo>
                      <a:pt x="51" y="1"/>
                      <a:pt x="1" y="239"/>
                      <a:pt x="158" y="270"/>
                    </a:cubicBezTo>
                    <a:cubicBezTo>
                      <a:pt x="2660" y="1104"/>
                      <a:pt x="4361" y="2639"/>
                      <a:pt x="5729" y="4840"/>
                    </a:cubicBezTo>
                    <a:cubicBezTo>
                      <a:pt x="5751" y="4874"/>
                      <a:pt x="5795" y="4889"/>
                      <a:pt x="5841" y="4889"/>
                    </a:cubicBezTo>
                    <a:cubicBezTo>
                      <a:pt x="5932" y="4889"/>
                      <a:pt x="6029" y="4829"/>
                      <a:pt x="5962" y="4740"/>
                    </a:cubicBezTo>
                    <a:cubicBezTo>
                      <a:pt x="5028" y="2372"/>
                      <a:pt x="2693" y="571"/>
                      <a:pt x="225" y="4"/>
                    </a:cubicBezTo>
                    <a:cubicBezTo>
                      <a:pt x="215" y="2"/>
                      <a:pt x="205"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efa4dd4d38_0_12"/>
              <p:cNvSpPr/>
              <p:nvPr/>
            </p:nvSpPr>
            <p:spPr>
              <a:xfrm>
                <a:off x="5290900" y="252646"/>
                <a:ext cx="745211" cy="143894"/>
              </a:xfrm>
              <a:custGeom>
                <a:avLst/>
                <a:gdLst/>
                <a:ahLst/>
                <a:cxnLst/>
                <a:rect l="l" t="t" r="r" b="b"/>
                <a:pathLst>
                  <a:path w="22668" h="4377" extrusionOk="0">
                    <a:moveTo>
                      <a:pt x="8704" y="0"/>
                    </a:moveTo>
                    <a:cubicBezTo>
                      <a:pt x="5798" y="0"/>
                      <a:pt x="2900" y="488"/>
                      <a:pt x="126" y="1437"/>
                    </a:cubicBezTo>
                    <a:cubicBezTo>
                      <a:pt x="1" y="1468"/>
                      <a:pt x="51" y="1674"/>
                      <a:pt x="167" y="1674"/>
                    </a:cubicBezTo>
                    <a:cubicBezTo>
                      <a:pt x="175" y="1674"/>
                      <a:pt x="183" y="1673"/>
                      <a:pt x="192" y="1671"/>
                    </a:cubicBezTo>
                    <a:cubicBezTo>
                      <a:pt x="2796" y="871"/>
                      <a:pt x="5495" y="469"/>
                      <a:pt x="8193" y="469"/>
                    </a:cubicBezTo>
                    <a:cubicBezTo>
                      <a:pt x="11234" y="469"/>
                      <a:pt x="14273" y="979"/>
                      <a:pt x="17171" y="2004"/>
                    </a:cubicBezTo>
                    <a:cubicBezTo>
                      <a:pt x="19006" y="2638"/>
                      <a:pt x="20640" y="3672"/>
                      <a:pt x="22408" y="4372"/>
                    </a:cubicBezTo>
                    <a:cubicBezTo>
                      <a:pt x="22421" y="4375"/>
                      <a:pt x="22433" y="4376"/>
                      <a:pt x="22445" y="4376"/>
                    </a:cubicBezTo>
                    <a:cubicBezTo>
                      <a:pt x="22589" y="4376"/>
                      <a:pt x="22667" y="4198"/>
                      <a:pt x="22575" y="4106"/>
                    </a:cubicBezTo>
                    <a:cubicBezTo>
                      <a:pt x="21207" y="2871"/>
                      <a:pt x="19339" y="2171"/>
                      <a:pt x="17638" y="1537"/>
                    </a:cubicBezTo>
                    <a:cubicBezTo>
                      <a:pt x="15803" y="870"/>
                      <a:pt x="13869" y="436"/>
                      <a:pt x="11934" y="203"/>
                    </a:cubicBezTo>
                    <a:cubicBezTo>
                      <a:pt x="10860" y="67"/>
                      <a:pt x="9782"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gefa4dd4d38_0_12"/>
              <p:cNvSpPr/>
              <p:nvPr/>
            </p:nvSpPr>
            <p:spPr>
              <a:xfrm>
                <a:off x="4453910" y="1231293"/>
                <a:ext cx="192713" cy="660064"/>
              </a:xfrm>
              <a:custGeom>
                <a:avLst/>
                <a:gdLst/>
                <a:ahLst/>
                <a:cxnLst/>
                <a:rect l="l" t="t" r="r" b="b"/>
                <a:pathLst>
                  <a:path w="5862" h="20078" extrusionOk="0">
                    <a:moveTo>
                      <a:pt x="1260" y="1"/>
                    </a:moveTo>
                    <a:cubicBezTo>
                      <a:pt x="1204" y="1"/>
                      <a:pt x="1149" y="38"/>
                      <a:pt x="1135" y="122"/>
                    </a:cubicBezTo>
                    <a:cubicBezTo>
                      <a:pt x="101" y="3591"/>
                      <a:pt x="1" y="7294"/>
                      <a:pt x="835" y="10829"/>
                    </a:cubicBezTo>
                    <a:cubicBezTo>
                      <a:pt x="1235" y="12564"/>
                      <a:pt x="1869" y="14265"/>
                      <a:pt x="2669" y="15833"/>
                    </a:cubicBezTo>
                    <a:cubicBezTo>
                      <a:pt x="3403" y="17267"/>
                      <a:pt x="4370" y="19102"/>
                      <a:pt x="5705" y="20036"/>
                    </a:cubicBezTo>
                    <a:cubicBezTo>
                      <a:pt x="5734" y="20065"/>
                      <a:pt x="5760" y="20077"/>
                      <a:pt x="5782" y="20077"/>
                    </a:cubicBezTo>
                    <a:cubicBezTo>
                      <a:pt x="5835" y="20077"/>
                      <a:pt x="5862" y="20007"/>
                      <a:pt x="5838" y="19936"/>
                    </a:cubicBezTo>
                    <a:cubicBezTo>
                      <a:pt x="5371" y="19235"/>
                      <a:pt x="4871" y="18535"/>
                      <a:pt x="4337" y="17868"/>
                    </a:cubicBezTo>
                    <a:cubicBezTo>
                      <a:pt x="3870" y="17167"/>
                      <a:pt x="3403" y="16433"/>
                      <a:pt x="3036" y="15666"/>
                    </a:cubicBezTo>
                    <a:cubicBezTo>
                      <a:pt x="568" y="10896"/>
                      <a:pt x="1" y="5359"/>
                      <a:pt x="1402" y="188"/>
                    </a:cubicBezTo>
                    <a:cubicBezTo>
                      <a:pt x="1421" y="72"/>
                      <a:pt x="1339" y="1"/>
                      <a:pt x="1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gefa4dd4d38_0_12"/>
              <p:cNvSpPr/>
              <p:nvPr/>
            </p:nvSpPr>
            <p:spPr>
              <a:xfrm>
                <a:off x="4640047" y="246136"/>
                <a:ext cx="444437" cy="268786"/>
              </a:xfrm>
              <a:custGeom>
                <a:avLst/>
                <a:gdLst/>
                <a:ahLst/>
                <a:cxnLst/>
                <a:rect l="l" t="t" r="r" b="b"/>
                <a:pathLst>
                  <a:path w="13519" h="8176" extrusionOk="0">
                    <a:moveTo>
                      <a:pt x="13285" y="1"/>
                    </a:moveTo>
                    <a:cubicBezTo>
                      <a:pt x="10817" y="401"/>
                      <a:pt x="8215" y="1835"/>
                      <a:pt x="6114" y="3103"/>
                    </a:cubicBezTo>
                    <a:cubicBezTo>
                      <a:pt x="3879" y="4404"/>
                      <a:pt x="1844" y="6072"/>
                      <a:pt x="76" y="8006"/>
                    </a:cubicBezTo>
                    <a:cubicBezTo>
                      <a:pt x="1" y="8081"/>
                      <a:pt x="76" y="8175"/>
                      <a:pt x="160" y="8175"/>
                    </a:cubicBezTo>
                    <a:cubicBezTo>
                      <a:pt x="189" y="8175"/>
                      <a:pt x="218" y="8165"/>
                      <a:pt x="243" y="8140"/>
                    </a:cubicBezTo>
                    <a:cubicBezTo>
                      <a:pt x="2178" y="6372"/>
                      <a:pt x="4246" y="4737"/>
                      <a:pt x="6481" y="3370"/>
                    </a:cubicBezTo>
                    <a:cubicBezTo>
                      <a:pt x="7581" y="2702"/>
                      <a:pt x="8716" y="2135"/>
                      <a:pt x="9850" y="1635"/>
                    </a:cubicBezTo>
                    <a:cubicBezTo>
                      <a:pt x="11017" y="1135"/>
                      <a:pt x="12251" y="801"/>
                      <a:pt x="13386" y="267"/>
                    </a:cubicBezTo>
                    <a:cubicBezTo>
                      <a:pt x="13519" y="201"/>
                      <a:pt x="13419" y="1"/>
                      <a:pt x="13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efa4dd4d38_0_12"/>
              <p:cNvSpPr/>
              <p:nvPr/>
            </p:nvSpPr>
            <p:spPr>
              <a:xfrm>
                <a:off x="6019372" y="219475"/>
                <a:ext cx="370107" cy="298998"/>
              </a:xfrm>
              <a:custGeom>
                <a:avLst/>
                <a:gdLst/>
                <a:ahLst/>
                <a:cxnLst/>
                <a:rect l="l" t="t" r="r" b="b"/>
                <a:pathLst>
                  <a:path w="11258" h="9095" extrusionOk="0">
                    <a:moveTo>
                      <a:pt x="188" y="0"/>
                    </a:moveTo>
                    <a:cubicBezTo>
                      <a:pt x="37" y="0"/>
                      <a:pt x="1" y="218"/>
                      <a:pt x="149" y="278"/>
                    </a:cubicBezTo>
                    <a:cubicBezTo>
                      <a:pt x="2451" y="1045"/>
                      <a:pt x="4552" y="2213"/>
                      <a:pt x="6420" y="3780"/>
                    </a:cubicBezTo>
                    <a:cubicBezTo>
                      <a:pt x="8255" y="5281"/>
                      <a:pt x="9522" y="7116"/>
                      <a:pt x="10923" y="9017"/>
                    </a:cubicBezTo>
                    <a:cubicBezTo>
                      <a:pt x="10956" y="9072"/>
                      <a:pt x="11006" y="9094"/>
                      <a:pt x="11055" y="9094"/>
                    </a:cubicBezTo>
                    <a:cubicBezTo>
                      <a:pt x="11158" y="9094"/>
                      <a:pt x="11258" y="8997"/>
                      <a:pt x="11190" y="8884"/>
                    </a:cubicBezTo>
                    <a:cubicBezTo>
                      <a:pt x="10256" y="6682"/>
                      <a:pt x="8322" y="4748"/>
                      <a:pt x="6487" y="3280"/>
                    </a:cubicBezTo>
                    <a:cubicBezTo>
                      <a:pt x="4619" y="1812"/>
                      <a:pt x="2484" y="711"/>
                      <a:pt x="249" y="11"/>
                    </a:cubicBezTo>
                    <a:cubicBezTo>
                      <a:pt x="227" y="4"/>
                      <a:pt x="207"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gefa4dd4d38_0_12"/>
            <p:cNvGrpSpPr/>
            <p:nvPr/>
          </p:nvGrpSpPr>
          <p:grpSpPr>
            <a:xfrm>
              <a:off x="5560715" y="1201650"/>
              <a:ext cx="1825463" cy="863298"/>
              <a:chOff x="4517522" y="581196"/>
              <a:chExt cx="1366058" cy="646036"/>
            </a:xfrm>
          </p:grpSpPr>
          <p:sp>
            <p:nvSpPr>
              <p:cNvPr id="33" name="Google Shape;33;gefa4dd4d38_0_12"/>
              <p:cNvSpPr/>
              <p:nvPr/>
            </p:nvSpPr>
            <p:spPr>
              <a:xfrm>
                <a:off x="4517522" y="581196"/>
                <a:ext cx="255011" cy="428756"/>
              </a:xfrm>
              <a:custGeom>
                <a:avLst/>
                <a:gdLst/>
                <a:ahLst/>
                <a:cxnLst/>
                <a:rect l="l" t="t" r="r" b="b"/>
                <a:pathLst>
                  <a:path w="7757" h="13042" extrusionOk="0">
                    <a:moveTo>
                      <a:pt x="7568" y="1"/>
                    </a:moveTo>
                    <a:cubicBezTo>
                      <a:pt x="7548" y="1"/>
                      <a:pt x="7527" y="5"/>
                      <a:pt x="7506" y="16"/>
                    </a:cubicBezTo>
                    <a:cubicBezTo>
                      <a:pt x="6405" y="483"/>
                      <a:pt x="5504" y="1550"/>
                      <a:pt x="4737" y="2451"/>
                    </a:cubicBezTo>
                    <a:cubicBezTo>
                      <a:pt x="3870" y="3452"/>
                      <a:pt x="3103" y="4552"/>
                      <a:pt x="2435" y="5720"/>
                    </a:cubicBezTo>
                    <a:cubicBezTo>
                      <a:pt x="1768" y="6887"/>
                      <a:pt x="1235" y="8122"/>
                      <a:pt x="834" y="9389"/>
                    </a:cubicBezTo>
                    <a:cubicBezTo>
                      <a:pt x="467" y="10490"/>
                      <a:pt x="0" y="11824"/>
                      <a:pt x="200" y="12992"/>
                    </a:cubicBezTo>
                    <a:cubicBezTo>
                      <a:pt x="217" y="13025"/>
                      <a:pt x="242" y="13042"/>
                      <a:pt x="267" y="13042"/>
                    </a:cubicBezTo>
                    <a:cubicBezTo>
                      <a:pt x="292" y="13042"/>
                      <a:pt x="317" y="13025"/>
                      <a:pt x="334" y="12992"/>
                    </a:cubicBezTo>
                    <a:cubicBezTo>
                      <a:pt x="801" y="11958"/>
                      <a:pt x="901" y="10723"/>
                      <a:pt x="1268" y="9656"/>
                    </a:cubicBezTo>
                    <a:cubicBezTo>
                      <a:pt x="1668" y="8355"/>
                      <a:pt x="2235" y="7121"/>
                      <a:pt x="2902" y="5987"/>
                    </a:cubicBezTo>
                    <a:cubicBezTo>
                      <a:pt x="3536" y="4853"/>
                      <a:pt x="4270" y="3785"/>
                      <a:pt x="5137" y="2818"/>
                    </a:cubicBezTo>
                    <a:cubicBezTo>
                      <a:pt x="5905" y="1917"/>
                      <a:pt x="7005" y="1183"/>
                      <a:pt x="7672" y="216"/>
                    </a:cubicBezTo>
                    <a:cubicBezTo>
                      <a:pt x="7757" y="132"/>
                      <a:pt x="7676" y="1"/>
                      <a:pt x="7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efa4dd4d38_0_12"/>
              <p:cNvSpPr/>
              <p:nvPr/>
            </p:nvSpPr>
            <p:spPr>
              <a:xfrm>
                <a:off x="5813984" y="1072062"/>
                <a:ext cx="69596" cy="155170"/>
              </a:xfrm>
              <a:custGeom>
                <a:avLst/>
                <a:gdLst/>
                <a:ahLst/>
                <a:cxnLst/>
                <a:rect l="l" t="t" r="r" b="b"/>
                <a:pathLst>
                  <a:path w="2117" h="4720" extrusionOk="0">
                    <a:moveTo>
                      <a:pt x="1929" y="0"/>
                    </a:moveTo>
                    <a:cubicBezTo>
                      <a:pt x="1887" y="0"/>
                      <a:pt x="1848" y="19"/>
                      <a:pt x="1827" y="62"/>
                    </a:cubicBezTo>
                    <a:cubicBezTo>
                      <a:pt x="1060" y="1463"/>
                      <a:pt x="626" y="3031"/>
                      <a:pt x="59" y="4532"/>
                    </a:cubicBezTo>
                    <a:cubicBezTo>
                      <a:pt x="1" y="4648"/>
                      <a:pt x="89" y="4719"/>
                      <a:pt x="193" y="4719"/>
                    </a:cubicBezTo>
                    <a:cubicBezTo>
                      <a:pt x="268" y="4719"/>
                      <a:pt x="351" y="4682"/>
                      <a:pt x="392" y="4599"/>
                    </a:cubicBezTo>
                    <a:cubicBezTo>
                      <a:pt x="960" y="3164"/>
                      <a:pt x="1693" y="1696"/>
                      <a:pt x="2094" y="195"/>
                    </a:cubicBezTo>
                    <a:cubicBezTo>
                      <a:pt x="2116" y="82"/>
                      <a:pt x="2017" y="0"/>
                      <a:pt x="1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gefa4dd4d38_0_12"/>
          <p:cNvSpPr txBox="1">
            <a:spLocks noGrp="1"/>
          </p:cNvSpPr>
          <p:nvPr>
            <p:ph type="ctrTitle"/>
          </p:nvPr>
        </p:nvSpPr>
        <p:spPr>
          <a:xfrm>
            <a:off x="4975683" y="4197167"/>
            <a:ext cx="2943900" cy="98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5000">
                <a:solidFill>
                  <a:schemeClr val="accent3"/>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6" name="Google Shape;36;gefa4dd4d38_0_12"/>
          <p:cNvSpPr txBox="1">
            <a:spLocks noGrp="1"/>
          </p:cNvSpPr>
          <p:nvPr>
            <p:ph type="subTitle" idx="1"/>
          </p:nvPr>
        </p:nvSpPr>
        <p:spPr>
          <a:xfrm>
            <a:off x="5227083" y="5027350"/>
            <a:ext cx="2441100" cy="7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7" name="Google Shape;37;gefa4dd4d38_0_12"/>
          <p:cNvSpPr txBox="1">
            <a:spLocks noGrp="1"/>
          </p:cNvSpPr>
          <p:nvPr>
            <p:ph type="title" idx="2" hasCustomPrompt="1"/>
          </p:nvPr>
        </p:nvSpPr>
        <p:spPr>
          <a:xfrm>
            <a:off x="5256033" y="2011450"/>
            <a:ext cx="2383200" cy="11844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accent3"/>
              </a:buClr>
              <a:buSzPts val="9600"/>
              <a:buNone/>
              <a:defRPr sz="9000">
                <a:solidFill>
                  <a:schemeClr val="accent3"/>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38" name="Google Shape;38;gefa4dd4d38_0_12"/>
          <p:cNvGrpSpPr/>
          <p:nvPr/>
        </p:nvGrpSpPr>
        <p:grpSpPr>
          <a:xfrm>
            <a:off x="-881652" y="-1022769"/>
            <a:ext cx="3570751" cy="3484169"/>
            <a:chOff x="-881652" y="-767096"/>
            <a:chExt cx="3570751" cy="2613192"/>
          </a:xfrm>
        </p:grpSpPr>
        <p:sp>
          <p:nvSpPr>
            <p:cNvPr id="39" name="Google Shape;39;gefa4dd4d38_0_12"/>
            <p:cNvSpPr/>
            <p:nvPr/>
          </p:nvSpPr>
          <p:spPr>
            <a:xfrm rot="-655947">
              <a:off x="-740946" y="-248110"/>
              <a:ext cx="3289338" cy="1798614"/>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gefa4dd4d38_0_12"/>
            <p:cNvSpPr/>
            <p:nvPr/>
          </p:nvSpPr>
          <p:spPr>
            <a:xfrm rot="-5082719" flipH="1">
              <a:off x="1316472" y="332901"/>
              <a:ext cx="217141" cy="88987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fa4dd4d38_0_12"/>
            <p:cNvSpPr/>
            <p:nvPr/>
          </p:nvSpPr>
          <p:spPr>
            <a:xfrm rot="239148" flipH="1">
              <a:off x="2212068" y="-756665"/>
              <a:ext cx="328360" cy="80888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efa4dd4d38_0_12"/>
            <p:cNvSpPr/>
            <p:nvPr/>
          </p:nvSpPr>
          <p:spPr>
            <a:xfrm rot="-7152989" flipH="1">
              <a:off x="-105471" y="956766"/>
              <a:ext cx="217149" cy="889912"/>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289"/>
        <p:cNvGrpSpPr/>
        <p:nvPr/>
      </p:nvGrpSpPr>
      <p:grpSpPr>
        <a:xfrm>
          <a:off x="0" y="0"/>
          <a:ext cx="0" cy="0"/>
          <a:chOff x="0" y="0"/>
          <a:chExt cx="0" cy="0"/>
        </a:xfrm>
      </p:grpSpPr>
      <p:sp>
        <p:nvSpPr>
          <p:cNvPr id="290" name="Google Shape;290;gefa4dd4d38_0_284"/>
          <p:cNvSpPr txBox="1">
            <a:spLocks noGrp="1"/>
          </p:cNvSpPr>
          <p:nvPr>
            <p:ph type="title"/>
          </p:nvPr>
        </p:nvSpPr>
        <p:spPr>
          <a:xfrm>
            <a:off x="5632608" y="1826067"/>
            <a:ext cx="1951500" cy="1136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91" name="Google Shape;291;gefa4dd4d38_0_284"/>
          <p:cNvSpPr txBox="1">
            <a:spLocks noGrp="1"/>
          </p:cNvSpPr>
          <p:nvPr>
            <p:ph type="subTitle" idx="1"/>
          </p:nvPr>
        </p:nvSpPr>
        <p:spPr>
          <a:xfrm>
            <a:off x="5632608" y="3302000"/>
            <a:ext cx="2408400" cy="20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92" name="Google Shape;292;gefa4dd4d38_0_284"/>
          <p:cNvGrpSpPr/>
          <p:nvPr/>
        </p:nvGrpSpPr>
        <p:grpSpPr>
          <a:xfrm rot="10800000" flipH="1">
            <a:off x="5495913" y="4585107"/>
            <a:ext cx="3670081" cy="2590396"/>
            <a:chOff x="5473913" y="-144290"/>
            <a:chExt cx="3670081" cy="1942845"/>
          </a:xfrm>
        </p:grpSpPr>
        <p:sp>
          <p:nvSpPr>
            <p:cNvPr id="293" name="Google Shape;293;gefa4dd4d38_0_284"/>
            <p:cNvSpPr/>
            <p:nvPr/>
          </p:nvSpPr>
          <p:spPr>
            <a:xfrm flipH="1">
              <a:off x="5854762" y="0"/>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efa4dd4d38_0_284"/>
            <p:cNvSpPr/>
            <p:nvPr/>
          </p:nvSpPr>
          <p:spPr>
            <a:xfrm rot="3751483">
              <a:off x="6953578" y="648963"/>
              <a:ext cx="217143" cy="889886"/>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efa4dd4d38_0_284"/>
            <p:cNvSpPr/>
            <p:nvPr/>
          </p:nvSpPr>
          <p:spPr>
            <a:xfrm rot="-1684198">
              <a:off x="5644936" y="-114623"/>
              <a:ext cx="328360" cy="808860"/>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gefa4dd4d38_0_284"/>
            <p:cNvSpPr/>
            <p:nvPr/>
          </p:nvSpPr>
          <p:spPr>
            <a:xfrm rot="7661620">
              <a:off x="8248976" y="868033"/>
              <a:ext cx="217138" cy="889895"/>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97"/>
        <p:cNvGrpSpPr/>
        <p:nvPr/>
      </p:nvGrpSpPr>
      <p:grpSpPr>
        <a:xfrm>
          <a:off x="0" y="0"/>
          <a:ext cx="0" cy="0"/>
          <a:chOff x="0" y="0"/>
          <a:chExt cx="0" cy="0"/>
        </a:xfrm>
      </p:grpSpPr>
      <p:grpSp>
        <p:nvGrpSpPr>
          <p:cNvPr id="298" name="Google Shape;298;gefa4dd4d38_0_292"/>
          <p:cNvGrpSpPr/>
          <p:nvPr/>
        </p:nvGrpSpPr>
        <p:grpSpPr>
          <a:xfrm>
            <a:off x="1026000" y="-1041274"/>
            <a:ext cx="9978982" cy="8737173"/>
            <a:chOff x="1026000" y="-780975"/>
            <a:chExt cx="9978982" cy="6553043"/>
          </a:xfrm>
        </p:grpSpPr>
        <p:sp>
          <p:nvSpPr>
            <p:cNvPr id="299" name="Google Shape;299;gefa4dd4d38_0_292"/>
            <p:cNvSpPr/>
            <p:nvPr/>
          </p:nvSpPr>
          <p:spPr>
            <a:xfrm>
              <a:off x="1026000" y="-780975"/>
              <a:ext cx="9978982" cy="6553043"/>
            </a:xfrm>
            <a:custGeom>
              <a:avLst/>
              <a:gdLst/>
              <a:ahLst/>
              <a:cxnLst/>
              <a:rect l="l" t="t" r="r" b="b"/>
              <a:pathLst>
                <a:path w="156013" h="156276" extrusionOk="0">
                  <a:moveTo>
                    <a:pt x="87163" y="0"/>
                  </a:moveTo>
                  <a:cubicBezTo>
                    <a:pt x="84361" y="5204"/>
                    <a:pt x="81492" y="10274"/>
                    <a:pt x="76355" y="12876"/>
                  </a:cubicBezTo>
                  <a:cubicBezTo>
                    <a:pt x="67182" y="17546"/>
                    <a:pt x="53372" y="12776"/>
                    <a:pt x="47535" y="21249"/>
                  </a:cubicBezTo>
                  <a:cubicBezTo>
                    <a:pt x="42298" y="28921"/>
                    <a:pt x="49269" y="40129"/>
                    <a:pt x="45200" y="48468"/>
                  </a:cubicBezTo>
                  <a:cubicBezTo>
                    <a:pt x="41697" y="55707"/>
                    <a:pt x="31723" y="57341"/>
                    <a:pt x="27087" y="63846"/>
                  </a:cubicBezTo>
                  <a:cubicBezTo>
                    <a:pt x="22817" y="69850"/>
                    <a:pt x="24185" y="77956"/>
                    <a:pt x="23985" y="85294"/>
                  </a:cubicBezTo>
                  <a:cubicBezTo>
                    <a:pt x="23651" y="96969"/>
                    <a:pt x="15178" y="101940"/>
                    <a:pt x="5805" y="106710"/>
                  </a:cubicBezTo>
                  <a:cubicBezTo>
                    <a:pt x="3370" y="107944"/>
                    <a:pt x="1002" y="109612"/>
                    <a:pt x="1" y="112214"/>
                  </a:cubicBezTo>
                  <a:cubicBezTo>
                    <a:pt x="2936" y="114015"/>
                    <a:pt x="3737" y="121187"/>
                    <a:pt x="6539" y="124289"/>
                  </a:cubicBezTo>
                  <a:cubicBezTo>
                    <a:pt x="9083" y="127141"/>
                    <a:pt x="11860" y="128223"/>
                    <a:pt x="14852" y="128223"/>
                  </a:cubicBezTo>
                  <a:cubicBezTo>
                    <a:pt x="17039" y="128223"/>
                    <a:pt x="19341" y="127645"/>
                    <a:pt x="21750" y="126757"/>
                  </a:cubicBezTo>
                  <a:cubicBezTo>
                    <a:pt x="25060" y="125520"/>
                    <a:pt x="27650" y="124660"/>
                    <a:pt x="30271" y="124660"/>
                  </a:cubicBezTo>
                  <a:cubicBezTo>
                    <a:pt x="32879" y="124660"/>
                    <a:pt x="35518" y="125512"/>
                    <a:pt x="38929" y="127691"/>
                  </a:cubicBezTo>
                  <a:cubicBezTo>
                    <a:pt x="43632" y="130694"/>
                    <a:pt x="47735" y="134663"/>
                    <a:pt x="52939" y="136665"/>
                  </a:cubicBezTo>
                  <a:cubicBezTo>
                    <a:pt x="55854" y="137785"/>
                    <a:pt x="58839" y="138206"/>
                    <a:pt x="61872" y="138206"/>
                  </a:cubicBezTo>
                  <a:cubicBezTo>
                    <a:pt x="71042" y="138206"/>
                    <a:pt x="80650" y="134357"/>
                    <a:pt x="90086" y="134357"/>
                  </a:cubicBezTo>
                  <a:cubicBezTo>
                    <a:pt x="90814" y="134357"/>
                    <a:pt x="91541" y="134380"/>
                    <a:pt x="92267" y="134430"/>
                  </a:cubicBezTo>
                  <a:cubicBezTo>
                    <a:pt x="109946" y="135664"/>
                    <a:pt x="123189" y="152076"/>
                    <a:pt x="140568" y="155578"/>
                  </a:cubicBezTo>
                  <a:cubicBezTo>
                    <a:pt x="143015" y="156042"/>
                    <a:pt x="145493" y="156276"/>
                    <a:pt x="147972" y="156276"/>
                  </a:cubicBezTo>
                  <a:cubicBezTo>
                    <a:pt x="150663" y="156276"/>
                    <a:pt x="153356" y="156000"/>
                    <a:pt x="156012" y="155445"/>
                  </a:cubicBezTo>
                  <a:lnTo>
                    <a:pt x="156012" y="0"/>
                  </a:ln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gefa4dd4d38_0_292"/>
            <p:cNvSpPr/>
            <p:nvPr/>
          </p:nvSpPr>
          <p:spPr>
            <a:xfrm>
              <a:off x="1739534" y="2761935"/>
              <a:ext cx="2247" cy="43015"/>
            </a:xfrm>
            <a:custGeom>
              <a:avLst/>
              <a:gdLst/>
              <a:ahLst/>
              <a:cxnLst/>
              <a:rect l="l" t="t" r="r" b="b"/>
              <a:pathLst>
                <a:path w="68" h="1302" extrusionOk="0">
                  <a:moveTo>
                    <a:pt x="68" y="0"/>
                  </a:moveTo>
                  <a:cubicBezTo>
                    <a:pt x="34" y="434"/>
                    <a:pt x="1" y="868"/>
                    <a:pt x="1" y="1301"/>
                  </a:cubicBezTo>
                  <a:cubicBezTo>
                    <a:pt x="34" y="1068"/>
                    <a:pt x="34" y="834"/>
                    <a:pt x="68" y="601"/>
                  </a:cubicBezTo>
                  <a:lnTo>
                    <a:pt x="68" y="0"/>
                  </a:lnTo>
                  <a:close/>
                </a:path>
              </a:pathLst>
            </a:custGeom>
            <a:solidFill>
              <a:srgbClr val="58A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gefa4dd4d38_0_292"/>
            <p:cNvSpPr/>
            <p:nvPr/>
          </p:nvSpPr>
          <p:spPr>
            <a:xfrm rot="3151388">
              <a:off x="1684876" y="2992442"/>
              <a:ext cx="133776" cy="533519"/>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gefa4dd4d38_0_292"/>
            <p:cNvSpPr/>
            <p:nvPr/>
          </p:nvSpPr>
          <p:spPr>
            <a:xfrm>
              <a:off x="2438272" y="1418965"/>
              <a:ext cx="463318" cy="557277"/>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gefa4dd4d38_0_292"/>
            <p:cNvSpPr/>
            <p:nvPr/>
          </p:nvSpPr>
          <p:spPr>
            <a:xfrm>
              <a:off x="3555843" y="460900"/>
              <a:ext cx="287988" cy="634056"/>
            </a:xfrm>
            <a:custGeom>
              <a:avLst/>
              <a:gdLst/>
              <a:ahLst/>
              <a:cxnLst/>
              <a:rect l="l" t="t" r="r" b="b"/>
              <a:pathLst>
                <a:path w="8717" h="19192" extrusionOk="0">
                  <a:moveTo>
                    <a:pt x="5280" y="1"/>
                  </a:moveTo>
                  <a:cubicBezTo>
                    <a:pt x="5172" y="1"/>
                    <a:pt x="5058" y="98"/>
                    <a:pt x="5080" y="211"/>
                  </a:cubicBezTo>
                  <a:cubicBezTo>
                    <a:pt x="6181" y="3580"/>
                    <a:pt x="6548" y="6883"/>
                    <a:pt x="5648" y="10352"/>
                  </a:cubicBezTo>
                  <a:cubicBezTo>
                    <a:pt x="4780" y="13721"/>
                    <a:pt x="2846" y="16723"/>
                    <a:pt x="110" y="18891"/>
                  </a:cubicBezTo>
                  <a:cubicBezTo>
                    <a:pt x="0" y="18973"/>
                    <a:pt x="117" y="19192"/>
                    <a:pt x="254" y="19192"/>
                  </a:cubicBezTo>
                  <a:cubicBezTo>
                    <a:pt x="284" y="19192"/>
                    <a:pt x="314" y="19182"/>
                    <a:pt x="344" y="19158"/>
                  </a:cubicBezTo>
                  <a:cubicBezTo>
                    <a:pt x="5814" y="15022"/>
                    <a:pt x="8716" y="6449"/>
                    <a:pt x="5414" y="78"/>
                  </a:cubicBezTo>
                  <a:cubicBezTo>
                    <a:pt x="5382" y="23"/>
                    <a:pt x="5331" y="1"/>
                    <a:pt x="5280"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gefa4dd4d38_0_292"/>
            <p:cNvSpPr/>
            <p:nvPr/>
          </p:nvSpPr>
          <p:spPr>
            <a:xfrm rot="445021">
              <a:off x="3918711" y="4971644"/>
              <a:ext cx="770898" cy="142398"/>
            </a:xfrm>
            <a:custGeom>
              <a:avLst/>
              <a:gdLst/>
              <a:ahLst/>
              <a:cxnLst/>
              <a:rect l="l" t="t" r="r" b="b"/>
              <a:pathLst>
                <a:path w="23333" h="4310" extrusionOk="0">
                  <a:moveTo>
                    <a:pt x="184" y="1"/>
                  </a:moveTo>
                  <a:cubicBezTo>
                    <a:pt x="59" y="1"/>
                    <a:pt x="1" y="161"/>
                    <a:pt x="116" y="248"/>
                  </a:cubicBezTo>
                  <a:cubicBezTo>
                    <a:pt x="3585" y="2216"/>
                    <a:pt x="7421" y="3483"/>
                    <a:pt x="11357" y="4017"/>
                  </a:cubicBezTo>
                  <a:cubicBezTo>
                    <a:pt x="12808" y="4204"/>
                    <a:pt x="14259" y="4309"/>
                    <a:pt x="15710" y="4309"/>
                  </a:cubicBezTo>
                  <a:cubicBezTo>
                    <a:pt x="16327" y="4309"/>
                    <a:pt x="16944" y="4290"/>
                    <a:pt x="17561" y="4251"/>
                  </a:cubicBezTo>
                  <a:cubicBezTo>
                    <a:pt x="19363" y="4117"/>
                    <a:pt x="21564" y="4050"/>
                    <a:pt x="23199" y="3250"/>
                  </a:cubicBezTo>
                  <a:cubicBezTo>
                    <a:pt x="23332" y="3183"/>
                    <a:pt x="23299" y="3016"/>
                    <a:pt x="23165" y="2983"/>
                  </a:cubicBezTo>
                  <a:cubicBezTo>
                    <a:pt x="22332" y="3050"/>
                    <a:pt x="21498" y="3183"/>
                    <a:pt x="20664" y="3350"/>
                  </a:cubicBezTo>
                  <a:cubicBezTo>
                    <a:pt x="19663" y="3517"/>
                    <a:pt x="18629" y="3650"/>
                    <a:pt x="17561" y="3717"/>
                  </a:cubicBezTo>
                  <a:cubicBezTo>
                    <a:pt x="16898" y="3763"/>
                    <a:pt x="16234" y="3785"/>
                    <a:pt x="15568" y="3785"/>
                  </a:cubicBezTo>
                  <a:cubicBezTo>
                    <a:pt x="14295" y="3785"/>
                    <a:pt x="13017" y="3703"/>
                    <a:pt x="11724" y="3550"/>
                  </a:cubicBezTo>
                  <a:cubicBezTo>
                    <a:pt x="7721" y="3083"/>
                    <a:pt x="3818" y="1882"/>
                    <a:pt x="249" y="14"/>
                  </a:cubicBezTo>
                  <a:cubicBezTo>
                    <a:pt x="226" y="5"/>
                    <a:pt x="204" y="1"/>
                    <a:pt x="184"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gefa4dd4d38_0_292"/>
            <p:cNvSpPr/>
            <p:nvPr/>
          </p:nvSpPr>
          <p:spPr>
            <a:xfrm>
              <a:off x="5837051" y="5040491"/>
              <a:ext cx="670199" cy="83618"/>
            </a:xfrm>
            <a:custGeom>
              <a:avLst/>
              <a:gdLst/>
              <a:ahLst/>
              <a:cxnLst/>
              <a:rect l="l" t="t" r="r" b="b"/>
              <a:pathLst>
                <a:path w="20286" h="2531" extrusionOk="0">
                  <a:moveTo>
                    <a:pt x="11057" y="0"/>
                  </a:moveTo>
                  <a:cubicBezTo>
                    <a:pt x="10724" y="0"/>
                    <a:pt x="10390" y="7"/>
                    <a:pt x="10057" y="20"/>
                  </a:cubicBezTo>
                  <a:cubicBezTo>
                    <a:pt x="6654" y="87"/>
                    <a:pt x="3319" y="821"/>
                    <a:pt x="183" y="2155"/>
                  </a:cubicBezTo>
                  <a:cubicBezTo>
                    <a:pt x="1" y="2246"/>
                    <a:pt x="123" y="2531"/>
                    <a:pt x="297" y="2531"/>
                  </a:cubicBezTo>
                  <a:cubicBezTo>
                    <a:pt x="314" y="2531"/>
                    <a:pt x="332" y="2528"/>
                    <a:pt x="350" y="2522"/>
                  </a:cubicBezTo>
                  <a:cubicBezTo>
                    <a:pt x="3452" y="1355"/>
                    <a:pt x="6721" y="687"/>
                    <a:pt x="10057" y="587"/>
                  </a:cubicBezTo>
                  <a:cubicBezTo>
                    <a:pt x="10390" y="574"/>
                    <a:pt x="10724" y="567"/>
                    <a:pt x="11057" y="567"/>
                  </a:cubicBezTo>
                  <a:cubicBezTo>
                    <a:pt x="12392" y="567"/>
                    <a:pt x="13726" y="674"/>
                    <a:pt x="15060" y="888"/>
                  </a:cubicBezTo>
                  <a:cubicBezTo>
                    <a:pt x="16695" y="1154"/>
                    <a:pt x="18229" y="1721"/>
                    <a:pt x="19864" y="1988"/>
                  </a:cubicBezTo>
                  <a:cubicBezTo>
                    <a:pt x="19878" y="1990"/>
                    <a:pt x="19891" y="1991"/>
                    <a:pt x="19905" y="1991"/>
                  </a:cubicBezTo>
                  <a:cubicBezTo>
                    <a:pt x="20147" y="1991"/>
                    <a:pt x="20285" y="1716"/>
                    <a:pt x="20064" y="1621"/>
                  </a:cubicBezTo>
                  <a:cubicBezTo>
                    <a:pt x="18596" y="821"/>
                    <a:pt x="16728" y="554"/>
                    <a:pt x="15060" y="320"/>
                  </a:cubicBezTo>
                  <a:cubicBezTo>
                    <a:pt x="13726" y="107"/>
                    <a:pt x="12392" y="0"/>
                    <a:pt x="11057"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efa4dd4d38_0_292"/>
            <p:cNvSpPr/>
            <p:nvPr/>
          </p:nvSpPr>
          <p:spPr>
            <a:xfrm>
              <a:off x="7540492" y="5031120"/>
              <a:ext cx="1566903" cy="573267"/>
            </a:xfrm>
            <a:custGeom>
              <a:avLst/>
              <a:gdLst/>
              <a:ahLst/>
              <a:cxnLst/>
              <a:rect l="l" t="t" r="r" b="b"/>
              <a:pathLst>
                <a:path w="47428" h="17352" extrusionOk="0">
                  <a:moveTo>
                    <a:pt x="260" y="0"/>
                  </a:moveTo>
                  <a:cubicBezTo>
                    <a:pt x="67" y="0"/>
                    <a:pt x="0" y="317"/>
                    <a:pt x="215" y="408"/>
                  </a:cubicBezTo>
                  <a:cubicBezTo>
                    <a:pt x="12857" y="4978"/>
                    <a:pt x="22764" y="15786"/>
                    <a:pt x="36607" y="17220"/>
                  </a:cubicBezTo>
                  <a:cubicBezTo>
                    <a:pt x="37434" y="17309"/>
                    <a:pt x="38267" y="17352"/>
                    <a:pt x="39098" y="17352"/>
                  </a:cubicBezTo>
                  <a:cubicBezTo>
                    <a:pt x="40145" y="17352"/>
                    <a:pt x="41189" y="17284"/>
                    <a:pt x="42211" y="17154"/>
                  </a:cubicBezTo>
                  <a:cubicBezTo>
                    <a:pt x="43846" y="16920"/>
                    <a:pt x="45714" y="16620"/>
                    <a:pt x="47148" y="15753"/>
                  </a:cubicBezTo>
                  <a:cubicBezTo>
                    <a:pt x="47427" y="15536"/>
                    <a:pt x="47274" y="15145"/>
                    <a:pt x="46956" y="15145"/>
                  </a:cubicBezTo>
                  <a:cubicBezTo>
                    <a:pt x="46932" y="15145"/>
                    <a:pt x="46907" y="15148"/>
                    <a:pt x="46881" y="15152"/>
                  </a:cubicBezTo>
                  <a:cubicBezTo>
                    <a:pt x="45280" y="15486"/>
                    <a:pt x="43812" y="16086"/>
                    <a:pt x="42178" y="16320"/>
                  </a:cubicBezTo>
                  <a:cubicBezTo>
                    <a:pt x="41122" y="16449"/>
                    <a:pt x="40081" y="16523"/>
                    <a:pt x="39035" y="16523"/>
                  </a:cubicBezTo>
                  <a:cubicBezTo>
                    <a:pt x="38462" y="16523"/>
                    <a:pt x="37887" y="16501"/>
                    <a:pt x="37308" y="16453"/>
                  </a:cubicBezTo>
                  <a:cubicBezTo>
                    <a:pt x="34005" y="16153"/>
                    <a:pt x="30736" y="15352"/>
                    <a:pt x="27634" y="14085"/>
                  </a:cubicBezTo>
                  <a:cubicBezTo>
                    <a:pt x="21463" y="11683"/>
                    <a:pt x="15959" y="7880"/>
                    <a:pt x="10222" y="4611"/>
                  </a:cubicBezTo>
                  <a:cubicBezTo>
                    <a:pt x="7053" y="2777"/>
                    <a:pt x="3750" y="1242"/>
                    <a:pt x="315" y="8"/>
                  </a:cubicBezTo>
                  <a:cubicBezTo>
                    <a:pt x="295" y="3"/>
                    <a:pt x="277" y="0"/>
                    <a:pt x="260"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gefa4dd4d38_0_292"/>
            <p:cNvSpPr/>
            <p:nvPr/>
          </p:nvSpPr>
          <p:spPr>
            <a:xfrm>
              <a:off x="1601332" y="4113759"/>
              <a:ext cx="903245" cy="243387"/>
            </a:xfrm>
            <a:custGeom>
              <a:avLst/>
              <a:gdLst/>
              <a:ahLst/>
              <a:cxnLst/>
              <a:rect l="l" t="t" r="r" b="b"/>
              <a:pathLst>
                <a:path w="27340" h="7367" extrusionOk="0">
                  <a:moveTo>
                    <a:pt x="10007" y="0"/>
                  </a:moveTo>
                  <a:cubicBezTo>
                    <a:pt x="6615" y="0"/>
                    <a:pt x="3213" y="686"/>
                    <a:pt x="181" y="2190"/>
                  </a:cubicBezTo>
                  <a:cubicBezTo>
                    <a:pt x="1" y="2280"/>
                    <a:pt x="91" y="2533"/>
                    <a:pt x="258" y="2533"/>
                  </a:cubicBezTo>
                  <a:cubicBezTo>
                    <a:pt x="276" y="2533"/>
                    <a:pt x="295" y="2530"/>
                    <a:pt x="314" y="2524"/>
                  </a:cubicBezTo>
                  <a:cubicBezTo>
                    <a:pt x="3356" y="1298"/>
                    <a:pt x="6598" y="675"/>
                    <a:pt x="9852" y="675"/>
                  </a:cubicBezTo>
                  <a:cubicBezTo>
                    <a:pt x="11380" y="675"/>
                    <a:pt x="12911" y="812"/>
                    <a:pt x="14425" y="1089"/>
                  </a:cubicBezTo>
                  <a:cubicBezTo>
                    <a:pt x="16760" y="1523"/>
                    <a:pt x="19028" y="2290"/>
                    <a:pt x="21129" y="3358"/>
                  </a:cubicBezTo>
                  <a:cubicBezTo>
                    <a:pt x="22130" y="3858"/>
                    <a:pt x="23097" y="4458"/>
                    <a:pt x="24031" y="5092"/>
                  </a:cubicBezTo>
                  <a:cubicBezTo>
                    <a:pt x="24999" y="5793"/>
                    <a:pt x="25866" y="6693"/>
                    <a:pt x="26900" y="7327"/>
                  </a:cubicBezTo>
                  <a:cubicBezTo>
                    <a:pt x="26941" y="7354"/>
                    <a:pt x="26985" y="7366"/>
                    <a:pt x="27027" y="7366"/>
                  </a:cubicBezTo>
                  <a:cubicBezTo>
                    <a:pt x="27193" y="7366"/>
                    <a:pt x="27340" y="7186"/>
                    <a:pt x="27234" y="7027"/>
                  </a:cubicBezTo>
                  <a:cubicBezTo>
                    <a:pt x="25966" y="5126"/>
                    <a:pt x="23464" y="3758"/>
                    <a:pt x="21496" y="2757"/>
                  </a:cubicBezTo>
                  <a:cubicBezTo>
                    <a:pt x="19261" y="1623"/>
                    <a:pt x="16893" y="822"/>
                    <a:pt x="14458" y="389"/>
                  </a:cubicBezTo>
                  <a:cubicBezTo>
                    <a:pt x="12998" y="134"/>
                    <a:pt x="11503" y="0"/>
                    <a:pt x="10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gefa4dd4d38_0_292"/>
            <p:cNvSpPr/>
            <p:nvPr/>
          </p:nvSpPr>
          <p:spPr>
            <a:xfrm rot="-10101150">
              <a:off x="3829313" y="4577685"/>
              <a:ext cx="949705" cy="248048"/>
            </a:xfrm>
            <a:custGeom>
              <a:avLst/>
              <a:gdLst/>
              <a:ahLst/>
              <a:cxnLst/>
              <a:rect l="l" t="t" r="r" b="b"/>
              <a:pathLst>
                <a:path w="28746" h="7508" extrusionOk="0">
                  <a:moveTo>
                    <a:pt x="9015" y="0"/>
                  </a:moveTo>
                  <a:cubicBezTo>
                    <a:pt x="6035" y="0"/>
                    <a:pt x="3054" y="445"/>
                    <a:pt x="190" y="1334"/>
                  </a:cubicBezTo>
                  <a:cubicBezTo>
                    <a:pt x="0" y="1397"/>
                    <a:pt x="80" y="1670"/>
                    <a:pt x="260" y="1670"/>
                  </a:cubicBezTo>
                  <a:cubicBezTo>
                    <a:pt x="269" y="1670"/>
                    <a:pt x="280" y="1669"/>
                    <a:pt x="290" y="1667"/>
                  </a:cubicBezTo>
                  <a:cubicBezTo>
                    <a:pt x="2964" y="948"/>
                    <a:pt x="5719" y="586"/>
                    <a:pt x="8477" y="586"/>
                  </a:cubicBezTo>
                  <a:cubicBezTo>
                    <a:pt x="10708" y="586"/>
                    <a:pt x="12941" y="823"/>
                    <a:pt x="15134" y="1300"/>
                  </a:cubicBezTo>
                  <a:cubicBezTo>
                    <a:pt x="17569" y="1801"/>
                    <a:pt x="19904" y="2601"/>
                    <a:pt x="22139" y="3669"/>
                  </a:cubicBezTo>
                  <a:cubicBezTo>
                    <a:pt x="24341" y="4736"/>
                    <a:pt x="26309" y="6170"/>
                    <a:pt x="28377" y="7471"/>
                  </a:cubicBezTo>
                  <a:cubicBezTo>
                    <a:pt x="28415" y="7497"/>
                    <a:pt x="28452" y="7507"/>
                    <a:pt x="28488" y="7507"/>
                  </a:cubicBezTo>
                  <a:cubicBezTo>
                    <a:pt x="28640" y="7507"/>
                    <a:pt x="28746" y="7306"/>
                    <a:pt x="28610" y="7171"/>
                  </a:cubicBezTo>
                  <a:cubicBezTo>
                    <a:pt x="25208" y="3635"/>
                    <a:pt x="19871" y="1600"/>
                    <a:pt x="15134" y="633"/>
                  </a:cubicBezTo>
                  <a:cubicBezTo>
                    <a:pt x="13120" y="211"/>
                    <a:pt x="11068" y="0"/>
                    <a:pt x="90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gefa4dd4d38_0_292"/>
            <p:cNvSpPr/>
            <p:nvPr/>
          </p:nvSpPr>
          <p:spPr>
            <a:xfrm rot="10493398">
              <a:off x="6792198" y="4698261"/>
              <a:ext cx="783720" cy="189694"/>
            </a:xfrm>
            <a:custGeom>
              <a:avLst/>
              <a:gdLst/>
              <a:ahLst/>
              <a:cxnLst/>
              <a:rect l="l" t="t" r="r" b="b"/>
              <a:pathLst>
                <a:path w="23723" h="5742" extrusionOk="0">
                  <a:moveTo>
                    <a:pt x="291" y="1"/>
                  </a:moveTo>
                  <a:cubicBezTo>
                    <a:pt x="125" y="1"/>
                    <a:pt x="0" y="244"/>
                    <a:pt x="173" y="388"/>
                  </a:cubicBezTo>
                  <a:cubicBezTo>
                    <a:pt x="3642" y="2622"/>
                    <a:pt x="7511" y="4190"/>
                    <a:pt x="11581" y="4991"/>
                  </a:cubicBezTo>
                  <a:cubicBezTo>
                    <a:pt x="13732" y="5425"/>
                    <a:pt x="16085" y="5741"/>
                    <a:pt x="18406" y="5741"/>
                  </a:cubicBezTo>
                  <a:cubicBezTo>
                    <a:pt x="20189" y="5741"/>
                    <a:pt x="21952" y="5555"/>
                    <a:pt x="23589" y="5091"/>
                  </a:cubicBezTo>
                  <a:cubicBezTo>
                    <a:pt x="23723" y="5024"/>
                    <a:pt x="23690" y="4791"/>
                    <a:pt x="23556" y="4791"/>
                  </a:cubicBezTo>
                  <a:cubicBezTo>
                    <a:pt x="21734" y="4853"/>
                    <a:pt x="19913" y="5094"/>
                    <a:pt x="18091" y="5094"/>
                  </a:cubicBezTo>
                  <a:cubicBezTo>
                    <a:pt x="17978" y="5094"/>
                    <a:pt x="17865" y="5093"/>
                    <a:pt x="17752" y="5091"/>
                  </a:cubicBezTo>
                  <a:cubicBezTo>
                    <a:pt x="15684" y="5058"/>
                    <a:pt x="13616" y="4824"/>
                    <a:pt x="11547" y="4424"/>
                  </a:cubicBezTo>
                  <a:cubicBezTo>
                    <a:pt x="7611" y="3590"/>
                    <a:pt x="3842" y="2122"/>
                    <a:pt x="373" y="21"/>
                  </a:cubicBezTo>
                  <a:cubicBezTo>
                    <a:pt x="345" y="7"/>
                    <a:pt x="318"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efa4dd4d38_0_292"/>
            <p:cNvSpPr/>
            <p:nvPr/>
          </p:nvSpPr>
          <p:spPr>
            <a:xfrm>
              <a:off x="3095381" y="4326167"/>
              <a:ext cx="550867" cy="114904"/>
            </a:xfrm>
            <a:custGeom>
              <a:avLst/>
              <a:gdLst/>
              <a:ahLst/>
              <a:cxnLst/>
              <a:rect l="l" t="t" r="r" b="b"/>
              <a:pathLst>
                <a:path w="16674" h="3478" extrusionOk="0">
                  <a:moveTo>
                    <a:pt x="16446" y="0"/>
                  </a:moveTo>
                  <a:cubicBezTo>
                    <a:pt x="16422" y="0"/>
                    <a:pt x="16396" y="7"/>
                    <a:pt x="16371" y="22"/>
                  </a:cubicBezTo>
                  <a:cubicBezTo>
                    <a:pt x="13902" y="1290"/>
                    <a:pt x="11434" y="2357"/>
                    <a:pt x="8665" y="2791"/>
                  </a:cubicBezTo>
                  <a:cubicBezTo>
                    <a:pt x="7594" y="2957"/>
                    <a:pt x="6513" y="3040"/>
                    <a:pt x="5431" y="3040"/>
                  </a:cubicBezTo>
                  <a:cubicBezTo>
                    <a:pt x="3684" y="3040"/>
                    <a:pt x="1936" y="2823"/>
                    <a:pt x="226" y="2391"/>
                  </a:cubicBezTo>
                  <a:cubicBezTo>
                    <a:pt x="215" y="2389"/>
                    <a:pt x="204" y="2388"/>
                    <a:pt x="194" y="2388"/>
                  </a:cubicBezTo>
                  <a:cubicBezTo>
                    <a:pt x="51" y="2388"/>
                    <a:pt x="1" y="2598"/>
                    <a:pt x="126" y="2691"/>
                  </a:cubicBezTo>
                  <a:cubicBezTo>
                    <a:pt x="1945" y="3206"/>
                    <a:pt x="3909" y="3477"/>
                    <a:pt x="5888" y="3477"/>
                  </a:cubicBezTo>
                  <a:cubicBezTo>
                    <a:pt x="9679" y="3477"/>
                    <a:pt x="13523" y="2481"/>
                    <a:pt x="16504" y="289"/>
                  </a:cubicBezTo>
                  <a:cubicBezTo>
                    <a:pt x="16673" y="205"/>
                    <a:pt x="16580" y="0"/>
                    <a:pt x="1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gefa4dd4d38_0_292"/>
            <p:cNvSpPr/>
            <p:nvPr/>
          </p:nvSpPr>
          <p:spPr>
            <a:xfrm>
              <a:off x="1562809" y="3859920"/>
              <a:ext cx="718962" cy="97989"/>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gefa4dd4d38_0_292"/>
            <p:cNvSpPr/>
            <p:nvPr/>
          </p:nvSpPr>
          <p:spPr>
            <a:xfrm>
              <a:off x="2806126" y="1976267"/>
              <a:ext cx="367245" cy="223333"/>
            </a:xfrm>
            <a:custGeom>
              <a:avLst/>
              <a:gdLst/>
              <a:ahLst/>
              <a:cxnLst/>
              <a:rect l="l" t="t" r="r" b="b"/>
              <a:pathLst>
                <a:path w="11116" h="6760" extrusionOk="0">
                  <a:moveTo>
                    <a:pt x="4364" y="1"/>
                  </a:moveTo>
                  <a:cubicBezTo>
                    <a:pt x="2839" y="1"/>
                    <a:pt x="1325" y="529"/>
                    <a:pt x="108" y="1564"/>
                  </a:cubicBezTo>
                  <a:cubicBezTo>
                    <a:pt x="0" y="1645"/>
                    <a:pt x="110" y="1834"/>
                    <a:pt x="226" y="1834"/>
                  </a:cubicBezTo>
                  <a:cubicBezTo>
                    <a:pt x="254" y="1834"/>
                    <a:pt x="282" y="1824"/>
                    <a:pt x="308" y="1798"/>
                  </a:cubicBezTo>
                  <a:cubicBezTo>
                    <a:pt x="1443" y="952"/>
                    <a:pt x="2799" y="516"/>
                    <a:pt x="4167" y="516"/>
                  </a:cubicBezTo>
                  <a:cubicBezTo>
                    <a:pt x="5171" y="516"/>
                    <a:pt x="6181" y="751"/>
                    <a:pt x="7113" y="1231"/>
                  </a:cubicBezTo>
                  <a:cubicBezTo>
                    <a:pt x="9248" y="2365"/>
                    <a:pt x="9948" y="4400"/>
                    <a:pt x="10415" y="6635"/>
                  </a:cubicBezTo>
                  <a:cubicBezTo>
                    <a:pt x="10432" y="6718"/>
                    <a:pt x="10498" y="6760"/>
                    <a:pt x="10569" y="6760"/>
                  </a:cubicBezTo>
                  <a:cubicBezTo>
                    <a:pt x="10640" y="6760"/>
                    <a:pt x="10715" y="6718"/>
                    <a:pt x="10749" y="6635"/>
                  </a:cubicBezTo>
                  <a:cubicBezTo>
                    <a:pt x="11116" y="4266"/>
                    <a:pt x="9281" y="1698"/>
                    <a:pt x="7246" y="664"/>
                  </a:cubicBezTo>
                  <a:cubicBezTo>
                    <a:pt x="6332" y="220"/>
                    <a:pt x="5346" y="1"/>
                    <a:pt x="4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gefa4dd4d38_0_292"/>
            <p:cNvSpPr/>
            <p:nvPr/>
          </p:nvSpPr>
          <p:spPr>
            <a:xfrm>
              <a:off x="3843843" y="1853461"/>
              <a:ext cx="279530" cy="244841"/>
            </a:xfrm>
            <a:custGeom>
              <a:avLst/>
              <a:gdLst/>
              <a:ahLst/>
              <a:cxnLst/>
              <a:rect l="l" t="t" r="r" b="b"/>
              <a:pathLst>
                <a:path w="8461" h="7411" extrusionOk="0">
                  <a:moveTo>
                    <a:pt x="7935" y="0"/>
                  </a:moveTo>
                  <a:cubicBezTo>
                    <a:pt x="6177" y="0"/>
                    <a:pt x="4256" y="1106"/>
                    <a:pt x="3023" y="2212"/>
                  </a:cubicBezTo>
                  <a:cubicBezTo>
                    <a:pt x="1489" y="3513"/>
                    <a:pt x="455" y="5281"/>
                    <a:pt x="21" y="7216"/>
                  </a:cubicBezTo>
                  <a:cubicBezTo>
                    <a:pt x="1" y="7338"/>
                    <a:pt x="92" y="7411"/>
                    <a:pt x="182" y="7411"/>
                  </a:cubicBezTo>
                  <a:cubicBezTo>
                    <a:pt x="239" y="7411"/>
                    <a:pt x="295" y="7381"/>
                    <a:pt x="321" y="7316"/>
                  </a:cubicBezTo>
                  <a:cubicBezTo>
                    <a:pt x="822" y="5515"/>
                    <a:pt x="1822" y="3880"/>
                    <a:pt x="3257" y="2679"/>
                  </a:cubicBezTo>
                  <a:cubicBezTo>
                    <a:pt x="3924" y="2079"/>
                    <a:pt x="4691" y="1579"/>
                    <a:pt x="5525" y="1212"/>
                  </a:cubicBezTo>
                  <a:cubicBezTo>
                    <a:pt x="6392" y="778"/>
                    <a:pt x="7326" y="711"/>
                    <a:pt x="8227" y="411"/>
                  </a:cubicBezTo>
                  <a:cubicBezTo>
                    <a:pt x="8460" y="378"/>
                    <a:pt x="8460" y="44"/>
                    <a:pt x="8227" y="11"/>
                  </a:cubicBezTo>
                  <a:cubicBezTo>
                    <a:pt x="8130" y="4"/>
                    <a:pt x="8033" y="0"/>
                    <a:pt x="79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gefa4dd4d38_0_292"/>
            <p:cNvSpPr/>
            <p:nvPr/>
          </p:nvSpPr>
          <p:spPr>
            <a:xfrm>
              <a:off x="3802478" y="3947738"/>
              <a:ext cx="361133" cy="111766"/>
            </a:xfrm>
            <a:custGeom>
              <a:avLst/>
              <a:gdLst/>
              <a:ahLst/>
              <a:cxnLst/>
              <a:rect l="l" t="t" r="r" b="b"/>
              <a:pathLst>
                <a:path w="10931" h="3383" extrusionOk="0">
                  <a:moveTo>
                    <a:pt x="263" y="0"/>
                  </a:moveTo>
                  <a:cubicBezTo>
                    <a:pt x="133" y="0"/>
                    <a:pt x="1" y="126"/>
                    <a:pt x="72" y="268"/>
                  </a:cubicBezTo>
                  <a:cubicBezTo>
                    <a:pt x="1296" y="2254"/>
                    <a:pt x="3603" y="3383"/>
                    <a:pt x="5852" y="3383"/>
                  </a:cubicBezTo>
                  <a:cubicBezTo>
                    <a:pt x="7834" y="3383"/>
                    <a:pt x="9770" y="2506"/>
                    <a:pt x="10880" y="569"/>
                  </a:cubicBezTo>
                  <a:cubicBezTo>
                    <a:pt x="10930" y="468"/>
                    <a:pt x="10847" y="367"/>
                    <a:pt x="10746" y="367"/>
                  </a:cubicBezTo>
                  <a:cubicBezTo>
                    <a:pt x="10714" y="367"/>
                    <a:pt x="10679" y="377"/>
                    <a:pt x="10646" y="402"/>
                  </a:cubicBezTo>
                  <a:cubicBezTo>
                    <a:pt x="9279" y="1836"/>
                    <a:pt x="7611" y="2937"/>
                    <a:pt x="5576" y="2937"/>
                  </a:cubicBezTo>
                  <a:cubicBezTo>
                    <a:pt x="3475" y="2870"/>
                    <a:pt x="1540" y="1803"/>
                    <a:pt x="406" y="68"/>
                  </a:cubicBezTo>
                  <a:cubicBezTo>
                    <a:pt x="367" y="20"/>
                    <a:pt x="315"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gefa4dd4d38_0_292"/>
            <p:cNvSpPr/>
            <p:nvPr/>
          </p:nvSpPr>
          <p:spPr>
            <a:xfrm>
              <a:off x="2777680" y="3934225"/>
              <a:ext cx="312502" cy="301665"/>
            </a:xfrm>
            <a:custGeom>
              <a:avLst/>
              <a:gdLst/>
              <a:ahLst/>
              <a:cxnLst/>
              <a:rect l="l" t="t" r="r" b="b"/>
              <a:pathLst>
                <a:path w="9459" h="9131" extrusionOk="0">
                  <a:moveTo>
                    <a:pt x="203" y="0"/>
                  </a:moveTo>
                  <a:cubicBezTo>
                    <a:pt x="100" y="0"/>
                    <a:pt x="0" y="98"/>
                    <a:pt x="68" y="210"/>
                  </a:cubicBezTo>
                  <a:cubicBezTo>
                    <a:pt x="1269" y="2779"/>
                    <a:pt x="2903" y="5114"/>
                    <a:pt x="4838" y="7149"/>
                  </a:cubicBezTo>
                  <a:cubicBezTo>
                    <a:pt x="5537" y="7871"/>
                    <a:pt x="6904" y="9131"/>
                    <a:pt x="8073" y="9131"/>
                  </a:cubicBezTo>
                  <a:cubicBezTo>
                    <a:pt x="8578" y="9131"/>
                    <a:pt x="9046" y="8896"/>
                    <a:pt x="9408" y="8283"/>
                  </a:cubicBezTo>
                  <a:cubicBezTo>
                    <a:pt x="9459" y="8156"/>
                    <a:pt x="9355" y="8048"/>
                    <a:pt x="9258" y="8048"/>
                  </a:cubicBezTo>
                  <a:cubicBezTo>
                    <a:pt x="9228" y="8048"/>
                    <a:pt x="9198" y="8059"/>
                    <a:pt x="9175" y="8083"/>
                  </a:cubicBezTo>
                  <a:cubicBezTo>
                    <a:pt x="8800" y="8457"/>
                    <a:pt x="8399" y="8612"/>
                    <a:pt x="7988" y="8612"/>
                  </a:cubicBezTo>
                  <a:cubicBezTo>
                    <a:pt x="6421" y="8612"/>
                    <a:pt x="4716" y="6352"/>
                    <a:pt x="3871" y="5347"/>
                  </a:cubicBezTo>
                  <a:cubicBezTo>
                    <a:pt x="2503" y="3713"/>
                    <a:pt x="1302" y="1945"/>
                    <a:pt x="335" y="77"/>
                  </a:cubicBezTo>
                  <a:cubicBezTo>
                    <a:pt x="302" y="23"/>
                    <a:pt x="25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gefa4dd4d38_0_292"/>
            <p:cNvSpPr/>
            <p:nvPr/>
          </p:nvSpPr>
          <p:spPr>
            <a:xfrm>
              <a:off x="3314164" y="3023009"/>
              <a:ext cx="384424" cy="110841"/>
            </a:xfrm>
            <a:custGeom>
              <a:avLst/>
              <a:gdLst/>
              <a:ahLst/>
              <a:cxnLst/>
              <a:rect l="l" t="t" r="r" b="b"/>
              <a:pathLst>
                <a:path w="11636" h="3355" extrusionOk="0">
                  <a:moveTo>
                    <a:pt x="5842" y="1"/>
                  </a:moveTo>
                  <a:cubicBezTo>
                    <a:pt x="5776" y="1"/>
                    <a:pt x="5710" y="2"/>
                    <a:pt x="5646" y="4"/>
                  </a:cubicBezTo>
                  <a:cubicBezTo>
                    <a:pt x="3411" y="104"/>
                    <a:pt x="1343" y="1238"/>
                    <a:pt x="75" y="3106"/>
                  </a:cubicBezTo>
                  <a:cubicBezTo>
                    <a:pt x="0" y="3230"/>
                    <a:pt x="130" y="3355"/>
                    <a:pt x="242" y="3355"/>
                  </a:cubicBezTo>
                  <a:cubicBezTo>
                    <a:pt x="280" y="3355"/>
                    <a:pt x="316" y="3340"/>
                    <a:pt x="342" y="3306"/>
                  </a:cubicBezTo>
                  <a:cubicBezTo>
                    <a:pt x="1643" y="1672"/>
                    <a:pt x="3544" y="671"/>
                    <a:pt x="5646" y="538"/>
                  </a:cubicBezTo>
                  <a:cubicBezTo>
                    <a:pt x="5713" y="536"/>
                    <a:pt x="5780" y="534"/>
                    <a:pt x="5847" y="534"/>
                  </a:cubicBezTo>
                  <a:cubicBezTo>
                    <a:pt x="6851" y="534"/>
                    <a:pt x="7875" y="767"/>
                    <a:pt x="8781" y="1205"/>
                  </a:cubicBezTo>
                  <a:cubicBezTo>
                    <a:pt x="9782" y="1705"/>
                    <a:pt x="10449" y="2472"/>
                    <a:pt x="11283" y="3173"/>
                  </a:cubicBezTo>
                  <a:cubicBezTo>
                    <a:pt x="11318" y="3194"/>
                    <a:pt x="11354" y="3203"/>
                    <a:pt x="11389" y="3203"/>
                  </a:cubicBezTo>
                  <a:cubicBezTo>
                    <a:pt x="11522" y="3203"/>
                    <a:pt x="11636" y="3071"/>
                    <a:pt x="11583" y="2939"/>
                  </a:cubicBezTo>
                  <a:cubicBezTo>
                    <a:pt x="10548" y="1031"/>
                    <a:pt x="7945" y="1"/>
                    <a:pt x="5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gefa4dd4d38_0_292"/>
            <p:cNvSpPr/>
            <p:nvPr/>
          </p:nvSpPr>
          <p:spPr>
            <a:xfrm>
              <a:off x="4099596" y="2832638"/>
              <a:ext cx="263672" cy="202949"/>
            </a:xfrm>
            <a:custGeom>
              <a:avLst/>
              <a:gdLst/>
              <a:ahLst/>
              <a:cxnLst/>
              <a:rect l="l" t="t" r="r" b="b"/>
              <a:pathLst>
                <a:path w="7981" h="6143" extrusionOk="0">
                  <a:moveTo>
                    <a:pt x="5543" y="1"/>
                  </a:moveTo>
                  <a:cubicBezTo>
                    <a:pt x="2711" y="1"/>
                    <a:pt x="0" y="3099"/>
                    <a:pt x="786" y="6033"/>
                  </a:cubicBezTo>
                  <a:cubicBezTo>
                    <a:pt x="801" y="6108"/>
                    <a:pt x="864" y="6142"/>
                    <a:pt x="928" y="6142"/>
                  </a:cubicBezTo>
                  <a:cubicBezTo>
                    <a:pt x="1006" y="6142"/>
                    <a:pt x="1086" y="6091"/>
                    <a:pt x="1086" y="5999"/>
                  </a:cubicBezTo>
                  <a:cubicBezTo>
                    <a:pt x="986" y="4365"/>
                    <a:pt x="1420" y="2764"/>
                    <a:pt x="2687" y="1663"/>
                  </a:cubicBezTo>
                  <a:cubicBezTo>
                    <a:pt x="3538" y="964"/>
                    <a:pt x="4474" y="714"/>
                    <a:pt x="5441" y="714"/>
                  </a:cubicBezTo>
                  <a:cubicBezTo>
                    <a:pt x="6181" y="714"/>
                    <a:pt x="6939" y="860"/>
                    <a:pt x="7691" y="1063"/>
                  </a:cubicBezTo>
                  <a:cubicBezTo>
                    <a:pt x="7704" y="1065"/>
                    <a:pt x="7717" y="1066"/>
                    <a:pt x="7729" y="1066"/>
                  </a:cubicBezTo>
                  <a:cubicBezTo>
                    <a:pt x="7903" y="1066"/>
                    <a:pt x="7980" y="856"/>
                    <a:pt x="7824" y="762"/>
                  </a:cubicBezTo>
                  <a:cubicBezTo>
                    <a:pt x="7101" y="232"/>
                    <a:pt x="6318" y="1"/>
                    <a:pt x="5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gefa4dd4d38_0_292"/>
            <p:cNvSpPr/>
            <p:nvPr/>
          </p:nvSpPr>
          <p:spPr>
            <a:xfrm rot="764059">
              <a:off x="4199797" y="-203228"/>
              <a:ext cx="1316550" cy="742719"/>
            </a:xfrm>
            <a:custGeom>
              <a:avLst/>
              <a:gdLst/>
              <a:ahLst/>
              <a:cxnLst/>
              <a:rect l="l" t="t" r="r" b="b"/>
              <a:pathLst>
                <a:path w="39850" h="22481" extrusionOk="0">
                  <a:moveTo>
                    <a:pt x="39560" y="1"/>
                  </a:moveTo>
                  <a:cubicBezTo>
                    <a:pt x="39472" y="1"/>
                    <a:pt x="39388" y="41"/>
                    <a:pt x="39349" y="132"/>
                  </a:cubicBezTo>
                  <a:cubicBezTo>
                    <a:pt x="38749" y="1533"/>
                    <a:pt x="38348" y="3001"/>
                    <a:pt x="37581" y="4368"/>
                  </a:cubicBezTo>
                  <a:cubicBezTo>
                    <a:pt x="35046" y="8805"/>
                    <a:pt x="30676" y="11874"/>
                    <a:pt x="25673" y="12774"/>
                  </a:cubicBezTo>
                  <a:cubicBezTo>
                    <a:pt x="19035" y="14075"/>
                    <a:pt x="11963" y="12607"/>
                    <a:pt x="5725" y="15843"/>
                  </a:cubicBezTo>
                  <a:cubicBezTo>
                    <a:pt x="3057" y="17211"/>
                    <a:pt x="888" y="19346"/>
                    <a:pt x="21" y="22248"/>
                  </a:cubicBezTo>
                  <a:cubicBezTo>
                    <a:pt x="1" y="22388"/>
                    <a:pt x="114" y="22481"/>
                    <a:pt x="229" y="22481"/>
                  </a:cubicBezTo>
                  <a:cubicBezTo>
                    <a:pt x="305" y="22481"/>
                    <a:pt x="382" y="22441"/>
                    <a:pt x="421" y="22348"/>
                  </a:cubicBezTo>
                  <a:cubicBezTo>
                    <a:pt x="2523" y="15843"/>
                    <a:pt x="10328" y="14342"/>
                    <a:pt x="16266" y="14075"/>
                  </a:cubicBezTo>
                  <a:cubicBezTo>
                    <a:pt x="19969" y="13942"/>
                    <a:pt x="23705" y="14008"/>
                    <a:pt x="27307" y="13074"/>
                  </a:cubicBezTo>
                  <a:cubicBezTo>
                    <a:pt x="30243" y="12274"/>
                    <a:pt x="32945" y="10773"/>
                    <a:pt x="35113" y="8638"/>
                  </a:cubicBezTo>
                  <a:cubicBezTo>
                    <a:pt x="37281" y="6503"/>
                    <a:pt x="39516" y="3368"/>
                    <a:pt x="39849" y="265"/>
                  </a:cubicBezTo>
                  <a:cubicBezTo>
                    <a:pt x="39849" y="102"/>
                    <a:pt x="39699" y="1"/>
                    <a:pt x="39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gefa4dd4d38_0_292"/>
          <p:cNvGrpSpPr/>
          <p:nvPr/>
        </p:nvGrpSpPr>
        <p:grpSpPr>
          <a:xfrm>
            <a:off x="-121373" y="4907725"/>
            <a:ext cx="1668020" cy="2722084"/>
            <a:chOff x="-1082123" y="3959280"/>
            <a:chExt cx="1668020" cy="2041614"/>
          </a:xfrm>
        </p:grpSpPr>
        <p:sp>
          <p:nvSpPr>
            <p:cNvPr id="320" name="Google Shape;320;gefa4dd4d38_0_292"/>
            <p:cNvSpPr/>
            <p:nvPr/>
          </p:nvSpPr>
          <p:spPr>
            <a:xfrm rot="-756203">
              <a:off x="-165394" y="5111529"/>
              <a:ext cx="95925" cy="120850"/>
            </a:xfrm>
            <a:custGeom>
              <a:avLst/>
              <a:gdLst/>
              <a:ahLst/>
              <a:cxnLst/>
              <a:rect l="l" t="t" r="r" b="b"/>
              <a:pathLst>
                <a:path w="3837" h="4834" extrusionOk="0">
                  <a:moveTo>
                    <a:pt x="2226" y="0"/>
                  </a:moveTo>
                  <a:cubicBezTo>
                    <a:pt x="2152" y="0"/>
                    <a:pt x="2077" y="10"/>
                    <a:pt x="2002" y="30"/>
                  </a:cubicBezTo>
                  <a:lnTo>
                    <a:pt x="0" y="464"/>
                  </a:lnTo>
                  <a:lnTo>
                    <a:pt x="1001" y="4833"/>
                  </a:lnTo>
                  <a:lnTo>
                    <a:pt x="3002" y="4400"/>
                  </a:lnTo>
                  <a:cubicBezTo>
                    <a:pt x="3503" y="4266"/>
                    <a:pt x="3836" y="3766"/>
                    <a:pt x="3703" y="3266"/>
                  </a:cubicBezTo>
                  <a:lnTo>
                    <a:pt x="3136" y="730"/>
                  </a:lnTo>
                  <a:cubicBezTo>
                    <a:pt x="3022" y="305"/>
                    <a:pt x="2644" y="0"/>
                    <a:pt x="2226" y="0"/>
                  </a:cubicBezTo>
                  <a:close/>
                </a:path>
              </a:pathLst>
            </a:custGeom>
            <a:solidFill>
              <a:srgbClr val="6D6F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gefa4dd4d38_0_292"/>
            <p:cNvSpPr/>
            <p:nvPr/>
          </p:nvSpPr>
          <p:spPr>
            <a:xfrm rot="-756203">
              <a:off x="-299416" y="4991092"/>
              <a:ext cx="208524" cy="526448"/>
            </a:xfrm>
            <a:custGeom>
              <a:avLst/>
              <a:gdLst/>
              <a:ahLst/>
              <a:cxnLst/>
              <a:rect l="l" t="t" r="r" b="b"/>
              <a:pathLst>
                <a:path w="8341" h="21058" extrusionOk="0">
                  <a:moveTo>
                    <a:pt x="7073" y="1"/>
                  </a:moveTo>
                  <a:lnTo>
                    <a:pt x="1" y="468"/>
                  </a:lnTo>
                  <a:lnTo>
                    <a:pt x="368" y="5905"/>
                  </a:lnTo>
                  <a:lnTo>
                    <a:pt x="1135" y="17747"/>
                  </a:lnTo>
                  <a:cubicBezTo>
                    <a:pt x="1263" y="19632"/>
                    <a:pt x="2829" y="21058"/>
                    <a:pt x="4660" y="21058"/>
                  </a:cubicBezTo>
                  <a:cubicBezTo>
                    <a:pt x="4741" y="21058"/>
                    <a:pt x="4823" y="21055"/>
                    <a:pt x="4904" y="21049"/>
                  </a:cubicBezTo>
                  <a:cubicBezTo>
                    <a:pt x="6873" y="20916"/>
                    <a:pt x="8340" y="19248"/>
                    <a:pt x="8240" y="17280"/>
                  </a:cubicBezTo>
                  <a:lnTo>
                    <a:pt x="7406" y="4771"/>
                  </a:lnTo>
                  <a:lnTo>
                    <a:pt x="70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gefa4dd4d38_0_292"/>
            <p:cNvSpPr/>
            <p:nvPr/>
          </p:nvSpPr>
          <p:spPr>
            <a:xfrm rot="-756203">
              <a:off x="-230482" y="5365432"/>
              <a:ext cx="180999" cy="145249"/>
            </a:xfrm>
            <a:custGeom>
              <a:avLst/>
              <a:gdLst/>
              <a:ahLst/>
              <a:cxnLst/>
              <a:rect l="l" t="t" r="r" b="b"/>
              <a:pathLst>
                <a:path w="7240" h="5810" extrusionOk="0">
                  <a:moveTo>
                    <a:pt x="1" y="1"/>
                  </a:moveTo>
                  <a:lnTo>
                    <a:pt x="34" y="2469"/>
                  </a:lnTo>
                  <a:cubicBezTo>
                    <a:pt x="163" y="4374"/>
                    <a:pt x="1761" y="5810"/>
                    <a:pt x="3617" y="5810"/>
                  </a:cubicBezTo>
                  <a:cubicBezTo>
                    <a:pt x="3679" y="5810"/>
                    <a:pt x="3741" y="5808"/>
                    <a:pt x="3803" y="5805"/>
                  </a:cubicBezTo>
                  <a:cubicBezTo>
                    <a:pt x="5772" y="5671"/>
                    <a:pt x="7239" y="3970"/>
                    <a:pt x="7139" y="2002"/>
                  </a:cubicBezTo>
                  <a:lnTo>
                    <a:pt x="7006" y="468"/>
                  </a:lnTo>
                  <a:cubicBezTo>
                    <a:pt x="6689" y="2114"/>
                    <a:pt x="5230" y="3280"/>
                    <a:pt x="3571" y="3280"/>
                  </a:cubicBezTo>
                  <a:cubicBezTo>
                    <a:pt x="3482" y="3280"/>
                    <a:pt x="3393" y="3276"/>
                    <a:pt x="3303" y="3270"/>
                  </a:cubicBezTo>
                  <a:cubicBezTo>
                    <a:pt x="1535" y="3169"/>
                    <a:pt x="134" y="1768"/>
                    <a:pt x="1" y="1"/>
                  </a:cubicBezTo>
                  <a:close/>
                </a:path>
              </a:pathLst>
            </a:custGeom>
            <a:solidFill>
              <a:srgbClr val="C4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gefa4dd4d38_0_292"/>
            <p:cNvSpPr/>
            <p:nvPr/>
          </p:nvSpPr>
          <p:spPr>
            <a:xfrm rot="-756203">
              <a:off x="-339793" y="4998130"/>
              <a:ext cx="185174" cy="153774"/>
            </a:xfrm>
            <a:custGeom>
              <a:avLst/>
              <a:gdLst/>
              <a:ahLst/>
              <a:cxnLst/>
              <a:rect l="l" t="t" r="r" b="b"/>
              <a:pathLst>
                <a:path w="7407" h="6151" extrusionOk="0">
                  <a:moveTo>
                    <a:pt x="7073" y="1"/>
                  </a:moveTo>
                  <a:lnTo>
                    <a:pt x="1" y="501"/>
                  </a:lnTo>
                  <a:lnTo>
                    <a:pt x="368" y="5905"/>
                  </a:lnTo>
                  <a:cubicBezTo>
                    <a:pt x="671" y="6069"/>
                    <a:pt x="1008" y="6150"/>
                    <a:pt x="1342" y="6150"/>
                  </a:cubicBezTo>
                  <a:cubicBezTo>
                    <a:pt x="1486" y="6150"/>
                    <a:pt x="1629" y="6135"/>
                    <a:pt x="1769" y="6105"/>
                  </a:cubicBezTo>
                  <a:lnTo>
                    <a:pt x="7406" y="4771"/>
                  </a:lnTo>
                  <a:lnTo>
                    <a:pt x="707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gefa4dd4d38_0_292"/>
            <p:cNvSpPr/>
            <p:nvPr/>
          </p:nvSpPr>
          <p:spPr>
            <a:xfrm rot="-756203">
              <a:off x="-738373" y="4499167"/>
              <a:ext cx="794772" cy="606898"/>
            </a:xfrm>
            <a:custGeom>
              <a:avLst/>
              <a:gdLst/>
              <a:ahLst/>
              <a:cxnLst/>
              <a:rect l="l" t="t" r="r" b="b"/>
              <a:pathLst>
                <a:path w="31791" h="24276" extrusionOk="0">
                  <a:moveTo>
                    <a:pt x="24485" y="0"/>
                  </a:moveTo>
                  <a:lnTo>
                    <a:pt x="17346" y="4103"/>
                  </a:lnTo>
                  <a:lnTo>
                    <a:pt x="10208" y="8206"/>
                  </a:lnTo>
                  <a:lnTo>
                    <a:pt x="5471" y="10941"/>
                  </a:lnTo>
                  <a:cubicBezTo>
                    <a:pt x="1869" y="12209"/>
                    <a:pt x="1" y="16212"/>
                    <a:pt x="1335" y="19814"/>
                  </a:cubicBezTo>
                  <a:cubicBezTo>
                    <a:pt x="2366" y="22573"/>
                    <a:pt x="5011" y="24275"/>
                    <a:pt x="7807" y="24275"/>
                  </a:cubicBezTo>
                  <a:cubicBezTo>
                    <a:pt x="8629" y="24275"/>
                    <a:pt x="9464" y="24128"/>
                    <a:pt x="10275" y="23817"/>
                  </a:cubicBezTo>
                  <a:lnTo>
                    <a:pt x="15645" y="22750"/>
                  </a:lnTo>
                  <a:lnTo>
                    <a:pt x="23718" y="21215"/>
                  </a:lnTo>
                  <a:lnTo>
                    <a:pt x="31790" y="19648"/>
                  </a:lnTo>
                  <a:lnTo>
                    <a:pt x="24485" y="0"/>
                  </a:ln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gefa4dd4d38_0_292"/>
            <p:cNvSpPr/>
            <p:nvPr/>
          </p:nvSpPr>
          <p:spPr>
            <a:xfrm rot="-756203">
              <a:off x="-709299" y="4837032"/>
              <a:ext cx="802947" cy="265374"/>
            </a:xfrm>
            <a:custGeom>
              <a:avLst/>
              <a:gdLst/>
              <a:ahLst/>
              <a:cxnLst/>
              <a:rect l="l" t="t" r="r" b="b"/>
              <a:pathLst>
                <a:path w="32118" h="10615" extrusionOk="0">
                  <a:moveTo>
                    <a:pt x="29882" y="0"/>
                  </a:moveTo>
                  <a:lnTo>
                    <a:pt x="11002" y="7039"/>
                  </a:lnTo>
                  <a:cubicBezTo>
                    <a:pt x="10210" y="7335"/>
                    <a:pt x="9398" y="7475"/>
                    <a:pt x="8600" y="7475"/>
                  </a:cubicBezTo>
                  <a:cubicBezTo>
                    <a:pt x="5802" y="7475"/>
                    <a:pt x="3175" y="5754"/>
                    <a:pt x="2162" y="3002"/>
                  </a:cubicBezTo>
                  <a:cubicBezTo>
                    <a:pt x="1962" y="2469"/>
                    <a:pt x="1829" y="1902"/>
                    <a:pt x="1762" y="1335"/>
                  </a:cubicBezTo>
                  <a:lnTo>
                    <a:pt x="1762" y="1335"/>
                  </a:lnTo>
                  <a:cubicBezTo>
                    <a:pt x="0" y="6023"/>
                    <a:pt x="3636" y="10615"/>
                    <a:pt x="8175" y="10615"/>
                  </a:cubicBezTo>
                  <a:cubicBezTo>
                    <a:pt x="8964" y="10615"/>
                    <a:pt x="9781" y="10476"/>
                    <a:pt x="10602" y="10174"/>
                  </a:cubicBezTo>
                  <a:lnTo>
                    <a:pt x="32117" y="6038"/>
                  </a:lnTo>
                  <a:lnTo>
                    <a:pt x="29882" y="0"/>
                  </a:ln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gefa4dd4d38_0_292"/>
            <p:cNvSpPr/>
            <p:nvPr/>
          </p:nvSpPr>
          <p:spPr>
            <a:xfrm rot="-756203">
              <a:off x="-559457" y="4560570"/>
              <a:ext cx="455348" cy="555098"/>
            </a:xfrm>
            <a:custGeom>
              <a:avLst/>
              <a:gdLst/>
              <a:ahLst/>
              <a:cxnLst/>
              <a:rect l="l" t="t" r="r" b="b"/>
              <a:pathLst>
                <a:path w="18214" h="22204" extrusionOk="0">
                  <a:moveTo>
                    <a:pt x="10875" y="0"/>
                  </a:moveTo>
                  <a:lnTo>
                    <a:pt x="1302" y="5004"/>
                  </a:lnTo>
                  <a:cubicBezTo>
                    <a:pt x="401" y="5471"/>
                    <a:pt x="1" y="6538"/>
                    <a:pt x="334" y="7505"/>
                  </a:cubicBezTo>
                  <a:lnTo>
                    <a:pt x="5305" y="20882"/>
                  </a:lnTo>
                  <a:cubicBezTo>
                    <a:pt x="5614" y="21697"/>
                    <a:pt x="6373" y="22204"/>
                    <a:pt x="7202" y="22204"/>
                  </a:cubicBezTo>
                  <a:cubicBezTo>
                    <a:pt x="7358" y="22204"/>
                    <a:pt x="7515" y="22186"/>
                    <a:pt x="7673" y="22149"/>
                  </a:cubicBezTo>
                  <a:lnTo>
                    <a:pt x="18214" y="19681"/>
                  </a:lnTo>
                  <a:lnTo>
                    <a:pt x="108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gefa4dd4d38_0_292"/>
            <p:cNvSpPr/>
            <p:nvPr/>
          </p:nvSpPr>
          <p:spPr>
            <a:xfrm rot="-756203">
              <a:off x="-543160" y="4693021"/>
              <a:ext cx="453673" cy="420848"/>
            </a:xfrm>
            <a:custGeom>
              <a:avLst/>
              <a:gdLst/>
              <a:ahLst/>
              <a:cxnLst/>
              <a:rect l="l" t="t" r="r" b="b"/>
              <a:pathLst>
                <a:path w="18147" h="16834" extrusionOk="0">
                  <a:moveTo>
                    <a:pt x="734" y="1"/>
                  </a:moveTo>
                  <a:cubicBezTo>
                    <a:pt x="167" y="534"/>
                    <a:pt x="1" y="1402"/>
                    <a:pt x="267" y="2135"/>
                  </a:cubicBezTo>
                  <a:lnTo>
                    <a:pt x="5238" y="15512"/>
                  </a:lnTo>
                  <a:cubicBezTo>
                    <a:pt x="5547" y="16327"/>
                    <a:pt x="6306" y="16834"/>
                    <a:pt x="7135" y="16834"/>
                  </a:cubicBezTo>
                  <a:cubicBezTo>
                    <a:pt x="7291" y="16834"/>
                    <a:pt x="7448" y="16816"/>
                    <a:pt x="7606" y="16779"/>
                  </a:cubicBezTo>
                  <a:lnTo>
                    <a:pt x="18147" y="14311"/>
                  </a:lnTo>
                  <a:lnTo>
                    <a:pt x="16946" y="11108"/>
                  </a:lnTo>
                  <a:lnTo>
                    <a:pt x="7606" y="13310"/>
                  </a:lnTo>
                  <a:cubicBezTo>
                    <a:pt x="7454" y="13346"/>
                    <a:pt x="7302" y="13363"/>
                    <a:pt x="7152" y="13363"/>
                  </a:cubicBezTo>
                  <a:cubicBezTo>
                    <a:pt x="6316" y="13363"/>
                    <a:pt x="5549" y="12834"/>
                    <a:pt x="5238" y="12042"/>
                  </a:cubicBezTo>
                  <a:lnTo>
                    <a:pt x="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gefa4dd4d38_0_292"/>
            <p:cNvSpPr/>
            <p:nvPr/>
          </p:nvSpPr>
          <p:spPr>
            <a:xfrm rot="-756203">
              <a:off x="-346333" y="4091501"/>
              <a:ext cx="819772" cy="867297"/>
            </a:xfrm>
            <a:custGeom>
              <a:avLst/>
              <a:gdLst/>
              <a:ahLst/>
              <a:cxnLst/>
              <a:rect l="l" t="t" r="r" b="b"/>
              <a:pathLst>
                <a:path w="32791" h="34692" extrusionOk="0">
                  <a:moveTo>
                    <a:pt x="20682" y="0"/>
                  </a:moveTo>
                  <a:lnTo>
                    <a:pt x="0" y="15011"/>
                  </a:lnTo>
                  <a:lnTo>
                    <a:pt x="3670" y="24851"/>
                  </a:lnTo>
                  <a:lnTo>
                    <a:pt x="7339" y="34692"/>
                  </a:lnTo>
                  <a:lnTo>
                    <a:pt x="32790" y="32524"/>
                  </a:lnTo>
                  <a:lnTo>
                    <a:pt x="20682" y="0"/>
                  </a:ln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gefa4dd4d38_0_292"/>
            <p:cNvSpPr/>
            <p:nvPr/>
          </p:nvSpPr>
          <p:spPr>
            <a:xfrm rot="-756203">
              <a:off x="-140996" y="4697607"/>
              <a:ext cx="681347" cy="238524"/>
            </a:xfrm>
            <a:custGeom>
              <a:avLst/>
              <a:gdLst/>
              <a:ahLst/>
              <a:cxnLst/>
              <a:rect l="l" t="t" r="r" b="b"/>
              <a:pathLst>
                <a:path w="27254" h="9541" extrusionOk="0">
                  <a:moveTo>
                    <a:pt x="24485" y="1"/>
                  </a:moveTo>
                  <a:lnTo>
                    <a:pt x="1" y="4704"/>
                  </a:lnTo>
                  <a:lnTo>
                    <a:pt x="1802" y="9541"/>
                  </a:lnTo>
                  <a:lnTo>
                    <a:pt x="27253" y="7373"/>
                  </a:lnTo>
                  <a:lnTo>
                    <a:pt x="24485" y="1"/>
                  </a:ln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gefa4dd4d38_0_292"/>
            <p:cNvSpPr/>
            <p:nvPr/>
          </p:nvSpPr>
          <p:spPr>
            <a:xfrm rot="-756203">
              <a:off x="92700" y="3990831"/>
              <a:ext cx="391973" cy="930746"/>
            </a:xfrm>
            <a:custGeom>
              <a:avLst/>
              <a:gdLst/>
              <a:ahLst/>
              <a:cxnLst/>
              <a:rect l="l" t="t" r="r" b="b"/>
              <a:pathLst>
                <a:path w="15679" h="37230" extrusionOk="0">
                  <a:moveTo>
                    <a:pt x="1349" y="0"/>
                  </a:moveTo>
                  <a:cubicBezTo>
                    <a:pt x="1221" y="0"/>
                    <a:pt x="1092" y="20"/>
                    <a:pt x="968" y="62"/>
                  </a:cubicBezTo>
                  <a:cubicBezTo>
                    <a:pt x="334" y="295"/>
                    <a:pt x="0" y="996"/>
                    <a:pt x="234" y="1629"/>
                  </a:cubicBezTo>
                  <a:lnTo>
                    <a:pt x="13177" y="36454"/>
                  </a:lnTo>
                  <a:cubicBezTo>
                    <a:pt x="13359" y="36924"/>
                    <a:pt x="13827" y="37230"/>
                    <a:pt x="14325" y="37230"/>
                  </a:cubicBezTo>
                  <a:cubicBezTo>
                    <a:pt x="14464" y="37230"/>
                    <a:pt x="14606" y="37206"/>
                    <a:pt x="14744" y="37155"/>
                  </a:cubicBezTo>
                  <a:cubicBezTo>
                    <a:pt x="15378" y="36921"/>
                    <a:pt x="15678" y="36221"/>
                    <a:pt x="15445" y="35587"/>
                  </a:cubicBezTo>
                  <a:lnTo>
                    <a:pt x="2502" y="795"/>
                  </a:lnTo>
                  <a:cubicBezTo>
                    <a:pt x="2317" y="293"/>
                    <a:pt x="1838" y="0"/>
                    <a:pt x="1349" y="0"/>
                  </a:cubicBezTo>
                  <a:close/>
                </a:path>
              </a:pathLst>
            </a:custGeom>
            <a:solidFill>
              <a:srgbClr val="6D6F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gefa4dd4d38_0_292"/>
            <p:cNvSpPr/>
            <p:nvPr/>
          </p:nvSpPr>
          <p:spPr>
            <a:xfrm rot="-756203">
              <a:off x="99044" y="4016230"/>
              <a:ext cx="392723" cy="906146"/>
            </a:xfrm>
            <a:custGeom>
              <a:avLst/>
              <a:gdLst/>
              <a:ahLst/>
              <a:cxnLst/>
              <a:rect l="l" t="t" r="r" b="b"/>
              <a:pathLst>
                <a:path w="15709" h="36246" extrusionOk="0">
                  <a:moveTo>
                    <a:pt x="34" y="0"/>
                  </a:moveTo>
                  <a:lnTo>
                    <a:pt x="34" y="0"/>
                  </a:lnTo>
                  <a:cubicBezTo>
                    <a:pt x="1" y="200"/>
                    <a:pt x="34" y="401"/>
                    <a:pt x="101" y="567"/>
                  </a:cubicBezTo>
                  <a:lnTo>
                    <a:pt x="13010" y="35392"/>
                  </a:lnTo>
                  <a:cubicBezTo>
                    <a:pt x="13198" y="35992"/>
                    <a:pt x="13656" y="36245"/>
                    <a:pt x="14124" y="36245"/>
                  </a:cubicBezTo>
                  <a:cubicBezTo>
                    <a:pt x="14904" y="36245"/>
                    <a:pt x="15708" y="35539"/>
                    <a:pt x="15312" y="34558"/>
                  </a:cubicBezTo>
                  <a:lnTo>
                    <a:pt x="15312" y="34525"/>
                  </a:lnTo>
                  <a:lnTo>
                    <a:pt x="14678" y="32790"/>
                  </a:lnTo>
                  <a:cubicBezTo>
                    <a:pt x="14605" y="33506"/>
                    <a:pt x="14037" y="33888"/>
                    <a:pt x="13469" y="33888"/>
                  </a:cubicBezTo>
                  <a:cubicBezTo>
                    <a:pt x="13004" y="33888"/>
                    <a:pt x="12538" y="33631"/>
                    <a:pt x="12343" y="33091"/>
                  </a:cubicBezTo>
                  <a:lnTo>
                    <a:pt x="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gefa4dd4d38_0_292"/>
            <p:cNvSpPr/>
            <p:nvPr/>
          </p:nvSpPr>
          <p:spPr>
            <a:xfrm rot="-756203">
              <a:off x="-464110" y="5128905"/>
              <a:ext cx="529573" cy="469523"/>
            </a:xfrm>
            <a:custGeom>
              <a:avLst/>
              <a:gdLst/>
              <a:ahLst/>
              <a:cxnLst/>
              <a:rect l="l" t="t" r="r" b="b"/>
              <a:pathLst>
                <a:path w="21183" h="18781" extrusionOk="0">
                  <a:moveTo>
                    <a:pt x="7739" y="0"/>
                  </a:moveTo>
                  <a:cubicBezTo>
                    <a:pt x="5404" y="1435"/>
                    <a:pt x="3403" y="3136"/>
                    <a:pt x="2702" y="5938"/>
                  </a:cubicBezTo>
                  <a:cubicBezTo>
                    <a:pt x="2469" y="6805"/>
                    <a:pt x="2469" y="7939"/>
                    <a:pt x="2135" y="8807"/>
                  </a:cubicBezTo>
                  <a:cubicBezTo>
                    <a:pt x="1843" y="9586"/>
                    <a:pt x="1298" y="10176"/>
                    <a:pt x="100" y="10176"/>
                  </a:cubicBezTo>
                  <a:cubicBezTo>
                    <a:pt x="67" y="10176"/>
                    <a:pt x="34" y="10175"/>
                    <a:pt x="0" y="10174"/>
                  </a:cubicBezTo>
                  <a:lnTo>
                    <a:pt x="0" y="10174"/>
                  </a:lnTo>
                  <a:cubicBezTo>
                    <a:pt x="0" y="13076"/>
                    <a:pt x="367" y="15945"/>
                    <a:pt x="1101" y="18781"/>
                  </a:cubicBezTo>
                  <a:cubicBezTo>
                    <a:pt x="2969" y="18547"/>
                    <a:pt x="4870" y="18414"/>
                    <a:pt x="6772" y="18380"/>
                  </a:cubicBezTo>
                  <a:cubicBezTo>
                    <a:pt x="8406" y="18347"/>
                    <a:pt x="10041" y="18080"/>
                    <a:pt x="11609" y="17580"/>
                  </a:cubicBezTo>
                  <a:cubicBezTo>
                    <a:pt x="12209" y="17413"/>
                    <a:pt x="12809" y="17179"/>
                    <a:pt x="13443" y="16913"/>
                  </a:cubicBezTo>
                  <a:cubicBezTo>
                    <a:pt x="15345" y="16112"/>
                    <a:pt x="18880" y="14978"/>
                    <a:pt x="19548" y="12776"/>
                  </a:cubicBezTo>
                  <a:cubicBezTo>
                    <a:pt x="19814" y="11842"/>
                    <a:pt x="19614" y="10875"/>
                    <a:pt x="19014" y="10108"/>
                  </a:cubicBezTo>
                  <a:cubicBezTo>
                    <a:pt x="20548" y="9641"/>
                    <a:pt x="20682" y="7573"/>
                    <a:pt x="19281" y="6872"/>
                  </a:cubicBezTo>
                  <a:cubicBezTo>
                    <a:pt x="20381" y="6739"/>
                    <a:pt x="21182" y="5738"/>
                    <a:pt x="21049" y="4604"/>
                  </a:cubicBezTo>
                  <a:cubicBezTo>
                    <a:pt x="20956" y="3584"/>
                    <a:pt x="20061" y="2821"/>
                    <a:pt x="19054" y="2821"/>
                  </a:cubicBezTo>
                  <a:cubicBezTo>
                    <a:pt x="18975" y="2821"/>
                    <a:pt x="18894" y="2826"/>
                    <a:pt x="18814" y="2836"/>
                  </a:cubicBezTo>
                  <a:cubicBezTo>
                    <a:pt x="19147" y="1935"/>
                    <a:pt x="18847" y="934"/>
                    <a:pt x="18080" y="401"/>
                  </a:cubicBezTo>
                  <a:cubicBezTo>
                    <a:pt x="17745" y="178"/>
                    <a:pt x="17366" y="88"/>
                    <a:pt x="16963" y="88"/>
                  </a:cubicBezTo>
                  <a:cubicBezTo>
                    <a:pt x="15679" y="88"/>
                    <a:pt x="14167" y="1003"/>
                    <a:pt x="13176" y="1435"/>
                  </a:cubicBezTo>
                  <a:cubicBezTo>
                    <a:pt x="12076" y="1902"/>
                    <a:pt x="10941" y="2702"/>
                    <a:pt x="9707" y="2736"/>
                  </a:cubicBezTo>
                  <a:cubicBezTo>
                    <a:pt x="9689" y="2736"/>
                    <a:pt x="9672" y="2736"/>
                    <a:pt x="9654" y="2736"/>
                  </a:cubicBezTo>
                  <a:cubicBezTo>
                    <a:pt x="8074" y="2736"/>
                    <a:pt x="8135" y="1254"/>
                    <a:pt x="773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gefa4dd4d38_0_292"/>
            <p:cNvSpPr/>
            <p:nvPr/>
          </p:nvSpPr>
          <p:spPr>
            <a:xfrm rot="-756203">
              <a:off x="-531616" y="5405020"/>
              <a:ext cx="215199" cy="296224"/>
            </a:xfrm>
            <a:custGeom>
              <a:avLst/>
              <a:gdLst/>
              <a:ahLst/>
              <a:cxnLst/>
              <a:rect l="l" t="t" r="r" b="b"/>
              <a:pathLst>
                <a:path w="8608" h="11849" extrusionOk="0">
                  <a:moveTo>
                    <a:pt x="4889" y="0"/>
                  </a:moveTo>
                  <a:cubicBezTo>
                    <a:pt x="4597" y="0"/>
                    <a:pt x="4304" y="93"/>
                    <a:pt x="4071" y="273"/>
                  </a:cubicBezTo>
                  <a:cubicBezTo>
                    <a:pt x="3403" y="806"/>
                    <a:pt x="1736" y="873"/>
                    <a:pt x="735" y="1207"/>
                  </a:cubicBezTo>
                  <a:cubicBezTo>
                    <a:pt x="234" y="1340"/>
                    <a:pt x="1" y="1840"/>
                    <a:pt x="134" y="2307"/>
                  </a:cubicBezTo>
                  <a:lnTo>
                    <a:pt x="1569" y="6777"/>
                  </a:lnTo>
                  <a:lnTo>
                    <a:pt x="2970" y="11214"/>
                  </a:lnTo>
                  <a:cubicBezTo>
                    <a:pt x="3107" y="11599"/>
                    <a:pt x="3473" y="11849"/>
                    <a:pt x="3859" y="11849"/>
                  </a:cubicBezTo>
                  <a:cubicBezTo>
                    <a:pt x="3940" y="11849"/>
                    <a:pt x="4022" y="11838"/>
                    <a:pt x="4104" y="11814"/>
                  </a:cubicBezTo>
                  <a:lnTo>
                    <a:pt x="7473" y="10713"/>
                  </a:lnTo>
                  <a:cubicBezTo>
                    <a:pt x="7940" y="10513"/>
                    <a:pt x="8240" y="10113"/>
                    <a:pt x="8307" y="9646"/>
                  </a:cubicBezTo>
                  <a:cubicBezTo>
                    <a:pt x="8607" y="8545"/>
                    <a:pt x="8407" y="6911"/>
                    <a:pt x="8340" y="6210"/>
                  </a:cubicBezTo>
                  <a:cubicBezTo>
                    <a:pt x="8173" y="4509"/>
                    <a:pt x="7606" y="2908"/>
                    <a:pt x="6739" y="1440"/>
                  </a:cubicBezTo>
                  <a:cubicBezTo>
                    <a:pt x="6472" y="940"/>
                    <a:pt x="6105" y="540"/>
                    <a:pt x="5605" y="206"/>
                  </a:cubicBezTo>
                  <a:cubicBezTo>
                    <a:pt x="5390" y="68"/>
                    <a:pt x="5139" y="0"/>
                    <a:pt x="4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efa4dd4d38_0_292"/>
            <p:cNvSpPr/>
            <p:nvPr/>
          </p:nvSpPr>
          <p:spPr>
            <a:xfrm rot="-756203">
              <a:off x="-440271" y="5662498"/>
              <a:ext cx="48400" cy="43525"/>
            </a:xfrm>
            <a:custGeom>
              <a:avLst/>
              <a:gdLst/>
              <a:ahLst/>
              <a:cxnLst/>
              <a:rect l="l" t="t" r="r" b="b"/>
              <a:pathLst>
                <a:path w="1936" h="1741" extrusionOk="0">
                  <a:moveTo>
                    <a:pt x="950" y="1"/>
                  </a:moveTo>
                  <a:cubicBezTo>
                    <a:pt x="867" y="1"/>
                    <a:pt x="783" y="13"/>
                    <a:pt x="701" y="38"/>
                  </a:cubicBezTo>
                  <a:cubicBezTo>
                    <a:pt x="234" y="171"/>
                    <a:pt x="1" y="672"/>
                    <a:pt x="134" y="1139"/>
                  </a:cubicBezTo>
                  <a:cubicBezTo>
                    <a:pt x="244" y="1496"/>
                    <a:pt x="603" y="1740"/>
                    <a:pt x="988" y="1740"/>
                  </a:cubicBezTo>
                  <a:cubicBezTo>
                    <a:pt x="1070" y="1740"/>
                    <a:pt x="1153" y="1729"/>
                    <a:pt x="1235" y="1706"/>
                  </a:cubicBezTo>
                  <a:cubicBezTo>
                    <a:pt x="1669" y="1539"/>
                    <a:pt x="1935" y="1072"/>
                    <a:pt x="1769" y="605"/>
                  </a:cubicBezTo>
                  <a:cubicBezTo>
                    <a:pt x="1660" y="226"/>
                    <a:pt x="1310" y="1"/>
                    <a:pt x="950" y="1"/>
                  </a:cubicBezTo>
                  <a:close/>
                </a:path>
              </a:pathLst>
            </a:custGeom>
            <a:solidFill>
              <a:srgbClr val="C1E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gefa4dd4d38_0_292"/>
            <p:cNvSpPr/>
            <p:nvPr/>
          </p:nvSpPr>
          <p:spPr>
            <a:xfrm rot="-756203">
              <a:off x="-490980" y="5691792"/>
              <a:ext cx="48400" cy="43500"/>
            </a:xfrm>
            <a:custGeom>
              <a:avLst/>
              <a:gdLst/>
              <a:ahLst/>
              <a:cxnLst/>
              <a:rect l="l" t="t" r="r" b="b"/>
              <a:pathLst>
                <a:path w="1936" h="1740" extrusionOk="0">
                  <a:moveTo>
                    <a:pt x="963" y="0"/>
                  </a:moveTo>
                  <a:cubicBezTo>
                    <a:pt x="877" y="0"/>
                    <a:pt x="789" y="12"/>
                    <a:pt x="701" y="37"/>
                  </a:cubicBezTo>
                  <a:cubicBezTo>
                    <a:pt x="234" y="171"/>
                    <a:pt x="1" y="671"/>
                    <a:pt x="134" y="1138"/>
                  </a:cubicBezTo>
                  <a:cubicBezTo>
                    <a:pt x="244" y="1496"/>
                    <a:pt x="604" y="1740"/>
                    <a:pt x="988" y="1740"/>
                  </a:cubicBezTo>
                  <a:cubicBezTo>
                    <a:pt x="1070" y="1740"/>
                    <a:pt x="1153" y="1729"/>
                    <a:pt x="1235" y="1705"/>
                  </a:cubicBezTo>
                  <a:cubicBezTo>
                    <a:pt x="1669" y="1538"/>
                    <a:pt x="1936" y="1071"/>
                    <a:pt x="1802" y="604"/>
                  </a:cubicBezTo>
                  <a:cubicBezTo>
                    <a:pt x="1667" y="225"/>
                    <a:pt x="1333" y="0"/>
                    <a:pt x="963" y="0"/>
                  </a:cubicBezTo>
                  <a:close/>
                </a:path>
              </a:pathLst>
            </a:custGeom>
            <a:solidFill>
              <a:srgbClr val="C1E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gefa4dd4d38_0_292"/>
            <p:cNvSpPr/>
            <p:nvPr/>
          </p:nvSpPr>
          <p:spPr>
            <a:xfrm rot="-756203">
              <a:off x="-1041025" y="5465325"/>
              <a:ext cx="748872" cy="459398"/>
            </a:xfrm>
            <a:custGeom>
              <a:avLst/>
              <a:gdLst/>
              <a:ahLst/>
              <a:cxnLst/>
              <a:rect l="l" t="t" r="r" b="b"/>
              <a:pathLst>
                <a:path w="29955" h="18376" extrusionOk="0">
                  <a:moveTo>
                    <a:pt x="23233" y="0"/>
                  </a:moveTo>
                  <a:cubicBezTo>
                    <a:pt x="22736" y="0"/>
                    <a:pt x="22164" y="171"/>
                    <a:pt x="21349" y="414"/>
                  </a:cubicBezTo>
                  <a:cubicBezTo>
                    <a:pt x="17913" y="1515"/>
                    <a:pt x="14377" y="2315"/>
                    <a:pt x="10808" y="2849"/>
                  </a:cubicBezTo>
                  <a:cubicBezTo>
                    <a:pt x="8923" y="3139"/>
                    <a:pt x="7019" y="3281"/>
                    <a:pt x="5117" y="3281"/>
                  </a:cubicBezTo>
                  <a:cubicBezTo>
                    <a:pt x="3517" y="3281"/>
                    <a:pt x="1918" y="3180"/>
                    <a:pt x="334" y="2982"/>
                  </a:cubicBezTo>
                  <a:cubicBezTo>
                    <a:pt x="234" y="2982"/>
                    <a:pt x="100" y="2949"/>
                    <a:pt x="0" y="2916"/>
                  </a:cubicBezTo>
                  <a:lnTo>
                    <a:pt x="0" y="18293"/>
                  </a:lnTo>
                  <a:cubicBezTo>
                    <a:pt x="1161" y="18349"/>
                    <a:pt x="2319" y="18376"/>
                    <a:pt x="3476" y="18376"/>
                  </a:cubicBezTo>
                  <a:cubicBezTo>
                    <a:pt x="6506" y="18376"/>
                    <a:pt x="9524" y="18189"/>
                    <a:pt x="12542" y="17826"/>
                  </a:cubicBezTo>
                  <a:cubicBezTo>
                    <a:pt x="16845" y="17226"/>
                    <a:pt x="21182" y="16492"/>
                    <a:pt x="25218" y="14858"/>
                  </a:cubicBezTo>
                  <a:cubicBezTo>
                    <a:pt x="26886" y="14157"/>
                    <a:pt x="29955" y="13123"/>
                    <a:pt x="29955" y="11355"/>
                  </a:cubicBezTo>
                  <a:cubicBezTo>
                    <a:pt x="29955" y="11288"/>
                    <a:pt x="29955" y="11255"/>
                    <a:pt x="29955" y="11188"/>
                  </a:cubicBezTo>
                  <a:lnTo>
                    <a:pt x="29955" y="10988"/>
                  </a:lnTo>
                  <a:lnTo>
                    <a:pt x="29921" y="10821"/>
                  </a:lnTo>
                  <a:cubicBezTo>
                    <a:pt x="29921" y="10788"/>
                    <a:pt x="29888" y="10721"/>
                    <a:pt x="29888" y="10688"/>
                  </a:cubicBezTo>
                  <a:cubicBezTo>
                    <a:pt x="29888" y="10655"/>
                    <a:pt x="29855" y="10621"/>
                    <a:pt x="29855" y="10588"/>
                  </a:cubicBezTo>
                  <a:cubicBezTo>
                    <a:pt x="29855" y="10521"/>
                    <a:pt x="29821" y="10488"/>
                    <a:pt x="29821" y="10421"/>
                  </a:cubicBezTo>
                  <a:cubicBezTo>
                    <a:pt x="29755" y="10188"/>
                    <a:pt x="29688" y="9954"/>
                    <a:pt x="29621" y="9721"/>
                  </a:cubicBezTo>
                  <a:cubicBezTo>
                    <a:pt x="29588" y="9620"/>
                    <a:pt x="29554" y="9520"/>
                    <a:pt x="29521" y="9454"/>
                  </a:cubicBezTo>
                  <a:cubicBezTo>
                    <a:pt x="29054" y="8086"/>
                    <a:pt x="28354" y="6552"/>
                    <a:pt x="28053" y="5751"/>
                  </a:cubicBezTo>
                  <a:cubicBezTo>
                    <a:pt x="27486" y="4183"/>
                    <a:pt x="26652" y="2716"/>
                    <a:pt x="25552" y="1481"/>
                  </a:cubicBezTo>
                  <a:cubicBezTo>
                    <a:pt x="25485" y="1415"/>
                    <a:pt x="25418" y="1348"/>
                    <a:pt x="25351" y="1248"/>
                  </a:cubicBezTo>
                  <a:cubicBezTo>
                    <a:pt x="25085" y="981"/>
                    <a:pt x="24818" y="714"/>
                    <a:pt x="24551" y="514"/>
                  </a:cubicBezTo>
                  <a:cubicBezTo>
                    <a:pt x="24087" y="146"/>
                    <a:pt x="23691" y="0"/>
                    <a:pt x="23233" y="0"/>
                  </a:cubicBez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gefa4dd4d38_0_292"/>
            <p:cNvSpPr/>
            <p:nvPr/>
          </p:nvSpPr>
          <p:spPr>
            <a:xfrm rot="-756203">
              <a:off x="-1012158" y="5726813"/>
              <a:ext cx="748872" cy="194724"/>
            </a:xfrm>
            <a:custGeom>
              <a:avLst/>
              <a:gdLst/>
              <a:ahLst/>
              <a:cxnLst/>
              <a:rect l="l" t="t" r="r" b="b"/>
              <a:pathLst>
                <a:path w="29955" h="7789" extrusionOk="0">
                  <a:moveTo>
                    <a:pt x="29855" y="1"/>
                  </a:moveTo>
                  <a:cubicBezTo>
                    <a:pt x="28854" y="1002"/>
                    <a:pt x="26953" y="1669"/>
                    <a:pt x="25752" y="2169"/>
                  </a:cubicBezTo>
                  <a:cubicBezTo>
                    <a:pt x="21716" y="3804"/>
                    <a:pt x="17346" y="4571"/>
                    <a:pt x="13076" y="5138"/>
                  </a:cubicBezTo>
                  <a:cubicBezTo>
                    <a:pt x="10100" y="5504"/>
                    <a:pt x="7108" y="5682"/>
                    <a:pt x="4111" y="5682"/>
                  </a:cubicBezTo>
                  <a:cubicBezTo>
                    <a:pt x="2742" y="5682"/>
                    <a:pt x="1371" y="5645"/>
                    <a:pt x="0" y="5571"/>
                  </a:cubicBezTo>
                  <a:lnTo>
                    <a:pt x="0" y="7706"/>
                  </a:lnTo>
                  <a:cubicBezTo>
                    <a:pt x="1161" y="7762"/>
                    <a:pt x="2319" y="7789"/>
                    <a:pt x="3476" y="7789"/>
                  </a:cubicBezTo>
                  <a:cubicBezTo>
                    <a:pt x="6506" y="7789"/>
                    <a:pt x="9524" y="7602"/>
                    <a:pt x="12542" y="7239"/>
                  </a:cubicBezTo>
                  <a:cubicBezTo>
                    <a:pt x="16845" y="6639"/>
                    <a:pt x="21182" y="5905"/>
                    <a:pt x="25218" y="4271"/>
                  </a:cubicBezTo>
                  <a:cubicBezTo>
                    <a:pt x="26886" y="3570"/>
                    <a:pt x="29955" y="2536"/>
                    <a:pt x="29955" y="768"/>
                  </a:cubicBezTo>
                  <a:cubicBezTo>
                    <a:pt x="29955" y="701"/>
                    <a:pt x="29921" y="668"/>
                    <a:pt x="29921" y="601"/>
                  </a:cubicBezTo>
                  <a:lnTo>
                    <a:pt x="29921" y="401"/>
                  </a:lnTo>
                  <a:lnTo>
                    <a:pt x="29888" y="268"/>
                  </a:lnTo>
                  <a:cubicBezTo>
                    <a:pt x="29888" y="201"/>
                    <a:pt x="29855" y="168"/>
                    <a:pt x="29855" y="101"/>
                  </a:cubicBezTo>
                  <a:cubicBezTo>
                    <a:pt x="29855" y="68"/>
                    <a:pt x="29855" y="34"/>
                    <a:pt x="29855" y="1"/>
                  </a:cubicBez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gefa4dd4d38_0_292"/>
            <p:cNvSpPr/>
            <p:nvPr/>
          </p:nvSpPr>
          <p:spPr>
            <a:xfrm rot="-756203">
              <a:off x="-122588" y="5152537"/>
              <a:ext cx="97675" cy="60650"/>
            </a:xfrm>
            <a:custGeom>
              <a:avLst/>
              <a:gdLst/>
              <a:ahLst/>
              <a:cxnLst/>
              <a:rect l="l" t="t" r="r" b="b"/>
              <a:pathLst>
                <a:path w="3907" h="2426" extrusionOk="0">
                  <a:moveTo>
                    <a:pt x="3621" y="0"/>
                  </a:moveTo>
                  <a:cubicBezTo>
                    <a:pt x="3592" y="0"/>
                    <a:pt x="3561" y="7"/>
                    <a:pt x="3529" y="20"/>
                  </a:cubicBezTo>
                  <a:cubicBezTo>
                    <a:pt x="2928" y="354"/>
                    <a:pt x="2295" y="688"/>
                    <a:pt x="1694" y="1054"/>
                  </a:cubicBezTo>
                  <a:cubicBezTo>
                    <a:pt x="1161" y="1355"/>
                    <a:pt x="493" y="1622"/>
                    <a:pt x="93" y="2122"/>
                  </a:cubicBezTo>
                  <a:cubicBezTo>
                    <a:pt x="1" y="2245"/>
                    <a:pt x="79" y="2426"/>
                    <a:pt x="250" y="2426"/>
                  </a:cubicBezTo>
                  <a:cubicBezTo>
                    <a:pt x="264" y="2426"/>
                    <a:pt x="278" y="2425"/>
                    <a:pt x="293" y="2422"/>
                  </a:cubicBezTo>
                  <a:cubicBezTo>
                    <a:pt x="894" y="2322"/>
                    <a:pt x="1461" y="1855"/>
                    <a:pt x="1994" y="1521"/>
                  </a:cubicBezTo>
                  <a:cubicBezTo>
                    <a:pt x="2595" y="1155"/>
                    <a:pt x="3162" y="754"/>
                    <a:pt x="3762" y="387"/>
                  </a:cubicBezTo>
                  <a:cubicBezTo>
                    <a:pt x="3906" y="243"/>
                    <a:pt x="3802" y="0"/>
                    <a:pt x="3621" y="0"/>
                  </a:cubicBezTo>
                  <a:close/>
                </a:path>
              </a:pathLst>
            </a:custGeom>
            <a:solidFill>
              <a:srgbClr val="E08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gefa4dd4d38_0_292"/>
            <p:cNvSpPr/>
            <p:nvPr/>
          </p:nvSpPr>
          <p:spPr>
            <a:xfrm rot="-756203">
              <a:off x="-48555" y="5252302"/>
              <a:ext cx="72000" cy="38825"/>
            </a:xfrm>
            <a:custGeom>
              <a:avLst/>
              <a:gdLst/>
              <a:ahLst/>
              <a:cxnLst/>
              <a:rect l="l" t="t" r="r" b="b"/>
              <a:pathLst>
                <a:path w="2880" h="1553" extrusionOk="0">
                  <a:moveTo>
                    <a:pt x="2590" y="1"/>
                  </a:moveTo>
                  <a:cubicBezTo>
                    <a:pt x="2563" y="1"/>
                    <a:pt x="2534" y="6"/>
                    <a:pt x="2503" y="18"/>
                  </a:cubicBezTo>
                  <a:cubicBezTo>
                    <a:pt x="2069" y="185"/>
                    <a:pt x="1635" y="385"/>
                    <a:pt x="1235" y="585"/>
                  </a:cubicBezTo>
                  <a:cubicBezTo>
                    <a:pt x="801" y="718"/>
                    <a:pt x="401" y="985"/>
                    <a:pt x="68" y="1319"/>
                  </a:cubicBezTo>
                  <a:cubicBezTo>
                    <a:pt x="1" y="1419"/>
                    <a:pt x="68" y="1552"/>
                    <a:pt x="168" y="1552"/>
                  </a:cubicBezTo>
                  <a:cubicBezTo>
                    <a:pt x="601" y="1519"/>
                    <a:pt x="1002" y="1352"/>
                    <a:pt x="1369" y="1119"/>
                  </a:cubicBezTo>
                  <a:cubicBezTo>
                    <a:pt x="1836" y="919"/>
                    <a:pt x="2269" y="685"/>
                    <a:pt x="2703" y="452"/>
                  </a:cubicBezTo>
                  <a:cubicBezTo>
                    <a:pt x="2880" y="304"/>
                    <a:pt x="2796" y="1"/>
                    <a:pt x="2590" y="1"/>
                  </a:cubicBezTo>
                  <a:close/>
                </a:path>
              </a:pathLst>
            </a:custGeom>
            <a:solidFill>
              <a:srgbClr val="E08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gefa4dd4d38_0_292"/>
            <p:cNvSpPr/>
            <p:nvPr/>
          </p:nvSpPr>
          <p:spPr>
            <a:xfrm rot="-756203">
              <a:off x="-27666" y="5303677"/>
              <a:ext cx="75750" cy="72350"/>
            </a:xfrm>
            <a:custGeom>
              <a:avLst/>
              <a:gdLst/>
              <a:ahLst/>
              <a:cxnLst/>
              <a:rect l="l" t="t" r="r" b="b"/>
              <a:pathLst>
                <a:path w="3030" h="2894" extrusionOk="0">
                  <a:moveTo>
                    <a:pt x="2838" y="1"/>
                  </a:moveTo>
                  <a:cubicBezTo>
                    <a:pt x="2809" y="1"/>
                    <a:pt x="2779" y="10"/>
                    <a:pt x="2751" y="31"/>
                  </a:cubicBezTo>
                  <a:cubicBezTo>
                    <a:pt x="1883" y="865"/>
                    <a:pt x="783" y="1666"/>
                    <a:pt x="82" y="2633"/>
                  </a:cubicBezTo>
                  <a:cubicBezTo>
                    <a:pt x="1" y="2742"/>
                    <a:pt x="117" y="2894"/>
                    <a:pt x="236" y="2894"/>
                  </a:cubicBezTo>
                  <a:cubicBezTo>
                    <a:pt x="263" y="2894"/>
                    <a:pt x="290" y="2886"/>
                    <a:pt x="316" y="2867"/>
                  </a:cubicBezTo>
                  <a:cubicBezTo>
                    <a:pt x="1316" y="2166"/>
                    <a:pt x="2084" y="1099"/>
                    <a:pt x="2951" y="232"/>
                  </a:cubicBezTo>
                  <a:cubicBezTo>
                    <a:pt x="3030" y="127"/>
                    <a:pt x="2943" y="1"/>
                    <a:pt x="2838" y="1"/>
                  </a:cubicBezTo>
                  <a:close/>
                </a:path>
              </a:pathLst>
            </a:custGeom>
            <a:solidFill>
              <a:srgbClr val="E08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gefa4dd4d38_0_292"/>
          <p:cNvSpPr txBox="1">
            <a:spLocks noGrp="1"/>
          </p:cNvSpPr>
          <p:nvPr>
            <p:ph type="ctrTitle"/>
          </p:nvPr>
        </p:nvSpPr>
        <p:spPr>
          <a:xfrm>
            <a:off x="3681475" y="859100"/>
            <a:ext cx="4561200" cy="1225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2E56"/>
              </a:buClr>
              <a:buSzPts val="5200"/>
              <a:buNone/>
              <a:defRPr sz="5000">
                <a:solidFill>
                  <a:srgbClr val="FF2E56"/>
                </a:solidFill>
                <a:latin typeface="Francois One"/>
                <a:ea typeface="Francois One"/>
                <a:cs typeface="Francois One"/>
                <a:sym typeface="Francois 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342" name="Google Shape;342;gefa4dd4d38_0_292"/>
          <p:cNvSpPr txBox="1">
            <a:spLocks noGrp="1"/>
          </p:cNvSpPr>
          <p:nvPr>
            <p:ph type="subTitle" idx="1"/>
          </p:nvPr>
        </p:nvSpPr>
        <p:spPr>
          <a:xfrm>
            <a:off x="4724575" y="2376700"/>
            <a:ext cx="2475000" cy="156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lt1"/>
                </a:solidFill>
                <a:latin typeface="Oswald Regular"/>
                <a:ea typeface="Oswald Regular"/>
                <a:cs typeface="Oswald Regular"/>
                <a:sym typeface="Oswald Regular"/>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43" name="Google Shape;343;gefa4dd4d38_0_292"/>
          <p:cNvSpPr txBox="1"/>
          <p:nvPr/>
        </p:nvSpPr>
        <p:spPr>
          <a:xfrm>
            <a:off x="4807075" y="4144700"/>
            <a:ext cx="2310000" cy="1221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US" sz="1000">
                <a:solidFill>
                  <a:schemeClr val="lt1"/>
                </a:solidFill>
                <a:latin typeface="Oswald"/>
                <a:ea typeface="Oswald"/>
                <a:cs typeface="Oswald"/>
                <a:sym typeface="Oswald"/>
              </a:rPr>
              <a:t>CREDITS: This presentation template was created by </a:t>
            </a:r>
            <a:r>
              <a:rPr lang="en-US" sz="1000" b="1">
                <a:solidFill>
                  <a:schemeClr val="lt1"/>
                </a:solidFill>
                <a:uFill>
                  <a:noFill/>
                </a:uFill>
                <a:latin typeface="Oswald"/>
                <a:ea typeface="Oswald"/>
                <a:cs typeface="Oswald"/>
                <a:sym typeface="Oswald"/>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US" sz="1000">
                <a:solidFill>
                  <a:schemeClr val="lt1"/>
                </a:solidFill>
                <a:latin typeface="Oswald"/>
                <a:ea typeface="Oswald"/>
                <a:cs typeface="Oswald"/>
                <a:sym typeface="Oswald"/>
              </a:rPr>
              <a:t>, including icons by </a:t>
            </a:r>
            <a:r>
              <a:rPr lang="en-US" sz="1000" b="1">
                <a:solidFill>
                  <a:schemeClr val="lt1"/>
                </a:solidFill>
                <a:uFill>
                  <a:noFill/>
                </a:uFill>
                <a:latin typeface="Oswald"/>
                <a:ea typeface="Oswald"/>
                <a:cs typeface="Oswald"/>
                <a:sym typeface="Oswal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US" sz="1000">
                <a:solidFill>
                  <a:schemeClr val="lt1"/>
                </a:solidFill>
                <a:latin typeface="Oswald"/>
                <a:ea typeface="Oswald"/>
                <a:cs typeface="Oswald"/>
                <a:sym typeface="Oswald"/>
              </a:rPr>
              <a:t>, and infographics &amp; images by </a:t>
            </a:r>
            <a:r>
              <a:rPr lang="en-US" sz="1000" b="1">
                <a:solidFill>
                  <a:schemeClr val="lt1"/>
                </a:solidFill>
                <a:uFill>
                  <a:noFill/>
                </a:uFill>
                <a:latin typeface="Oswald"/>
                <a:ea typeface="Oswald"/>
                <a:cs typeface="Oswald"/>
                <a:sym typeface="Oswal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US" sz="1000">
                <a:solidFill>
                  <a:schemeClr val="lt1"/>
                </a:solidFill>
                <a:latin typeface="Oswald"/>
                <a:ea typeface="Oswald"/>
                <a:cs typeface="Oswald"/>
                <a:sym typeface="Oswald"/>
              </a:rPr>
              <a:t> and illustrations by </a:t>
            </a:r>
            <a:r>
              <a:rPr lang="en-US" sz="1000" b="1">
                <a:solidFill>
                  <a:schemeClr val="lt1"/>
                </a:solidFill>
                <a:uFill>
                  <a:noFill/>
                </a:uFill>
                <a:latin typeface="Oswald"/>
                <a:ea typeface="Oswald"/>
                <a:cs typeface="Oswald"/>
                <a:sym typeface="Oswald"/>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r>
              <a:rPr lang="en-US" sz="1000">
                <a:solidFill>
                  <a:schemeClr val="lt1"/>
                </a:solidFill>
                <a:latin typeface="Oswald"/>
                <a:ea typeface="Oswald"/>
                <a:cs typeface="Oswald"/>
                <a:sym typeface="Oswald"/>
              </a:rPr>
              <a:t>. </a:t>
            </a:r>
            <a:endParaRPr sz="1000">
              <a:solidFill>
                <a:schemeClr val="lt1"/>
              </a:solidFill>
              <a:latin typeface="Oswald"/>
              <a:ea typeface="Oswald"/>
              <a:cs typeface="Oswald"/>
              <a:sym typeface="Oswa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44"/>
        <p:cNvGrpSpPr/>
        <p:nvPr/>
      </p:nvGrpSpPr>
      <p:grpSpPr>
        <a:xfrm>
          <a:off x="0" y="0"/>
          <a:ext cx="0" cy="0"/>
          <a:chOff x="0" y="0"/>
          <a:chExt cx="0" cy="0"/>
        </a:xfrm>
      </p:grpSpPr>
      <p:grpSp>
        <p:nvGrpSpPr>
          <p:cNvPr id="345" name="Google Shape;345;gefa4dd4d38_0_339"/>
          <p:cNvGrpSpPr/>
          <p:nvPr/>
        </p:nvGrpSpPr>
        <p:grpSpPr>
          <a:xfrm rot="10800000" flipH="1">
            <a:off x="5739738" y="5364661"/>
            <a:ext cx="3543569" cy="2717648"/>
            <a:chOff x="-1333512" y="-1472456"/>
            <a:chExt cx="3543569" cy="2038287"/>
          </a:xfrm>
        </p:grpSpPr>
        <p:sp>
          <p:nvSpPr>
            <p:cNvPr id="346" name="Google Shape;346;gefa4dd4d38_0_339"/>
            <p:cNvSpPr/>
            <p:nvPr/>
          </p:nvSpPr>
          <p:spPr>
            <a:xfrm flipH="1">
              <a:off x="-1079176" y="-1232725"/>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gefa4dd4d38_0_339"/>
            <p:cNvSpPr/>
            <p:nvPr/>
          </p:nvSpPr>
          <p:spPr>
            <a:xfrm rot="4426811">
              <a:off x="-31052" y="-555184"/>
              <a:ext cx="217146" cy="889900"/>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gefa4dd4d38_0_339"/>
            <p:cNvSpPr/>
            <p:nvPr/>
          </p:nvSpPr>
          <p:spPr>
            <a:xfrm rot="-895057">
              <a:off x="-1234907" y="-1443829"/>
              <a:ext cx="328360" cy="80885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gefa4dd4d38_0_339"/>
            <p:cNvSpPr/>
            <p:nvPr/>
          </p:nvSpPr>
          <p:spPr>
            <a:xfrm rot="6497178">
              <a:off x="1483413" y="-212274"/>
              <a:ext cx="217151" cy="88990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gefa4dd4d38_0_339"/>
          <p:cNvGrpSpPr/>
          <p:nvPr/>
        </p:nvGrpSpPr>
        <p:grpSpPr>
          <a:xfrm rot="-5400000" flipH="1">
            <a:off x="-1593198" y="1292364"/>
            <a:ext cx="4724640" cy="2038287"/>
            <a:chOff x="-12" y="-239731"/>
            <a:chExt cx="3543569" cy="2038287"/>
          </a:xfrm>
        </p:grpSpPr>
        <p:sp>
          <p:nvSpPr>
            <p:cNvPr id="351" name="Google Shape;351;gefa4dd4d38_0_339"/>
            <p:cNvSpPr/>
            <p:nvPr/>
          </p:nvSpPr>
          <p:spPr>
            <a:xfrm>
              <a:off x="-12" y="0"/>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gefa4dd4d38_0_339"/>
            <p:cNvSpPr/>
            <p:nvPr/>
          </p:nvSpPr>
          <p:spPr>
            <a:xfrm rot="-4426811" flipH="1">
              <a:off x="2023950" y="677541"/>
              <a:ext cx="217146" cy="889900"/>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gefa4dd4d38_0_339"/>
            <p:cNvSpPr/>
            <p:nvPr/>
          </p:nvSpPr>
          <p:spPr>
            <a:xfrm rot="895057" flipH="1">
              <a:off x="3116591" y="-211104"/>
              <a:ext cx="328360" cy="80885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gefa4dd4d38_0_339"/>
            <p:cNvSpPr/>
            <p:nvPr/>
          </p:nvSpPr>
          <p:spPr>
            <a:xfrm rot="-6497178" flipH="1">
              <a:off x="509480" y="1020451"/>
              <a:ext cx="217151" cy="88990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355"/>
        <p:cNvGrpSpPr/>
        <p:nvPr/>
      </p:nvGrpSpPr>
      <p:grpSpPr>
        <a:xfrm>
          <a:off x="0" y="0"/>
          <a:ext cx="0" cy="0"/>
          <a:chOff x="0" y="0"/>
          <a:chExt cx="0" cy="0"/>
        </a:xfrm>
      </p:grpSpPr>
      <p:grpSp>
        <p:nvGrpSpPr>
          <p:cNvPr id="356" name="Google Shape;356;gefa4dd4d38_0_350"/>
          <p:cNvGrpSpPr/>
          <p:nvPr/>
        </p:nvGrpSpPr>
        <p:grpSpPr>
          <a:xfrm rot="-5400000">
            <a:off x="-2518516" y="-806349"/>
            <a:ext cx="13304976" cy="8267975"/>
            <a:chOff x="1026000" y="-780975"/>
            <a:chExt cx="9978982" cy="6553043"/>
          </a:xfrm>
        </p:grpSpPr>
        <p:sp>
          <p:nvSpPr>
            <p:cNvPr id="357" name="Google Shape;357;gefa4dd4d38_0_350"/>
            <p:cNvSpPr/>
            <p:nvPr/>
          </p:nvSpPr>
          <p:spPr>
            <a:xfrm>
              <a:off x="1026000" y="-780975"/>
              <a:ext cx="9978982" cy="6553043"/>
            </a:xfrm>
            <a:custGeom>
              <a:avLst/>
              <a:gdLst/>
              <a:ahLst/>
              <a:cxnLst/>
              <a:rect l="l" t="t" r="r" b="b"/>
              <a:pathLst>
                <a:path w="156013" h="156276" extrusionOk="0">
                  <a:moveTo>
                    <a:pt x="87163" y="0"/>
                  </a:moveTo>
                  <a:cubicBezTo>
                    <a:pt x="84361" y="5204"/>
                    <a:pt x="81492" y="10274"/>
                    <a:pt x="76355" y="12876"/>
                  </a:cubicBezTo>
                  <a:cubicBezTo>
                    <a:pt x="67182" y="17546"/>
                    <a:pt x="53372" y="12776"/>
                    <a:pt x="47535" y="21249"/>
                  </a:cubicBezTo>
                  <a:cubicBezTo>
                    <a:pt x="42298" y="28921"/>
                    <a:pt x="49269" y="40129"/>
                    <a:pt x="45200" y="48468"/>
                  </a:cubicBezTo>
                  <a:cubicBezTo>
                    <a:pt x="41697" y="55707"/>
                    <a:pt x="31723" y="57341"/>
                    <a:pt x="27087" y="63846"/>
                  </a:cubicBezTo>
                  <a:cubicBezTo>
                    <a:pt x="22817" y="69850"/>
                    <a:pt x="24185" y="77956"/>
                    <a:pt x="23985" y="85294"/>
                  </a:cubicBezTo>
                  <a:cubicBezTo>
                    <a:pt x="23651" y="96969"/>
                    <a:pt x="15178" y="101940"/>
                    <a:pt x="5805" y="106710"/>
                  </a:cubicBezTo>
                  <a:cubicBezTo>
                    <a:pt x="3370" y="107944"/>
                    <a:pt x="1002" y="109612"/>
                    <a:pt x="1" y="112214"/>
                  </a:cubicBezTo>
                  <a:cubicBezTo>
                    <a:pt x="2936" y="114015"/>
                    <a:pt x="3737" y="121187"/>
                    <a:pt x="6539" y="124289"/>
                  </a:cubicBezTo>
                  <a:cubicBezTo>
                    <a:pt x="9083" y="127141"/>
                    <a:pt x="11860" y="128223"/>
                    <a:pt x="14852" y="128223"/>
                  </a:cubicBezTo>
                  <a:cubicBezTo>
                    <a:pt x="17039" y="128223"/>
                    <a:pt x="19341" y="127645"/>
                    <a:pt x="21750" y="126757"/>
                  </a:cubicBezTo>
                  <a:cubicBezTo>
                    <a:pt x="25060" y="125520"/>
                    <a:pt x="27650" y="124660"/>
                    <a:pt x="30271" y="124660"/>
                  </a:cubicBezTo>
                  <a:cubicBezTo>
                    <a:pt x="32879" y="124660"/>
                    <a:pt x="35518" y="125512"/>
                    <a:pt x="38929" y="127691"/>
                  </a:cubicBezTo>
                  <a:cubicBezTo>
                    <a:pt x="43632" y="130694"/>
                    <a:pt x="47735" y="134663"/>
                    <a:pt x="52939" y="136665"/>
                  </a:cubicBezTo>
                  <a:cubicBezTo>
                    <a:pt x="55854" y="137785"/>
                    <a:pt x="58839" y="138206"/>
                    <a:pt x="61872" y="138206"/>
                  </a:cubicBezTo>
                  <a:cubicBezTo>
                    <a:pt x="71042" y="138206"/>
                    <a:pt x="80650" y="134357"/>
                    <a:pt x="90086" y="134357"/>
                  </a:cubicBezTo>
                  <a:cubicBezTo>
                    <a:pt x="90814" y="134357"/>
                    <a:pt x="91541" y="134380"/>
                    <a:pt x="92267" y="134430"/>
                  </a:cubicBezTo>
                  <a:cubicBezTo>
                    <a:pt x="109946" y="135664"/>
                    <a:pt x="123189" y="152076"/>
                    <a:pt x="140568" y="155578"/>
                  </a:cubicBezTo>
                  <a:cubicBezTo>
                    <a:pt x="143015" y="156042"/>
                    <a:pt x="145493" y="156276"/>
                    <a:pt x="147972" y="156276"/>
                  </a:cubicBezTo>
                  <a:cubicBezTo>
                    <a:pt x="150663" y="156276"/>
                    <a:pt x="153356" y="156000"/>
                    <a:pt x="156012" y="155445"/>
                  </a:cubicBezTo>
                  <a:lnTo>
                    <a:pt x="156012" y="0"/>
                  </a:ln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gefa4dd4d38_0_350"/>
            <p:cNvSpPr/>
            <p:nvPr/>
          </p:nvSpPr>
          <p:spPr>
            <a:xfrm>
              <a:off x="1739534" y="2761935"/>
              <a:ext cx="2247" cy="43015"/>
            </a:xfrm>
            <a:custGeom>
              <a:avLst/>
              <a:gdLst/>
              <a:ahLst/>
              <a:cxnLst/>
              <a:rect l="l" t="t" r="r" b="b"/>
              <a:pathLst>
                <a:path w="68" h="1302" extrusionOk="0">
                  <a:moveTo>
                    <a:pt x="68" y="0"/>
                  </a:moveTo>
                  <a:cubicBezTo>
                    <a:pt x="34" y="434"/>
                    <a:pt x="1" y="868"/>
                    <a:pt x="1" y="1301"/>
                  </a:cubicBezTo>
                  <a:cubicBezTo>
                    <a:pt x="34" y="1068"/>
                    <a:pt x="34" y="834"/>
                    <a:pt x="68" y="601"/>
                  </a:cubicBezTo>
                  <a:lnTo>
                    <a:pt x="68" y="0"/>
                  </a:lnTo>
                  <a:close/>
                </a:path>
              </a:pathLst>
            </a:custGeom>
            <a:solidFill>
              <a:srgbClr val="58A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gefa4dd4d38_0_350"/>
            <p:cNvSpPr/>
            <p:nvPr/>
          </p:nvSpPr>
          <p:spPr>
            <a:xfrm rot="3151388">
              <a:off x="1684876" y="2992442"/>
              <a:ext cx="133776" cy="533519"/>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gefa4dd4d38_0_350"/>
            <p:cNvSpPr/>
            <p:nvPr/>
          </p:nvSpPr>
          <p:spPr>
            <a:xfrm>
              <a:off x="2438272" y="1418965"/>
              <a:ext cx="463318" cy="557277"/>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gefa4dd4d38_0_350"/>
            <p:cNvSpPr/>
            <p:nvPr/>
          </p:nvSpPr>
          <p:spPr>
            <a:xfrm>
              <a:off x="3555843" y="460900"/>
              <a:ext cx="287988" cy="634056"/>
            </a:xfrm>
            <a:custGeom>
              <a:avLst/>
              <a:gdLst/>
              <a:ahLst/>
              <a:cxnLst/>
              <a:rect l="l" t="t" r="r" b="b"/>
              <a:pathLst>
                <a:path w="8717" h="19192" extrusionOk="0">
                  <a:moveTo>
                    <a:pt x="5280" y="1"/>
                  </a:moveTo>
                  <a:cubicBezTo>
                    <a:pt x="5172" y="1"/>
                    <a:pt x="5058" y="98"/>
                    <a:pt x="5080" y="211"/>
                  </a:cubicBezTo>
                  <a:cubicBezTo>
                    <a:pt x="6181" y="3580"/>
                    <a:pt x="6548" y="6883"/>
                    <a:pt x="5648" y="10352"/>
                  </a:cubicBezTo>
                  <a:cubicBezTo>
                    <a:pt x="4780" y="13721"/>
                    <a:pt x="2846" y="16723"/>
                    <a:pt x="110" y="18891"/>
                  </a:cubicBezTo>
                  <a:cubicBezTo>
                    <a:pt x="0" y="18973"/>
                    <a:pt x="117" y="19192"/>
                    <a:pt x="254" y="19192"/>
                  </a:cubicBezTo>
                  <a:cubicBezTo>
                    <a:pt x="284" y="19192"/>
                    <a:pt x="314" y="19182"/>
                    <a:pt x="344" y="19158"/>
                  </a:cubicBezTo>
                  <a:cubicBezTo>
                    <a:pt x="5814" y="15022"/>
                    <a:pt x="8716" y="6449"/>
                    <a:pt x="5414" y="78"/>
                  </a:cubicBezTo>
                  <a:cubicBezTo>
                    <a:pt x="5382" y="23"/>
                    <a:pt x="5331" y="1"/>
                    <a:pt x="5280"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gefa4dd4d38_0_350"/>
            <p:cNvSpPr/>
            <p:nvPr/>
          </p:nvSpPr>
          <p:spPr>
            <a:xfrm rot="445021">
              <a:off x="3918711" y="4971644"/>
              <a:ext cx="770898" cy="142398"/>
            </a:xfrm>
            <a:custGeom>
              <a:avLst/>
              <a:gdLst/>
              <a:ahLst/>
              <a:cxnLst/>
              <a:rect l="l" t="t" r="r" b="b"/>
              <a:pathLst>
                <a:path w="23333" h="4310" extrusionOk="0">
                  <a:moveTo>
                    <a:pt x="184" y="1"/>
                  </a:moveTo>
                  <a:cubicBezTo>
                    <a:pt x="59" y="1"/>
                    <a:pt x="1" y="161"/>
                    <a:pt x="116" y="248"/>
                  </a:cubicBezTo>
                  <a:cubicBezTo>
                    <a:pt x="3585" y="2216"/>
                    <a:pt x="7421" y="3483"/>
                    <a:pt x="11357" y="4017"/>
                  </a:cubicBezTo>
                  <a:cubicBezTo>
                    <a:pt x="12808" y="4204"/>
                    <a:pt x="14259" y="4309"/>
                    <a:pt x="15710" y="4309"/>
                  </a:cubicBezTo>
                  <a:cubicBezTo>
                    <a:pt x="16327" y="4309"/>
                    <a:pt x="16944" y="4290"/>
                    <a:pt x="17561" y="4251"/>
                  </a:cubicBezTo>
                  <a:cubicBezTo>
                    <a:pt x="19363" y="4117"/>
                    <a:pt x="21564" y="4050"/>
                    <a:pt x="23199" y="3250"/>
                  </a:cubicBezTo>
                  <a:cubicBezTo>
                    <a:pt x="23332" y="3183"/>
                    <a:pt x="23299" y="3016"/>
                    <a:pt x="23165" y="2983"/>
                  </a:cubicBezTo>
                  <a:cubicBezTo>
                    <a:pt x="22332" y="3050"/>
                    <a:pt x="21498" y="3183"/>
                    <a:pt x="20664" y="3350"/>
                  </a:cubicBezTo>
                  <a:cubicBezTo>
                    <a:pt x="19663" y="3517"/>
                    <a:pt x="18629" y="3650"/>
                    <a:pt x="17561" y="3717"/>
                  </a:cubicBezTo>
                  <a:cubicBezTo>
                    <a:pt x="16898" y="3763"/>
                    <a:pt x="16234" y="3785"/>
                    <a:pt x="15568" y="3785"/>
                  </a:cubicBezTo>
                  <a:cubicBezTo>
                    <a:pt x="14295" y="3785"/>
                    <a:pt x="13017" y="3703"/>
                    <a:pt x="11724" y="3550"/>
                  </a:cubicBezTo>
                  <a:cubicBezTo>
                    <a:pt x="7721" y="3083"/>
                    <a:pt x="3818" y="1882"/>
                    <a:pt x="249" y="14"/>
                  </a:cubicBezTo>
                  <a:cubicBezTo>
                    <a:pt x="226" y="5"/>
                    <a:pt x="204" y="1"/>
                    <a:pt x="184"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gefa4dd4d38_0_350"/>
            <p:cNvSpPr/>
            <p:nvPr/>
          </p:nvSpPr>
          <p:spPr>
            <a:xfrm>
              <a:off x="5837051" y="5040491"/>
              <a:ext cx="670199" cy="83618"/>
            </a:xfrm>
            <a:custGeom>
              <a:avLst/>
              <a:gdLst/>
              <a:ahLst/>
              <a:cxnLst/>
              <a:rect l="l" t="t" r="r" b="b"/>
              <a:pathLst>
                <a:path w="20286" h="2531" extrusionOk="0">
                  <a:moveTo>
                    <a:pt x="11057" y="0"/>
                  </a:moveTo>
                  <a:cubicBezTo>
                    <a:pt x="10724" y="0"/>
                    <a:pt x="10390" y="7"/>
                    <a:pt x="10057" y="20"/>
                  </a:cubicBezTo>
                  <a:cubicBezTo>
                    <a:pt x="6654" y="87"/>
                    <a:pt x="3319" y="821"/>
                    <a:pt x="183" y="2155"/>
                  </a:cubicBezTo>
                  <a:cubicBezTo>
                    <a:pt x="1" y="2246"/>
                    <a:pt x="123" y="2531"/>
                    <a:pt x="297" y="2531"/>
                  </a:cubicBezTo>
                  <a:cubicBezTo>
                    <a:pt x="314" y="2531"/>
                    <a:pt x="332" y="2528"/>
                    <a:pt x="350" y="2522"/>
                  </a:cubicBezTo>
                  <a:cubicBezTo>
                    <a:pt x="3452" y="1355"/>
                    <a:pt x="6721" y="687"/>
                    <a:pt x="10057" y="587"/>
                  </a:cubicBezTo>
                  <a:cubicBezTo>
                    <a:pt x="10390" y="574"/>
                    <a:pt x="10724" y="567"/>
                    <a:pt x="11057" y="567"/>
                  </a:cubicBezTo>
                  <a:cubicBezTo>
                    <a:pt x="12392" y="567"/>
                    <a:pt x="13726" y="674"/>
                    <a:pt x="15060" y="888"/>
                  </a:cubicBezTo>
                  <a:cubicBezTo>
                    <a:pt x="16695" y="1154"/>
                    <a:pt x="18229" y="1721"/>
                    <a:pt x="19864" y="1988"/>
                  </a:cubicBezTo>
                  <a:cubicBezTo>
                    <a:pt x="19878" y="1990"/>
                    <a:pt x="19891" y="1991"/>
                    <a:pt x="19905" y="1991"/>
                  </a:cubicBezTo>
                  <a:cubicBezTo>
                    <a:pt x="20147" y="1991"/>
                    <a:pt x="20285" y="1716"/>
                    <a:pt x="20064" y="1621"/>
                  </a:cubicBezTo>
                  <a:cubicBezTo>
                    <a:pt x="18596" y="821"/>
                    <a:pt x="16728" y="554"/>
                    <a:pt x="15060" y="320"/>
                  </a:cubicBezTo>
                  <a:cubicBezTo>
                    <a:pt x="13726" y="107"/>
                    <a:pt x="12392" y="0"/>
                    <a:pt x="11057"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efa4dd4d38_0_350"/>
            <p:cNvSpPr/>
            <p:nvPr/>
          </p:nvSpPr>
          <p:spPr>
            <a:xfrm>
              <a:off x="7540492" y="5031120"/>
              <a:ext cx="1566903" cy="573267"/>
            </a:xfrm>
            <a:custGeom>
              <a:avLst/>
              <a:gdLst/>
              <a:ahLst/>
              <a:cxnLst/>
              <a:rect l="l" t="t" r="r" b="b"/>
              <a:pathLst>
                <a:path w="47428" h="17352" extrusionOk="0">
                  <a:moveTo>
                    <a:pt x="260" y="0"/>
                  </a:moveTo>
                  <a:cubicBezTo>
                    <a:pt x="67" y="0"/>
                    <a:pt x="0" y="317"/>
                    <a:pt x="215" y="408"/>
                  </a:cubicBezTo>
                  <a:cubicBezTo>
                    <a:pt x="12857" y="4978"/>
                    <a:pt x="22764" y="15786"/>
                    <a:pt x="36607" y="17220"/>
                  </a:cubicBezTo>
                  <a:cubicBezTo>
                    <a:pt x="37434" y="17309"/>
                    <a:pt x="38267" y="17352"/>
                    <a:pt x="39098" y="17352"/>
                  </a:cubicBezTo>
                  <a:cubicBezTo>
                    <a:pt x="40145" y="17352"/>
                    <a:pt x="41189" y="17284"/>
                    <a:pt x="42211" y="17154"/>
                  </a:cubicBezTo>
                  <a:cubicBezTo>
                    <a:pt x="43846" y="16920"/>
                    <a:pt x="45714" y="16620"/>
                    <a:pt x="47148" y="15753"/>
                  </a:cubicBezTo>
                  <a:cubicBezTo>
                    <a:pt x="47427" y="15536"/>
                    <a:pt x="47274" y="15145"/>
                    <a:pt x="46956" y="15145"/>
                  </a:cubicBezTo>
                  <a:cubicBezTo>
                    <a:pt x="46932" y="15145"/>
                    <a:pt x="46907" y="15148"/>
                    <a:pt x="46881" y="15152"/>
                  </a:cubicBezTo>
                  <a:cubicBezTo>
                    <a:pt x="45280" y="15486"/>
                    <a:pt x="43812" y="16086"/>
                    <a:pt x="42178" y="16320"/>
                  </a:cubicBezTo>
                  <a:cubicBezTo>
                    <a:pt x="41122" y="16449"/>
                    <a:pt x="40081" y="16523"/>
                    <a:pt x="39035" y="16523"/>
                  </a:cubicBezTo>
                  <a:cubicBezTo>
                    <a:pt x="38462" y="16523"/>
                    <a:pt x="37887" y="16501"/>
                    <a:pt x="37308" y="16453"/>
                  </a:cubicBezTo>
                  <a:cubicBezTo>
                    <a:pt x="34005" y="16153"/>
                    <a:pt x="30736" y="15352"/>
                    <a:pt x="27634" y="14085"/>
                  </a:cubicBezTo>
                  <a:cubicBezTo>
                    <a:pt x="21463" y="11683"/>
                    <a:pt x="15959" y="7880"/>
                    <a:pt x="10222" y="4611"/>
                  </a:cubicBezTo>
                  <a:cubicBezTo>
                    <a:pt x="7053" y="2777"/>
                    <a:pt x="3750" y="1242"/>
                    <a:pt x="315" y="8"/>
                  </a:cubicBezTo>
                  <a:cubicBezTo>
                    <a:pt x="295" y="3"/>
                    <a:pt x="277" y="0"/>
                    <a:pt x="260"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gefa4dd4d38_0_350"/>
            <p:cNvSpPr/>
            <p:nvPr/>
          </p:nvSpPr>
          <p:spPr>
            <a:xfrm>
              <a:off x="1601332" y="4113759"/>
              <a:ext cx="903245" cy="243387"/>
            </a:xfrm>
            <a:custGeom>
              <a:avLst/>
              <a:gdLst/>
              <a:ahLst/>
              <a:cxnLst/>
              <a:rect l="l" t="t" r="r" b="b"/>
              <a:pathLst>
                <a:path w="27340" h="7367" extrusionOk="0">
                  <a:moveTo>
                    <a:pt x="10007" y="0"/>
                  </a:moveTo>
                  <a:cubicBezTo>
                    <a:pt x="6615" y="0"/>
                    <a:pt x="3213" y="686"/>
                    <a:pt x="181" y="2190"/>
                  </a:cubicBezTo>
                  <a:cubicBezTo>
                    <a:pt x="1" y="2280"/>
                    <a:pt x="91" y="2533"/>
                    <a:pt x="258" y="2533"/>
                  </a:cubicBezTo>
                  <a:cubicBezTo>
                    <a:pt x="276" y="2533"/>
                    <a:pt x="295" y="2530"/>
                    <a:pt x="314" y="2524"/>
                  </a:cubicBezTo>
                  <a:cubicBezTo>
                    <a:pt x="3356" y="1298"/>
                    <a:pt x="6598" y="675"/>
                    <a:pt x="9852" y="675"/>
                  </a:cubicBezTo>
                  <a:cubicBezTo>
                    <a:pt x="11380" y="675"/>
                    <a:pt x="12911" y="812"/>
                    <a:pt x="14425" y="1089"/>
                  </a:cubicBezTo>
                  <a:cubicBezTo>
                    <a:pt x="16760" y="1523"/>
                    <a:pt x="19028" y="2290"/>
                    <a:pt x="21129" y="3358"/>
                  </a:cubicBezTo>
                  <a:cubicBezTo>
                    <a:pt x="22130" y="3858"/>
                    <a:pt x="23097" y="4458"/>
                    <a:pt x="24031" y="5092"/>
                  </a:cubicBezTo>
                  <a:cubicBezTo>
                    <a:pt x="24999" y="5793"/>
                    <a:pt x="25866" y="6693"/>
                    <a:pt x="26900" y="7327"/>
                  </a:cubicBezTo>
                  <a:cubicBezTo>
                    <a:pt x="26941" y="7354"/>
                    <a:pt x="26985" y="7366"/>
                    <a:pt x="27027" y="7366"/>
                  </a:cubicBezTo>
                  <a:cubicBezTo>
                    <a:pt x="27193" y="7366"/>
                    <a:pt x="27340" y="7186"/>
                    <a:pt x="27234" y="7027"/>
                  </a:cubicBezTo>
                  <a:cubicBezTo>
                    <a:pt x="25966" y="5126"/>
                    <a:pt x="23464" y="3758"/>
                    <a:pt x="21496" y="2757"/>
                  </a:cubicBezTo>
                  <a:cubicBezTo>
                    <a:pt x="19261" y="1623"/>
                    <a:pt x="16893" y="822"/>
                    <a:pt x="14458" y="389"/>
                  </a:cubicBezTo>
                  <a:cubicBezTo>
                    <a:pt x="12998" y="134"/>
                    <a:pt x="11503" y="0"/>
                    <a:pt x="10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gefa4dd4d38_0_350"/>
            <p:cNvSpPr/>
            <p:nvPr/>
          </p:nvSpPr>
          <p:spPr>
            <a:xfrm rot="-10101150">
              <a:off x="3829313" y="4577685"/>
              <a:ext cx="949705" cy="248048"/>
            </a:xfrm>
            <a:custGeom>
              <a:avLst/>
              <a:gdLst/>
              <a:ahLst/>
              <a:cxnLst/>
              <a:rect l="l" t="t" r="r" b="b"/>
              <a:pathLst>
                <a:path w="28746" h="7508" extrusionOk="0">
                  <a:moveTo>
                    <a:pt x="9015" y="0"/>
                  </a:moveTo>
                  <a:cubicBezTo>
                    <a:pt x="6035" y="0"/>
                    <a:pt x="3054" y="445"/>
                    <a:pt x="190" y="1334"/>
                  </a:cubicBezTo>
                  <a:cubicBezTo>
                    <a:pt x="0" y="1397"/>
                    <a:pt x="80" y="1670"/>
                    <a:pt x="260" y="1670"/>
                  </a:cubicBezTo>
                  <a:cubicBezTo>
                    <a:pt x="269" y="1670"/>
                    <a:pt x="280" y="1669"/>
                    <a:pt x="290" y="1667"/>
                  </a:cubicBezTo>
                  <a:cubicBezTo>
                    <a:pt x="2964" y="948"/>
                    <a:pt x="5719" y="586"/>
                    <a:pt x="8477" y="586"/>
                  </a:cubicBezTo>
                  <a:cubicBezTo>
                    <a:pt x="10708" y="586"/>
                    <a:pt x="12941" y="823"/>
                    <a:pt x="15134" y="1300"/>
                  </a:cubicBezTo>
                  <a:cubicBezTo>
                    <a:pt x="17569" y="1801"/>
                    <a:pt x="19904" y="2601"/>
                    <a:pt x="22139" y="3669"/>
                  </a:cubicBezTo>
                  <a:cubicBezTo>
                    <a:pt x="24341" y="4736"/>
                    <a:pt x="26309" y="6170"/>
                    <a:pt x="28377" y="7471"/>
                  </a:cubicBezTo>
                  <a:cubicBezTo>
                    <a:pt x="28415" y="7497"/>
                    <a:pt x="28452" y="7507"/>
                    <a:pt x="28488" y="7507"/>
                  </a:cubicBezTo>
                  <a:cubicBezTo>
                    <a:pt x="28640" y="7507"/>
                    <a:pt x="28746" y="7306"/>
                    <a:pt x="28610" y="7171"/>
                  </a:cubicBezTo>
                  <a:cubicBezTo>
                    <a:pt x="25208" y="3635"/>
                    <a:pt x="19871" y="1600"/>
                    <a:pt x="15134" y="633"/>
                  </a:cubicBezTo>
                  <a:cubicBezTo>
                    <a:pt x="13120" y="211"/>
                    <a:pt x="11068" y="0"/>
                    <a:pt x="90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gefa4dd4d38_0_350"/>
            <p:cNvSpPr/>
            <p:nvPr/>
          </p:nvSpPr>
          <p:spPr>
            <a:xfrm rot="10493398">
              <a:off x="6792198" y="4698261"/>
              <a:ext cx="783720" cy="189694"/>
            </a:xfrm>
            <a:custGeom>
              <a:avLst/>
              <a:gdLst/>
              <a:ahLst/>
              <a:cxnLst/>
              <a:rect l="l" t="t" r="r" b="b"/>
              <a:pathLst>
                <a:path w="23723" h="5742" extrusionOk="0">
                  <a:moveTo>
                    <a:pt x="291" y="1"/>
                  </a:moveTo>
                  <a:cubicBezTo>
                    <a:pt x="125" y="1"/>
                    <a:pt x="0" y="244"/>
                    <a:pt x="173" y="388"/>
                  </a:cubicBezTo>
                  <a:cubicBezTo>
                    <a:pt x="3642" y="2622"/>
                    <a:pt x="7511" y="4190"/>
                    <a:pt x="11581" y="4991"/>
                  </a:cubicBezTo>
                  <a:cubicBezTo>
                    <a:pt x="13732" y="5425"/>
                    <a:pt x="16085" y="5741"/>
                    <a:pt x="18406" y="5741"/>
                  </a:cubicBezTo>
                  <a:cubicBezTo>
                    <a:pt x="20189" y="5741"/>
                    <a:pt x="21952" y="5555"/>
                    <a:pt x="23589" y="5091"/>
                  </a:cubicBezTo>
                  <a:cubicBezTo>
                    <a:pt x="23723" y="5024"/>
                    <a:pt x="23690" y="4791"/>
                    <a:pt x="23556" y="4791"/>
                  </a:cubicBezTo>
                  <a:cubicBezTo>
                    <a:pt x="21734" y="4853"/>
                    <a:pt x="19913" y="5094"/>
                    <a:pt x="18091" y="5094"/>
                  </a:cubicBezTo>
                  <a:cubicBezTo>
                    <a:pt x="17978" y="5094"/>
                    <a:pt x="17865" y="5093"/>
                    <a:pt x="17752" y="5091"/>
                  </a:cubicBezTo>
                  <a:cubicBezTo>
                    <a:pt x="15684" y="5058"/>
                    <a:pt x="13616" y="4824"/>
                    <a:pt x="11547" y="4424"/>
                  </a:cubicBezTo>
                  <a:cubicBezTo>
                    <a:pt x="7611" y="3590"/>
                    <a:pt x="3842" y="2122"/>
                    <a:pt x="373" y="21"/>
                  </a:cubicBezTo>
                  <a:cubicBezTo>
                    <a:pt x="345" y="7"/>
                    <a:pt x="318"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gefa4dd4d38_0_350"/>
            <p:cNvSpPr/>
            <p:nvPr/>
          </p:nvSpPr>
          <p:spPr>
            <a:xfrm>
              <a:off x="3095381" y="4326167"/>
              <a:ext cx="550867" cy="114904"/>
            </a:xfrm>
            <a:custGeom>
              <a:avLst/>
              <a:gdLst/>
              <a:ahLst/>
              <a:cxnLst/>
              <a:rect l="l" t="t" r="r" b="b"/>
              <a:pathLst>
                <a:path w="16674" h="3478" extrusionOk="0">
                  <a:moveTo>
                    <a:pt x="16446" y="0"/>
                  </a:moveTo>
                  <a:cubicBezTo>
                    <a:pt x="16422" y="0"/>
                    <a:pt x="16396" y="7"/>
                    <a:pt x="16371" y="22"/>
                  </a:cubicBezTo>
                  <a:cubicBezTo>
                    <a:pt x="13902" y="1290"/>
                    <a:pt x="11434" y="2357"/>
                    <a:pt x="8665" y="2791"/>
                  </a:cubicBezTo>
                  <a:cubicBezTo>
                    <a:pt x="7594" y="2957"/>
                    <a:pt x="6513" y="3040"/>
                    <a:pt x="5431" y="3040"/>
                  </a:cubicBezTo>
                  <a:cubicBezTo>
                    <a:pt x="3684" y="3040"/>
                    <a:pt x="1936" y="2823"/>
                    <a:pt x="226" y="2391"/>
                  </a:cubicBezTo>
                  <a:cubicBezTo>
                    <a:pt x="215" y="2389"/>
                    <a:pt x="204" y="2388"/>
                    <a:pt x="194" y="2388"/>
                  </a:cubicBezTo>
                  <a:cubicBezTo>
                    <a:pt x="51" y="2388"/>
                    <a:pt x="1" y="2598"/>
                    <a:pt x="126" y="2691"/>
                  </a:cubicBezTo>
                  <a:cubicBezTo>
                    <a:pt x="1945" y="3206"/>
                    <a:pt x="3909" y="3477"/>
                    <a:pt x="5888" y="3477"/>
                  </a:cubicBezTo>
                  <a:cubicBezTo>
                    <a:pt x="9679" y="3477"/>
                    <a:pt x="13523" y="2481"/>
                    <a:pt x="16504" y="289"/>
                  </a:cubicBezTo>
                  <a:cubicBezTo>
                    <a:pt x="16673" y="205"/>
                    <a:pt x="16580" y="0"/>
                    <a:pt x="1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gefa4dd4d38_0_350"/>
            <p:cNvSpPr/>
            <p:nvPr/>
          </p:nvSpPr>
          <p:spPr>
            <a:xfrm>
              <a:off x="1562809" y="3859920"/>
              <a:ext cx="718962" cy="97989"/>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gefa4dd4d38_0_350"/>
            <p:cNvSpPr/>
            <p:nvPr/>
          </p:nvSpPr>
          <p:spPr>
            <a:xfrm>
              <a:off x="2806126" y="1976267"/>
              <a:ext cx="367245" cy="223333"/>
            </a:xfrm>
            <a:custGeom>
              <a:avLst/>
              <a:gdLst/>
              <a:ahLst/>
              <a:cxnLst/>
              <a:rect l="l" t="t" r="r" b="b"/>
              <a:pathLst>
                <a:path w="11116" h="6760" extrusionOk="0">
                  <a:moveTo>
                    <a:pt x="4364" y="1"/>
                  </a:moveTo>
                  <a:cubicBezTo>
                    <a:pt x="2839" y="1"/>
                    <a:pt x="1325" y="529"/>
                    <a:pt x="108" y="1564"/>
                  </a:cubicBezTo>
                  <a:cubicBezTo>
                    <a:pt x="0" y="1645"/>
                    <a:pt x="110" y="1834"/>
                    <a:pt x="226" y="1834"/>
                  </a:cubicBezTo>
                  <a:cubicBezTo>
                    <a:pt x="254" y="1834"/>
                    <a:pt x="282" y="1824"/>
                    <a:pt x="308" y="1798"/>
                  </a:cubicBezTo>
                  <a:cubicBezTo>
                    <a:pt x="1443" y="952"/>
                    <a:pt x="2799" y="516"/>
                    <a:pt x="4167" y="516"/>
                  </a:cubicBezTo>
                  <a:cubicBezTo>
                    <a:pt x="5171" y="516"/>
                    <a:pt x="6181" y="751"/>
                    <a:pt x="7113" y="1231"/>
                  </a:cubicBezTo>
                  <a:cubicBezTo>
                    <a:pt x="9248" y="2365"/>
                    <a:pt x="9948" y="4400"/>
                    <a:pt x="10415" y="6635"/>
                  </a:cubicBezTo>
                  <a:cubicBezTo>
                    <a:pt x="10432" y="6718"/>
                    <a:pt x="10498" y="6760"/>
                    <a:pt x="10569" y="6760"/>
                  </a:cubicBezTo>
                  <a:cubicBezTo>
                    <a:pt x="10640" y="6760"/>
                    <a:pt x="10715" y="6718"/>
                    <a:pt x="10749" y="6635"/>
                  </a:cubicBezTo>
                  <a:cubicBezTo>
                    <a:pt x="11116" y="4266"/>
                    <a:pt x="9281" y="1698"/>
                    <a:pt x="7246" y="664"/>
                  </a:cubicBezTo>
                  <a:cubicBezTo>
                    <a:pt x="6332" y="220"/>
                    <a:pt x="5346" y="1"/>
                    <a:pt x="4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gefa4dd4d38_0_350"/>
            <p:cNvSpPr/>
            <p:nvPr/>
          </p:nvSpPr>
          <p:spPr>
            <a:xfrm>
              <a:off x="3843843" y="1853461"/>
              <a:ext cx="279530" cy="244841"/>
            </a:xfrm>
            <a:custGeom>
              <a:avLst/>
              <a:gdLst/>
              <a:ahLst/>
              <a:cxnLst/>
              <a:rect l="l" t="t" r="r" b="b"/>
              <a:pathLst>
                <a:path w="8461" h="7411" extrusionOk="0">
                  <a:moveTo>
                    <a:pt x="7935" y="0"/>
                  </a:moveTo>
                  <a:cubicBezTo>
                    <a:pt x="6177" y="0"/>
                    <a:pt x="4256" y="1106"/>
                    <a:pt x="3023" y="2212"/>
                  </a:cubicBezTo>
                  <a:cubicBezTo>
                    <a:pt x="1489" y="3513"/>
                    <a:pt x="455" y="5281"/>
                    <a:pt x="21" y="7216"/>
                  </a:cubicBezTo>
                  <a:cubicBezTo>
                    <a:pt x="1" y="7338"/>
                    <a:pt x="92" y="7411"/>
                    <a:pt x="182" y="7411"/>
                  </a:cubicBezTo>
                  <a:cubicBezTo>
                    <a:pt x="239" y="7411"/>
                    <a:pt x="295" y="7381"/>
                    <a:pt x="321" y="7316"/>
                  </a:cubicBezTo>
                  <a:cubicBezTo>
                    <a:pt x="822" y="5515"/>
                    <a:pt x="1822" y="3880"/>
                    <a:pt x="3257" y="2679"/>
                  </a:cubicBezTo>
                  <a:cubicBezTo>
                    <a:pt x="3924" y="2079"/>
                    <a:pt x="4691" y="1579"/>
                    <a:pt x="5525" y="1212"/>
                  </a:cubicBezTo>
                  <a:cubicBezTo>
                    <a:pt x="6392" y="778"/>
                    <a:pt x="7326" y="711"/>
                    <a:pt x="8227" y="411"/>
                  </a:cubicBezTo>
                  <a:cubicBezTo>
                    <a:pt x="8460" y="378"/>
                    <a:pt x="8460" y="44"/>
                    <a:pt x="8227" y="11"/>
                  </a:cubicBezTo>
                  <a:cubicBezTo>
                    <a:pt x="8130" y="4"/>
                    <a:pt x="8033" y="0"/>
                    <a:pt x="79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gefa4dd4d38_0_350"/>
            <p:cNvSpPr/>
            <p:nvPr/>
          </p:nvSpPr>
          <p:spPr>
            <a:xfrm>
              <a:off x="3802478" y="3947738"/>
              <a:ext cx="361133" cy="111766"/>
            </a:xfrm>
            <a:custGeom>
              <a:avLst/>
              <a:gdLst/>
              <a:ahLst/>
              <a:cxnLst/>
              <a:rect l="l" t="t" r="r" b="b"/>
              <a:pathLst>
                <a:path w="10931" h="3383" extrusionOk="0">
                  <a:moveTo>
                    <a:pt x="263" y="0"/>
                  </a:moveTo>
                  <a:cubicBezTo>
                    <a:pt x="133" y="0"/>
                    <a:pt x="1" y="126"/>
                    <a:pt x="72" y="268"/>
                  </a:cubicBezTo>
                  <a:cubicBezTo>
                    <a:pt x="1296" y="2254"/>
                    <a:pt x="3603" y="3383"/>
                    <a:pt x="5852" y="3383"/>
                  </a:cubicBezTo>
                  <a:cubicBezTo>
                    <a:pt x="7834" y="3383"/>
                    <a:pt x="9770" y="2506"/>
                    <a:pt x="10880" y="569"/>
                  </a:cubicBezTo>
                  <a:cubicBezTo>
                    <a:pt x="10930" y="468"/>
                    <a:pt x="10847" y="367"/>
                    <a:pt x="10746" y="367"/>
                  </a:cubicBezTo>
                  <a:cubicBezTo>
                    <a:pt x="10714" y="367"/>
                    <a:pt x="10679" y="377"/>
                    <a:pt x="10646" y="402"/>
                  </a:cubicBezTo>
                  <a:cubicBezTo>
                    <a:pt x="9279" y="1836"/>
                    <a:pt x="7611" y="2937"/>
                    <a:pt x="5576" y="2937"/>
                  </a:cubicBezTo>
                  <a:cubicBezTo>
                    <a:pt x="3475" y="2870"/>
                    <a:pt x="1540" y="1803"/>
                    <a:pt x="406" y="68"/>
                  </a:cubicBezTo>
                  <a:cubicBezTo>
                    <a:pt x="367" y="20"/>
                    <a:pt x="315"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gefa4dd4d38_0_350"/>
            <p:cNvSpPr/>
            <p:nvPr/>
          </p:nvSpPr>
          <p:spPr>
            <a:xfrm>
              <a:off x="2777680" y="3934225"/>
              <a:ext cx="312502" cy="301665"/>
            </a:xfrm>
            <a:custGeom>
              <a:avLst/>
              <a:gdLst/>
              <a:ahLst/>
              <a:cxnLst/>
              <a:rect l="l" t="t" r="r" b="b"/>
              <a:pathLst>
                <a:path w="9459" h="9131" extrusionOk="0">
                  <a:moveTo>
                    <a:pt x="203" y="0"/>
                  </a:moveTo>
                  <a:cubicBezTo>
                    <a:pt x="100" y="0"/>
                    <a:pt x="0" y="98"/>
                    <a:pt x="68" y="210"/>
                  </a:cubicBezTo>
                  <a:cubicBezTo>
                    <a:pt x="1269" y="2779"/>
                    <a:pt x="2903" y="5114"/>
                    <a:pt x="4838" y="7149"/>
                  </a:cubicBezTo>
                  <a:cubicBezTo>
                    <a:pt x="5537" y="7871"/>
                    <a:pt x="6904" y="9131"/>
                    <a:pt x="8073" y="9131"/>
                  </a:cubicBezTo>
                  <a:cubicBezTo>
                    <a:pt x="8578" y="9131"/>
                    <a:pt x="9046" y="8896"/>
                    <a:pt x="9408" y="8283"/>
                  </a:cubicBezTo>
                  <a:cubicBezTo>
                    <a:pt x="9459" y="8156"/>
                    <a:pt x="9355" y="8048"/>
                    <a:pt x="9258" y="8048"/>
                  </a:cubicBezTo>
                  <a:cubicBezTo>
                    <a:pt x="9228" y="8048"/>
                    <a:pt x="9198" y="8059"/>
                    <a:pt x="9175" y="8083"/>
                  </a:cubicBezTo>
                  <a:cubicBezTo>
                    <a:pt x="8800" y="8457"/>
                    <a:pt x="8399" y="8612"/>
                    <a:pt x="7988" y="8612"/>
                  </a:cubicBezTo>
                  <a:cubicBezTo>
                    <a:pt x="6421" y="8612"/>
                    <a:pt x="4716" y="6352"/>
                    <a:pt x="3871" y="5347"/>
                  </a:cubicBezTo>
                  <a:cubicBezTo>
                    <a:pt x="2503" y="3713"/>
                    <a:pt x="1302" y="1945"/>
                    <a:pt x="335" y="77"/>
                  </a:cubicBezTo>
                  <a:cubicBezTo>
                    <a:pt x="302" y="23"/>
                    <a:pt x="25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gefa4dd4d38_0_350"/>
            <p:cNvSpPr/>
            <p:nvPr/>
          </p:nvSpPr>
          <p:spPr>
            <a:xfrm>
              <a:off x="3314164" y="3023009"/>
              <a:ext cx="384424" cy="110841"/>
            </a:xfrm>
            <a:custGeom>
              <a:avLst/>
              <a:gdLst/>
              <a:ahLst/>
              <a:cxnLst/>
              <a:rect l="l" t="t" r="r" b="b"/>
              <a:pathLst>
                <a:path w="11636" h="3355" extrusionOk="0">
                  <a:moveTo>
                    <a:pt x="5842" y="1"/>
                  </a:moveTo>
                  <a:cubicBezTo>
                    <a:pt x="5776" y="1"/>
                    <a:pt x="5710" y="2"/>
                    <a:pt x="5646" y="4"/>
                  </a:cubicBezTo>
                  <a:cubicBezTo>
                    <a:pt x="3411" y="104"/>
                    <a:pt x="1343" y="1238"/>
                    <a:pt x="75" y="3106"/>
                  </a:cubicBezTo>
                  <a:cubicBezTo>
                    <a:pt x="0" y="3230"/>
                    <a:pt x="130" y="3355"/>
                    <a:pt x="242" y="3355"/>
                  </a:cubicBezTo>
                  <a:cubicBezTo>
                    <a:pt x="280" y="3355"/>
                    <a:pt x="316" y="3340"/>
                    <a:pt x="342" y="3306"/>
                  </a:cubicBezTo>
                  <a:cubicBezTo>
                    <a:pt x="1643" y="1672"/>
                    <a:pt x="3544" y="671"/>
                    <a:pt x="5646" y="538"/>
                  </a:cubicBezTo>
                  <a:cubicBezTo>
                    <a:pt x="5713" y="536"/>
                    <a:pt x="5780" y="534"/>
                    <a:pt x="5847" y="534"/>
                  </a:cubicBezTo>
                  <a:cubicBezTo>
                    <a:pt x="6851" y="534"/>
                    <a:pt x="7875" y="767"/>
                    <a:pt x="8781" y="1205"/>
                  </a:cubicBezTo>
                  <a:cubicBezTo>
                    <a:pt x="9782" y="1705"/>
                    <a:pt x="10449" y="2472"/>
                    <a:pt x="11283" y="3173"/>
                  </a:cubicBezTo>
                  <a:cubicBezTo>
                    <a:pt x="11318" y="3194"/>
                    <a:pt x="11354" y="3203"/>
                    <a:pt x="11389" y="3203"/>
                  </a:cubicBezTo>
                  <a:cubicBezTo>
                    <a:pt x="11522" y="3203"/>
                    <a:pt x="11636" y="3071"/>
                    <a:pt x="11583" y="2939"/>
                  </a:cubicBezTo>
                  <a:cubicBezTo>
                    <a:pt x="10548" y="1031"/>
                    <a:pt x="7945" y="1"/>
                    <a:pt x="5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gefa4dd4d38_0_350"/>
            <p:cNvSpPr/>
            <p:nvPr/>
          </p:nvSpPr>
          <p:spPr>
            <a:xfrm>
              <a:off x="4099596" y="2832638"/>
              <a:ext cx="263672" cy="202949"/>
            </a:xfrm>
            <a:custGeom>
              <a:avLst/>
              <a:gdLst/>
              <a:ahLst/>
              <a:cxnLst/>
              <a:rect l="l" t="t" r="r" b="b"/>
              <a:pathLst>
                <a:path w="7981" h="6143" extrusionOk="0">
                  <a:moveTo>
                    <a:pt x="5543" y="1"/>
                  </a:moveTo>
                  <a:cubicBezTo>
                    <a:pt x="2711" y="1"/>
                    <a:pt x="0" y="3099"/>
                    <a:pt x="786" y="6033"/>
                  </a:cubicBezTo>
                  <a:cubicBezTo>
                    <a:pt x="801" y="6108"/>
                    <a:pt x="864" y="6142"/>
                    <a:pt x="928" y="6142"/>
                  </a:cubicBezTo>
                  <a:cubicBezTo>
                    <a:pt x="1006" y="6142"/>
                    <a:pt x="1086" y="6091"/>
                    <a:pt x="1086" y="5999"/>
                  </a:cubicBezTo>
                  <a:cubicBezTo>
                    <a:pt x="986" y="4365"/>
                    <a:pt x="1420" y="2764"/>
                    <a:pt x="2687" y="1663"/>
                  </a:cubicBezTo>
                  <a:cubicBezTo>
                    <a:pt x="3538" y="964"/>
                    <a:pt x="4474" y="714"/>
                    <a:pt x="5441" y="714"/>
                  </a:cubicBezTo>
                  <a:cubicBezTo>
                    <a:pt x="6181" y="714"/>
                    <a:pt x="6939" y="860"/>
                    <a:pt x="7691" y="1063"/>
                  </a:cubicBezTo>
                  <a:cubicBezTo>
                    <a:pt x="7704" y="1065"/>
                    <a:pt x="7717" y="1066"/>
                    <a:pt x="7729" y="1066"/>
                  </a:cubicBezTo>
                  <a:cubicBezTo>
                    <a:pt x="7903" y="1066"/>
                    <a:pt x="7980" y="856"/>
                    <a:pt x="7824" y="762"/>
                  </a:cubicBezTo>
                  <a:cubicBezTo>
                    <a:pt x="7101" y="232"/>
                    <a:pt x="6318" y="1"/>
                    <a:pt x="5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gefa4dd4d38_0_350"/>
            <p:cNvSpPr/>
            <p:nvPr/>
          </p:nvSpPr>
          <p:spPr>
            <a:xfrm rot="764059">
              <a:off x="4199797" y="-203228"/>
              <a:ext cx="1316550" cy="742719"/>
            </a:xfrm>
            <a:custGeom>
              <a:avLst/>
              <a:gdLst/>
              <a:ahLst/>
              <a:cxnLst/>
              <a:rect l="l" t="t" r="r" b="b"/>
              <a:pathLst>
                <a:path w="39850" h="22481" extrusionOk="0">
                  <a:moveTo>
                    <a:pt x="39560" y="1"/>
                  </a:moveTo>
                  <a:cubicBezTo>
                    <a:pt x="39472" y="1"/>
                    <a:pt x="39388" y="41"/>
                    <a:pt x="39349" y="132"/>
                  </a:cubicBezTo>
                  <a:cubicBezTo>
                    <a:pt x="38749" y="1533"/>
                    <a:pt x="38348" y="3001"/>
                    <a:pt x="37581" y="4368"/>
                  </a:cubicBezTo>
                  <a:cubicBezTo>
                    <a:pt x="35046" y="8805"/>
                    <a:pt x="30676" y="11874"/>
                    <a:pt x="25673" y="12774"/>
                  </a:cubicBezTo>
                  <a:cubicBezTo>
                    <a:pt x="19035" y="14075"/>
                    <a:pt x="11963" y="12607"/>
                    <a:pt x="5725" y="15843"/>
                  </a:cubicBezTo>
                  <a:cubicBezTo>
                    <a:pt x="3057" y="17211"/>
                    <a:pt x="888" y="19346"/>
                    <a:pt x="21" y="22248"/>
                  </a:cubicBezTo>
                  <a:cubicBezTo>
                    <a:pt x="1" y="22388"/>
                    <a:pt x="114" y="22481"/>
                    <a:pt x="229" y="22481"/>
                  </a:cubicBezTo>
                  <a:cubicBezTo>
                    <a:pt x="305" y="22481"/>
                    <a:pt x="382" y="22441"/>
                    <a:pt x="421" y="22348"/>
                  </a:cubicBezTo>
                  <a:cubicBezTo>
                    <a:pt x="2523" y="15843"/>
                    <a:pt x="10328" y="14342"/>
                    <a:pt x="16266" y="14075"/>
                  </a:cubicBezTo>
                  <a:cubicBezTo>
                    <a:pt x="19969" y="13942"/>
                    <a:pt x="23705" y="14008"/>
                    <a:pt x="27307" y="13074"/>
                  </a:cubicBezTo>
                  <a:cubicBezTo>
                    <a:pt x="30243" y="12274"/>
                    <a:pt x="32945" y="10773"/>
                    <a:pt x="35113" y="8638"/>
                  </a:cubicBezTo>
                  <a:cubicBezTo>
                    <a:pt x="37281" y="6503"/>
                    <a:pt x="39516" y="3368"/>
                    <a:pt x="39849" y="265"/>
                  </a:cubicBezTo>
                  <a:cubicBezTo>
                    <a:pt x="39849" y="102"/>
                    <a:pt x="39699" y="1"/>
                    <a:pt x="39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377"/>
        <p:cNvGrpSpPr/>
        <p:nvPr/>
      </p:nvGrpSpPr>
      <p:grpSpPr>
        <a:xfrm>
          <a:off x="0" y="0"/>
          <a:ext cx="0" cy="0"/>
          <a:chOff x="0" y="0"/>
          <a:chExt cx="0" cy="0"/>
        </a:xfrm>
      </p:grpSpPr>
      <p:grpSp>
        <p:nvGrpSpPr>
          <p:cNvPr id="378" name="Google Shape;378;gefa4dd4d38_0_372"/>
          <p:cNvGrpSpPr/>
          <p:nvPr/>
        </p:nvGrpSpPr>
        <p:grpSpPr>
          <a:xfrm rot="10800000">
            <a:off x="-78572" y="5364661"/>
            <a:ext cx="3543569" cy="2717648"/>
            <a:chOff x="-1333512" y="-1472456"/>
            <a:chExt cx="3543569" cy="2038287"/>
          </a:xfrm>
        </p:grpSpPr>
        <p:sp>
          <p:nvSpPr>
            <p:cNvPr id="379" name="Google Shape;379;gefa4dd4d38_0_372"/>
            <p:cNvSpPr/>
            <p:nvPr/>
          </p:nvSpPr>
          <p:spPr>
            <a:xfrm flipH="1">
              <a:off x="-1079176" y="-1232725"/>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gefa4dd4d38_0_372"/>
            <p:cNvSpPr/>
            <p:nvPr/>
          </p:nvSpPr>
          <p:spPr>
            <a:xfrm rot="4426811">
              <a:off x="-31052" y="-555184"/>
              <a:ext cx="217146" cy="889900"/>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gefa4dd4d38_0_372"/>
            <p:cNvSpPr/>
            <p:nvPr/>
          </p:nvSpPr>
          <p:spPr>
            <a:xfrm rot="-895057">
              <a:off x="-1234907" y="-1443829"/>
              <a:ext cx="328360" cy="80885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gefa4dd4d38_0_372"/>
            <p:cNvSpPr/>
            <p:nvPr/>
          </p:nvSpPr>
          <p:spPr>
            <a:xfrm rot="6497178">
              <a:off x="1483413" y="-212274"/>
              <a:ext cx="217151" cy="88990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gefa4dd4d38_0_372"/>
          <p:cNvGrpSpPr/>
          <p:nvPr/>
        </p:nvGrpSpPr>
        <p:grpSpPr>
          <a:xfrm rot="5400000">
            <a:off x="6073293" y="1292364"/>
            <a:ext cx="4724640" cy="2038287"/>
            <a:chOff x="-12" y="-239731"/>
            <a:chExt cx="3543569" cy="2038287"/>
          </a:xfrm>
        </p:grpSpPr>
        <p:sp>
          <p:nvSpPr>
            <p:cNvPr id="384" name="Google Shape;384;gefa4dd4d38_0_372"/>
            <p:cNvSpPr/>
            <p:nvPr/>
          </p:nvSpPr>
          <p:spPr>
            <a:xfrm>
              <a:off x="-12" y="0"/>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gefa4dd4d38_0_372"/>
            <p:cNvSpPr/>
            <p:nvPr/>
          </p:nvSpPr>
          <p:spPr>
            <a:xfrm rot="-4426811" flipH="1">
              <a:off x="2023950" y="677541"/>
              <a:ext cx="217146" cy="889900"/>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gefa4dd4d38_0_372"/>
            <p:cNvSpPr/>
            <p:nvPr/>
          </p:nvSpPr>
          <p:spPr>
            <a:xfrm rot="895057" flipH="1">
              <a:off x="3116591" y="-211104"/>
              <a:ext cx="328360" cy="80885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gefa4dd4d38_0_372"/>
            <p:cNvSpPr/>
            <p:nvPr/>
          </p:nvSpPr>
          <p:spPr>
            <a:xfrm rot="-6497178" flipH="1">
              <a:off x="509480" y="1020451"/>
              <a:ext cx="217151" cy="88990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4">
  <p:cSld name="CUSTOM_15">
    <p:spTree>
      <p:nvGrpSpPr>
        <p:cNvPr id="1" name="Shape 388"/>
        <p:cNvGrpSpPr/>
        <p:nvPr/>
      </p:nvGrpSpPr>
      <p:grpSpPr>
        <a:xfrm>
          <a:off x="0" y="0"/>
          <a:ext cx="0" cy="0"/>
          <a:chOff x="0" y="0"/>
          <a:chExt cx="0" cy="0"/>
        </a:xfrm>
      </p:grpSpPr>
      <p:grpSp>
        <p:nvGrpSpPr>
          <p:cNvPr id="389" name="Google Shape;389;gefa4dd4d38_0_383"/>
          <p:cNvGrpSpPr/>
          <p:nvPr/>
        </p:nvGrpSpPr>
        <p:grpSpPr>
          <a:xfrm rot="-5400000" flipH="1">
            <a:off x="-2518516" y="-806750"/>
            <a:ext cx="13304976" cy="8267975"/>
            <a:chOff x="1026000" y="-780975"/>
            <a:chExt cx="9978982" cy="6553043"/>
          </a:xfrm>
        </p:grpSpPr>
        <p:sp>
          <p:nvSpPr>
            <p:cNvPr id="390" name="Google Shape;390;gefa4dd4d38_0_383"/>
            <p:cNvSpPr/>
            <p:nvPr/>
          </p:nvSpPr>
          <p:spPr>
            <a:xfrm>
              <a:off x="1026000" y="-780975"/>
              <a:ext cx="9978982" cy="6553043"/>
            </a:xfrm>
            <a:custGeom>
              <a:avLst/>
              <a:gdLst/>
              <a:ahLst/>
              <a:cxnLst/>
              <a:rect l="l" t="t" r="r" b="b"/>
              <a:pathLst>
                <a:path w="156013" h="156276" extrusionOk="0">
                  <a:moveTo>
                    <a:pt x="87163" y="0"/>
                  </a:moveTo>
                  <a:cubicBezTo>
                    <a:pt x="84361" y="5204"/>
                    <a:pt x="81492" y="10274"/>
                    <a:pt x="76355" y="12876"/>
                  </a:cubicBezTo>
                  <a:cubicBezTo>
                    <a:pt x="67182" y="17546"/>
                    <a:pt x="53372" y="12776"/>
                    <a:pt x="47535" y="21249"/>
                  </a:cubicBezTo>
                  <a:cubicBezTo>
                    <a:pt x="42298" y="28921"/>
                    <a:pt x="49269" y="40129"/>
                    <a:pt x="45200" y="48468"/>
                  </a:cubicBezTo>
                  <a:cubicBezTo>
                    <a:pt x="41697" y="55707"/>
                    <a:pt x="31723" y="57341"/>
                    <a:pt x="27087" y="63846"/>
                  </a:cubicBezTo>
                  <a:cubicBezTo>
                    <a:pt x="22817" y="69850"/>
                    <a:pt x="24185" y="77956"/>
                    <a:pt x="23985" y="85294"/>
                  </a:cubicBezTo>
                  <a:cubicBezTo>
                    <a:pt x="23651" y="96969"/>
                    <a:pt x="15178" y="101940"/>
                    <a:pt x="5805" y="106710"/>
                  </a:cubicBezTo>
                  <a:cubicBezTo>
                    <a:pt x="3370" y="107944"/>
                    <a:pt x="1002" y="109612"/>
                    <a:pt x="1" y="112214"/>
                  </a:cubicBezTo>
                  <a:cubicBezTo>
                    <a:pt x="2936" y="114015"/>
                    <a:pt x="3737" y="121187"/>
                    <a:pt x="6539" y="124289"/>
                  </a:cubicBezTo>
                  <a:cubicBezTo>
                    <a:pt x="9083" y="127141"/>
                    <a:pt x="11860" y="128223"/>
                    <a:pt x="14852" y="128223"/>
                  </a:cubicBezTo>
                  <a:cubicBezTo>
                    <a:pt x="17039" y="128223"/>
                    <a:pt x="19341" y="127645"/>
                    <a:pt x="21750" y="126757"/>
                  </a:cubicBezTo>
                  <a:cubicBezTo>
                    <a:pt x="25060" y="125520"/>
                    <a:pt x="27650" y="124660"/>
                    <a:pt x="30271" y="124660"/>
                  </a:cubicBezTo>
                  <a:cubicBezTo>
                    <a:pt x="32879" y="124660"/>
                    <a:pt x="35518" y="125512"/>
                    <a:pt x="38929" y="127691"/>
                  </a:cubicBezTo>
                  <a:cubicBezTo>
                    <a:pt x="43632" y="130694"/>
                    <a:pt x="47735" y="134663"/>
                    <a:pt x="52939" y="136665"/>
                  </a:cubicBezTo>
                  <a:cubicBezTo>
                    <a:pt x="55854" y="137785"/>
                    <a:pt x="58839" y="138206"/>
                    <a:pt x="61872" y="138206"/>
                  </a:cubicBezTo>
                  <a:cubicBezTo>
                    <a:pt x="71042" y="138206"/>
                    <a:pt x="80650" y="134357"/>
                    <a:pt x="90086" y="134357"/>
                  </a:cubicBezTo>
                  <a:cubicBezTo>
                    <a:pt x="90814" y="134357"/>
                    <a:pt x="91541" y="134380"/>
                    <a:pt x="92267" y="134430"/>
                  </a:cubicBezTo>
                  <a:cubicBezTo>
                    <a:pt x="109946" y="135664"/>
                    <a:pt x="123189" y="152076"/>
                    <a:pt x="140568" y="155578"/>
                  </a:cubicBezTo>
                  <a:cubicBezTo>
                    <a:pt x="143015" y="156042"/>
                    <a:pt x="145493" y="156276"/>
                    <a:pt x="147972" y="156276"/>
                  </a:cubicBezTo>
                  <a:cubicBezTo>
                    <a:pt x="150663" y="156276"/>
                    <a:pt x="153356" y="156000"/>
                    <a:pt x="156012" y="155445"/>
                  </a:cubicBezTo>
                  <a:lnTo>
                    <a:pt x="156012" y="0"/>
                  </a:ln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gefa4dd4d38_0_383"/>
            <p:cNvSpPr/>
            <p:nvPr/>
          </p:nvSpPr>
          <p:spPr>
            <a:xfrm>
              <a:off x="1739534" y="2761935"/>
              <a:ext cx="2247" cy="43015"/>
            </a:xfrm>
            <a:custGeom>
              <a:avLst/>
              <a:gdLst/>
              <a:ahLst/>
              <a:cxnLst/>
              <a:rect l="l" t="t" r="r" b="b"/>
              <a:pathLst>
                <a:path w="68" h="1302" extrusionOk="0">
                  <a:moveTo>
                    <a:pt x="68" y="0"/>
                  </a:moveTo>
                  <a:cubicBezTo>
                    <a:pt x="34" y="434"/>
                    <a:pt x="1" y="868"/>
                    <a:pt x="1" y="1301"/>
                  </a:cubicBezTo>
                  <a:cubicBezTo>
                    <a:pt x="34" y="1068"/>
                    <a:pt x="34" y="834"/>
                    <a:pt x="68" y="601"/>
                  </a:cubicBezTo>
                  <a:lnTo>
                    <a:pt x="68" y="0"/>
                  </a:lnTo>
                  <a:close/>
                </a:path>
              </a:pathLst>
            </a:custGeom>
            <a:solidFill>
              <a:srgbClr val="58A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gefa4dd4d38_0_383"/>
            <p:cNvSpPr/>
            <p:nvPr/>
          </p:nvSpPr>
          <p:spPr>
            <a:xfrm rot="3151388">
              <a:off x="1684876" y="2992442"/>
              <a:ext cx="133776" cy="533519"/>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gefa4dd4d38_0_383"/>
            <p:cNvSpPr/>
            <p:nvPr/>
          </p:nvSpPr>
          <p:spPr>
            <a:xfrm>
              <a:off x="2438272" y="1418965"/>
              <a:ext cx="463318" cy="557277"/>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gefa4dd4d38_0_383"/>
            <p:cNvSpPr/>
            <p:nvPr/>
          </p:nvSpPr>
          <p:spPr>
            <a:xfrm>
              <a:off x="3555843" y="460900"/>
              <a:ext cx="287988" cy="634056"/>
            </a:xfrm>
            <a:custGeom>
              <a:avLst/>
              <a:gdLst/>
              <a:ahLst/>
              <a:cxnLst/>
              <a:rect l="l" t="t" r="r" b="b"/>
              <a:pathLst>
                <a:path w="8717" h="19192" extrusionOk="0">
                  <a:moveTo>
                    <a:pt x="5280" y="1"/>
                  </a:moveTo>
                  <a:cubicBezTo>
                    <a:pt x="5172" y="1"/>
                    <a:pt x="5058" y="98"/>
                    <a:pt x="5080" y="211"/>
                  </a:cubicBezTo>
                  <a:cubicBezTo>
                    <a:pt x="6181" y="3580"/>
                    <a:pt x="6548" y="6883"/>
                    <a:pt x="5648" y="10352"/>
                  </a:cubicBezTo>
                  <a:cubicBezTo>
                    <a:pt x="4780" y="13721"/>
                    <a:pt x="2846" y="16723"/>
                    <a:pt x="110" y="18891"/>
                  </a:cubicBezTo>
                  <a:cubicBezTo>
                    <a:pt x="0" y="18973"/>
                    <a:pt x="117" y="19192"/>
                    <a:pt x="254" y="19192"/>
                  </a:cubicBezTo>
                  <a:cubicBezTo>
                    <a:pt x="284" y="19192"/>
                    <a:pt x="314" y="19182"/>
                    <a:pt x="344" y="19158"/>
                  </a:cubicBezTo>
                  <a:cubicBezTo>
                    <a:pt x="5814" y="15022"/>
                    <a:pt x="8716" y="6449"/>
                    <a:pt x="5414" y="78"/>
                  </a:cubicBezTo>
                  <a:cubicBezTo>
                    <a:pt x="5382" y="23"/>
                    <a:pt x="5331" y="1"/>
                    <a:pt x="5280"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gefa4dd4d38_0_383"/>
            <p:cNvSpPr/>
            <p:nvPr/>
          </p:nvSpPr>
          <p:spPr>
            <a:xfrm rot="445021">
              <a:off x="3918711" y="4971644"/>
              <a:ext cx="770898" cy="142398"/>
            </a:xfrm>
            <a:custGeom>
              <a:avLst/>
              <a:gdLst/>
              <a:ahLst/>
              <a:cxnLst/>
              <a:rect l="l" t="t" r="r" b="b"/>
              <a:pathLst>
                <a:path w="23333" h="4310" extrusionOk="0">
                  <a:moveTo>
                    <a:pt x="184" y="1"/>
                  </a:moveTo>
                  <a:cubicBezTo>
                    <a:pt x="59" y="1"/>
                    <a:pt x="1" y="161"/>
                    <a:pt x="116" y="248"/>
                  </a:cubicBezTo>
                  <a:cubicBezTo>
                    <a:pt x="3585" y="2216"/>
                    <a:pt x="7421" y="3483"/>
                    <a:pt x="11357" y="4017"/>
                  </a:cubicBezTo>
                  <a:cubicBezTo>
                    <a:pt x="12808" y="4204"/>
                    <a:pt x="14259" y="4309"/>
                    <a:pt x="15710" y="4309"/>
                  </a:cubicBezTo>
                  <a:cubicBezTo>
                    <a:pt x="16327" y="4309"/>
                    <a:pt x="16944" y="4290"/>
                    <a:pt x="17561" y="4251"/>
                  </a:cubicBezTo>
                  <a:cubicBezTo>
                    <a:pt x="19363" y="4117"/>
                    <a:pt x="21564" y="4050"/>
                    <a:pt x="23199" y="3250"/>
                  </a:cubicBezTo>
                  <a:cubicBezTo>
                    <a:pt x="23332" y="3183"/>
                    <a:pt x="23299" y="3016"/>
                    <a:pt x="23165" y="2983"/>
                  </a:cubicBezTo>
                  <a:cubicBezTo>
                    <a:pt x="22332" y="3050"/>
                    <a:pt x="21498" y="3183"/>
                    <a:pt x="20664" y="3350"/>
                  </a:cubicBezTo>
                  <a:cubicBezTo>
                    <a:pt x="19663" y="3517"/>
                    <a:pt x="18629" y="3650"/>
                    <a:pt x="17561" y="3717"/>
                  </a:cubicBezTo>
                  <a:cubicBezTo>
                    <a:pt x="16898" y="3763"/>
                    <a:pt x="16234" y="3785"/>
                    <a:pt x="15568" y="3785"/>
                  </a:cubicBezTo>
                  <a:cubicBezTo>
                    <a:pt x="14295" y="3785"/>
                    <a:pt x="13017" y="3703"/>
                    <a:pt x="11724" y="3550"/>
                  </a:cubicBezTo>
                  <a:cubicBezTo>
                    <a:pt x="7721" y="3083"/>
                    <a:pt x="3818" y="1882"/>
                    <a:pt x="249" y="14"/>
                  </a:cubicBezTo>
                  <a:cubicBezTo>
                    <a:pt x="226" y="5"/>
                    <a:pt x="204" y="1"/>
                    <a:pt x="184"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gefa4dd4d38_0_383"/>
            <p:cNvSpPr/>
            <p:nvPr/>
          </p:nvSpPr>
          <p:spPr>
            <a:xfrm>
              <a:off x="5837051" y="5040491"/>
              <a:ext cx="670199" cy="83618"/>
            </a:xfrm>
            <a:custGeom>
              <a:avLst/>
              <a:gdLst/>
              <a:ahLst/>
              <a:cxnLst/>
              <a:rect l="l" t="t" r="r" b="b"/>
              <a:pathLst>
                <a:path w="20286" h="2531" extrusionOk="0">
                  <a:moveTo>
                    <a:pt x="11057" y="0"/>
                  </a:moveTo>
                  <a:cubicBezTo>
                    <a:pt x="10724" y="0"/>
                    <a:pt x="10390" y="7"/>
                    <a:pt x="10057" y="20"/>
                  </a:cubicBezTo>
                  <a:cubicBezTo>
                    <a:pt x="6654" y="87"/>
                    <a:pt x="3319" y="821"/>
                    <a:pt x="183" y="2155"/>
                  </a:cubicBezTo>
                  <a:cubicBezTo>
                    <a:pt x="1" y="2246"/>
                    <a:pt x="123" y="2531"/>
                    <a:pt x="297" y="2531"/>
                  </a:cubicBezTo>
                  <a:cubicBezTo>
                    <a:pt x="314" y="2531"/>
                    <a:pt x="332" y="2528"/>
                    <a:pt x="350" y="2522"/>
                  </a:cubicBezTo>
                  <a:cubicBezTo>
                    <a:pt x="3452" y="1355"/>
                    <a:pt x="6721" y="687"/>
                    <a:pt x="10057" y="587"/>
                  </a:cubicBezTo>
                  <a:cubicBezTo>
                    <a:pt x="10390" y="574"/>
                    <a:pt x="10724" y="567"/>
                    <a:pt x="11057" y="567"/>
                  </a:cubicBezTo>
                  <a:cubicBezTo>
                    <a:pt x="12392" y="567"/>
                    <a:pt x="13726" y="674"/>
                    <a:pt x="15060" y="888"/>
                  </a:cubicBezTo>
                  <a:cubicBezTo>
                    <a:pt x="16695" y="1154"/>
                    <a:pt x="18229" y="1721"/>
                    <a:pt x="19864" y="1988"/>
                  </a:cubicBezTo>
                  <a:cubicBezTo>
                    <a:pt x="19878" y="1990"/>
                    <a:pt x="19891" y="1991"/>
                    <a:pt x="19905" y="1991"/>
                  </a:cubicBezTo>
                  <a:cubicBezTo>
                    <a:pt x="20147" y="1991"/>
                    <a:pt x="20285" y="1716"/>
                    <a:pt x="20064" y="1621"/>
                  </a:cubicBezTo>
                  <a:cubicBezTo>
                    <a:pt x="18596" y="821"/>
                    <a:pt x="16728" y="554"/>
                    <a:pt x="15060" y="320"/>
                  </a:cubicBezTo>
                  <a:cubicBezTo>
                    <a:pt x="13726" y="107"/>
                    <a:pt x="12392" y="0"/>
                    <a:pt x="11057"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gefa4dd4d38_0_383"/>
            <p:cNvSpPr/>
            <p:nvPr/>
          </p:nvSpPr>
          <p:spPr>
            <a:xfrm>
              <a:off x="7540492" y="5031120"/>
              <a:ext cx="1566903" cy="573267"/>
            </a:xfrm>
            <a:custGeom>
              <a:avLst/>
              <a:gdLst/>
              <a:ahLst/>
              <a:cxnLst/>
              <a:rect l="l" t="t" r="r" b="b"/>
              <a:pathLst>
                <a:path w="47428" h="17352" extrusionOk="0">
                  <a:moveTo>
                    <a:pt x="260" y="0"/>
                  </a:moveTo>
                  <a:cubicBezTo>
                    <a:pt x="67" y="0"/>
                    <a:pt x="0" y="317"/>
                    <a:pt x="215" y="408"/>
                  </a:cubicBezTo>
                  <a:cubicBezTo>
                    <a:pt x="12857" y="4978"/>
                    <a:pt x="22764" y="15786"/>
                    <a:pt x="36607" y="17220"/>
                  </a:cubicBezTo>
                  <a:cubicBezTo>
                    <a:pt x="37434" y="17309"/>
                    <a:pt x="38267" y="17352"/>
                    <a:pt x="39098" y="17352"/>
                  </a:cubicBezTo>
                  <a:cubicBezTo>
                    <a:pt x="40145" y="17352"/>
                    <a:pt x="41189" y="17284"/>
                    <a:pt x="42211" y="17154"/>
                  </a:cubicBezTo>
                  <a:cubicBezTo>
                    <a:pt x="43846" y="16920"/>
                    <a:pt x="45714" y="16620"/>
                    <a:pt x="47148" y="15753"/>
                  </a:cubicBezTo>
                  <a:cubicBezTo>
                    <a:pt x="47427" y="15536"/>
                    <a:pt x="47274" y="15145"/>
                    <a:pt x="46956" y="15145"/>
                  </a:cubicBezTo>
                  <a:cubicBezTo>
                    <a:pt x="46932" y="15145"/>
                    <a:pt x="46907" y="15148"/>
                    <a:pt x="46881" y="15152"/>
                  </a:cubicBezTo>
                  <a:cubicBezTo>
                    <a:pt x="45280" y="15486"/>
                    <a:pt x="43812" y="16086"/>
                    <a:pt x="42178" y="16320"/>
                  </a:cubicBezTo>
                  <a:cubicBezTo>
                    <a:pt x="41122" y="16449"/>
                    <a:pt x="40081" y="16523"/>
                    <a:pt x="39035" y="16523"/>
                  </a:cubicBezTo>
                  <a:cubicBezTo>
                    <a:pt x="38462" y="16523"/>
                    <a:pt x="37887" y="16501"/>
                    <a:pt x="37308" y="16453"/>
                  </a:cubicBezTo>
                  <a:cubicBezTo>
                    <a:pt x="34005" y="16153"/>
                    <a:pt x="30736" y="15352"/>
                    <a:pt x="27634" y="14085"/>
                  </a:cubicBezTo>
                  <a:cubicBezTo>
                    <a:pt x="21463" y="11683"/>
                    <a:pt x="15959" y="7880"/>
                    <a:pt x="10222" y="4611"/>
                  </a:cubicBezTo>
                  <a:cubicBezTo>
                    <a:pt x="7053" y="2777"/>
                    <a:pt x="3750" y="1242"/>
                    <a:pt x="315" y="8"/>
                  </a:cubicBezTo>
                  <a:cubicBezTo>
                    <a:pt x="295" y="3"/>
                    <a:pt x="277" y="0"/>
                    <a:pt x="260"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gefa4dd4d38_0_383"/>
            <p:cNvSpPr/>
            <p:nvPr/>
          </p:nvSpPr>
          <p:spPr>
            <a:xfrm>
              <a:off x="1601332" y="4113759"/>
              <a:ext cx="903245" cy="243387"/>
            </a:xfrm>
            <a:custGeom>
              <a:avLst/>
              <a:gdLst/>
              <a:ahLst/>
              <a:cxnLst/>
              <a:rect l="l" t="t" r="r" b="b"/>
              <a:pathLst>
                <a:path w="27340" h="7367" extrusionOk="0">
                  <a:moveTo>
                    <a:pt x="10007" y="0"/>
                  </a:moveTo>
                  <a:cubicBezTo>
                    <a:pt x="6615" y="0"/>
                    <a:pt x="3213" y="686"/>
                    <a:pt x="181" y="2190"/>
                  </a:cubicBezTo>
                  <a:cubicBezTo>
                    <a:pt x="1" y="2280"/>
                    <a:pt x="91" y="2533"/>
                    <a:pt x="258" y="2533"/>
                  </a:cubicBezTo>
                  <a:cubicBezTo>
                    <a:pt x="276" y="2533"/>
                    <a:pt x="295" y="2530"/>
                    <a:pt x="314" y="2524"/>
                  </a:cubicBezTo>
                  <a:cubicBezTo>
                    <a:pt x="3356" y="1298"/>
                    <a:pt x="6598" y="675"/>
                    <a:pt x="9852" y="675"/>
                  </a:cubicBezTo>
                  <a:cubicBezTo>
                    <a:pt x="11380" y="675"/>
                    <a:pt x="12911" y="812"/>
                    <a:pt x="14425" y="1089"/>
                  </a:cubicBezTo>
                  <a:cubicBezTo>
                    <a:pt x="16760" y="1523"/>
                    <a:pt x="19028" y="2290"/>
                    <a:pt x="21129" y="3358"/>
                  </a:cubicBezTo>
                  <a:cubicBezTo>
                    <a:pt x="22130" y="3858"/>
                    <a:pt x="23097" y="4458"/>
                    <a:pt x="24031" y="5092"/>
                  </a:cubicBezTo>
                  <a:cubicBezTo>
                    <a:pt x="24999" y="5793"/>
                    <a:pt x="25866" y="6693"/>
                    <a:pt x="26900" y="7327"/>
                  </a:cubicBezTo>
                  <a:cubicBezTo>
                    <a:pt x="26941" y="7354"/>
                    <a:pt x="26985" y="7366"/>
                    <a:pt x="27027" y="7366"/>
                  </a:cubicBezTo>
                  <a:cubicBezTo>
                    <a:pt x="27193" y="7366"/>
                    <a:pt x="27340" y="7186"/>
                    <a:pt x="27234" y="7027"/>
                  </a:cubicBezTo>
                  <a:cubicBezTo>
                    <a:pt x="25966" y="5126"/>
                    <a:pt x="23464" y="3758"/>
                    <a:pt x="21496" y="2757"/>
                  </a:cubicBezTo>
                  <a:cubicBezTo>
                    <a:pt x="19261" y="1623"/>
                    <a:pt x="16893" y="822"/>
                    <a:pt x="14458" y="389"/>
                  </a:cubicBezTo>
                  <a:cubicBezTo>
                    <a:pt x="12998" y="134"/>
                    <a:pt x="11503" y="0"/>
                    <a:pt x="10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gefa4dd4d38_0_383"/>
            <p:cNvSpPr/>
            <p:nvPr/>
          </p:nvSpPr>
          <p:spPr>
            <a:xfrm rot="-10101150">
              <a:off x="3829313" y="4577685"/>
              <a:ext cx="949705" cy="248048"/>
            </a:xfrm>
            <a:custGeom>
              <a:avLst/>
              <a:gdLst/>
              <a:ahLst/>
              <a:cxnLst/>
              <a:rect l="l" t="t" r="r" b="b"/>
              <a:pathLst>
                <a:path w="28746" h="7508" extrusionOk="0">
                  <a:moveTo>
                    <a:pt x="9015" y="0"/>
                  </a:moveTo>
                  <a:cubicBezTo>
                    <a:pt x="6035" y="0"/>
                    <a:pt x="3054" y="445"/>
                    <a:pt x="190" y="1334"/>
                  </a:cubicBezTo>
                  <a:cubicBezTo>
                    <a:pt x="0" y="1397"/>
                    <a:pt x="80" y="1670"/>
                    <a:pt x="260" y="1670"/>
                  </a:cubicBezTo>
                  <a:cubicBezTo>
                    <a:pt x="269" y="1670"/>
                    <a:pt x="280" y="1669"/>
                    <a:pt x="290" y="1667"/>
                  </a:cubicBezTo>
                  <a:cubicBezTo>
                    <a:pt x="2964" y="948"/>
                    <a:pt x="5719" y="586"/>
                    <a:pt x="8477" y="586"/>
                  </a:cubicBezTo>
                  <a:cubicBezTo>
                    <a:pt x="10708" y="586"/>
                    <a:pt x="12941" y="823"/>
                    <a:pt x="15134" y="1300"/>
                  </a:cubicBezTo>
                  <a:cubicBezTo>
                    <a:pt x="17569" y="1801"/>
                    <a:pt x="19904" y="2601"/>
                    <a:pt x="22139" y="3669"/>
                  </a:cubicBezTo>
                  <a:cubicBezTo>
                    <a:pt x="24341" y="4736"/>
                    <a:pt x="26309" y="6170"/>
                    <a:pt x="28377" y="7471"/>
                  </a:cubicBezTo>
                  <a:cubicBezTo>
                    <a:pt x="28415" y="7497"/>
                    <a:pt x="28452" y="7507"/>
                    <a:pt x="28488" y="7507"/>
                  </a:cubicBezTo>
                  <a:cubicBezTo>
                    <a:pt x="28640" y="7507"/>
                    <a:pt x="28746" y="7306"/>
                    <a:pt x="28610" y="7171"/>
                  </a:cubicBezTo>
                  <a:cubicBezTo>
                    <a:pt x="25208" y="3635"/>
                    <a:pt x="19871" y="1600"/>
                    <a:pt x="15134" y="633"/>
                  </a:cubicBezTo>
                  <a:cubicBezTo>
                    <a:pt x="13120" y="211"/>
                    <a:pt x="11068" y="0"/>
                    <a:pt x="90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gefa4dd4d38_0_383"/>
            <p:cNvSpPr/>
            <p:nvPr/>
          </p:nvSpPr>
          <p:spPr>
            <a:xfrm rot="10493398">
              <a:off x="6792198" y="4698261"/>
              <a:ext cx="783720" cy="189694"/>
            </a:xfrm>
            <a:custGeom>
              <a:avLst/>
              <a:gdLst/>
              <a:ahLst/>
              <a:cxnLst/>
              <a:rect l="l" t="t" r="r" b="b"/>
              <a:pathLst>
                <a:path w="23723" h="5742" extrusionOk="0">
                  <a:moveTo>
                    <a:pt x="291" y="1"/>
                  </a:moveTo>
                  <a:cubicBezTo>
                    <a:pt x="125" y="1"/>
                    <a:pt x="0" y="244"/>
                    <a:pt x="173" y="388"/>
                  </a:cubicBezTo>
                  <a:cubicBezTo>
                    <a:pt x="3642" y="2622"/>
                    <a:pt x="7511" y="4190"/>
                    <a:pt x="11581" y="4991"/>
                  </a:cubicBezTo>
                  <a:cubicBezTo>
                    <a:pt x="13732" y="5425"/>
                    <a:pt x="16085" y="5741"/>
                    <a:pt x="18406" y="5741"/>
                  </a:cubicBezTo>
                  <a:cubicBezTo>
                    <a:pt x="20189" y="5741"/>
                    <a:pt x="21952" y="5555"/>
                    <a:pt x="23589" y="5091"/>
                  </a:cubicBezTo>
                  <a:cubicBezTo>
                    <a:pt x="23723" y="5024"/>
                    <a:pt x="23690" y="4791"/>
                    <a:pt x="23556" y="4791"/>
                  </a:cubicBezTo>
                  <a:cubicBezTo>
                    <a:pt x="21734" y="4853"/>
                    <a:pt x="19913" y="5094"/>
                    <a:pt x="18091" y="5094"/>
                  </a:cubicBezTo>
                  <a:cubicBezTo>
                    <a:pt x="17978" y="5094"/>
                    <a:pt x="17865" y="5093"/>
                    <a:pt x="17752" y="5091"/>
                  </a:cubicBezTo>
                  <a:cubicBezTo>
                    <a:pt x="15684" y="5058"/>
                    <a:pt x="13616" y="4824"/>
                    <a:pt x="11547" y="4424"/>
                  </a:cubicBezTo>
                  <a:cubicBezTo>
                    <a:pt x="7611" y="3590"/>
                    <a:pt x="3842" y="2122"/>
                    <a:pt x="373" y="21"/>
                  </a:cubicBezTo>
                  <a:cubicBezTo>
                    <a:pt x="345" y="7"/>
                    <a:pt x="318"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gefa4dd4d38_0_383"/>
            <p:cNvSpPr/>
            <p:nvPr/>
          </p:nvSpPr>
          <p:spPr>
            <a:xfrm>
              <a:off x="3095381" y="4326167"/>
              <a:ext cx="550867" cy="114904"/>
            </a:xfrm>
            <a:custGeom>
              <a:avLst/>
              <a:gdLst/>
              <a:ahLst/>
              <a:cxnLst/>
              <a:rect l="l" t="t" r="r" b="b"/>
              <a:pathLst>
                <a:path w="16674" h="3478" extrusionOk="0">
                  <a:moveTo>
                    <a:pt x="16446" y="0"/>
                  </a:moveTo>
                  <a:cubicBezTo>
                    <a:pt x="16422" y="0"/>
                    <a:pt x="16396" y="7"/>
                    <a:pt x="16371" y="22"/>
                  </a:cubicBezTo>
                  <a:cubicBezTo>
                    <a:pt x="13902" y="1290"/>
                    <a:pt x="11434" y="2357"/>
                    <a:pt x="8665" y="2791"/>
                  </a:cubicBezTo>
                  <a:cubicBezTo>
                    <a:pt x="7594" y="2957"/>
                    <a:pt x="6513" y="3040"/>
                    <a:pt x="5431" y="3040"/>
                  </a:cubicBezTo>
                  <a:cubicBezTo>
                    <a:pt x="3684" y="3040"/>
                    <a:pt x="1936" y="2823"/>
                    <a:pt x="226" y="2391"/>
                  </a:cubicBezTo>
                  <a:cubicBezTo>
                    <a:pt x="215" y="2389"/>
                    <a:pt x="204" y="2388"/>
                    <a:pt x="194" y="2388"/>
                  </a:cubicBezTo>
                  <a:cubicBezTo>
                    <a:pt x="51" y="2388"/>
                    <a:pt x="1" y="2598"/>
                    <a:pt x="126" y="2691"/>
                  </a:cubicBezTo>
                  <a:cubicBezTo>
                    <a:pt x="1945" y="3206"/>
                    <a:pt x="3909" y="3477"/>
                    <a:pt x="5888" y="3477"/>
                  </a:cubicBezTo>
                  <a:cubicBezTo>
                    <a:pt x="9679" y="3477"/>
                    <a:pt x="13523" y="2481"/>
                    <a:pt x="16504" y="289"/>
                  </a:cubicBezTo>
                  <a:cubicBezTo>
                    <a:pt x="16673" y="205"/>
                    <a:pt x="16580" y="0"/>
                    <a:pt x="1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gefa4dd4d38_0_383"/>
            <p:cNvSpPr/>
            <p:nvPr/>
          </p:nvSpPr>
          <p:spPr>
            <a:xfrm>
              <a:off x="1562809" y="3859920"/>
              <a:ext cx="718962" cy="97989"/>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gefa4dd4d38_0_383"/>
            <p:cNvSpPr/>
            <p:nvPr/>
          </p:nvSpPr>
          <p:spPr>
            <a:xfrm>
              <a:off x="2806126" y="1976267"/>
              <a:ext cx="367245" cy="223333"/>
            </a:xfrm>
            <a:custGeom>
              <a:avLst/>
              <a:gdLst/>
              <a:ahLst/>
              <a:cxnLst/>
              <a:rect l="l" t="t" r="r" b="b"/>
              <a:pathLst>
                <a:path w="11116" h="6760" extrusionOk="0">
                  <a:moveTo>
                    <a:pt x="4364" y="1"/>
                  </a:moveTo>
                  <a:cubicBezTo>
                    <a:pt x="2839" y="1"/>
                    <a:pt x="1325" y="529"/>
                    <a:pt x="108" y="1564"/>
                  </a:cubicBezTo>
                  <a:cubicBezTo>
                    <a:pt x="0" y="1645"/>
                    <a:pt x="110" y="1834"/>
                    <a:pt x="226" y="1834"/>
                  </a:cubicBezTo>
                  <a:cubicBezTo>
                    <a:pt x="254" y="1834"/>
                    <a:pt x="282" y="1824"/>
                    <a:pt x="308" y="1798"/>
                  </a:cubicBezTo>
                  <a:cubicBezTo>
                    <a:pt x="1443" y="952"/>
                    <a:pt x="2799" y="516"/>
                    <a:pt x="4167" y="516"/>
                  </a:cubicBezTo>
                  <a:cubicBezTo>
                    <a:pt x="5171" y="516"/>
                    <a:pt x="6181" y="751"/>
                    <a:pt x="7113" y="1231"/>
                  </a:cubicBezTo>
                  <a:cubicBezTo>
                    <a:pt x="9248" y="2365"/>
                    <a:pt x="9948" y="4400"/>
                    <a:pt x="10415" y="6635"/>
                  </a:cubicBezTo>
                  <a:cubicBezTo>
                    <a:pt x="10432" y="6718"/>
                    <a:pt x="10498" y="6760"/>
                    <a:pt x="10569" y="6760"/>
                  </a:cubicBezTo>
                  <a:cubicBezTo>
                    <a:pt x="10640" y="6760"/>
                    <a:pt x="10715" y="6718"/>
                    <a:pt x="10749" y="6635"/>
                  </a:cubicBezTo>
                  <a:cubicBezTo>
                    <a:pt x="11116" y="4266"/>
                    <a:pt x="9281" y="1698"/>
                    <a:pt x="7246" y="664"/>
                  </a:cubicBezTo>
                  <a:cubicBezTo>
                    <a:pt x="6332" y="220"/>
                    <a:pt x="5346" y="1"/>
                    <a:pt x="4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gefa4dd4d38_0_383"/>
            <p:cNvSpPr/>
            <p:nvPr/>
          </p:nvSpPr>
          <p:spPr>
            <a:xfrm>
              <a:off x="3843843" y="1853461"/>
              <a:ext cx="279530" cy="244841"/>
            </a:xfrm>
            <a:custGeom>
              <a:avLst/>
              <a:gdLst/>
              <a:ahLst/>
              <a:cxnLst/>
              <a:rect l="l" t="t" r="r" b="b"/>
              <a:pathLst>
                <a:path w="8461" h="7411" extrusionOk="0">
                  <a:moveTo>
                    <a:pt x="7935" y="0"/>
                  </a:moveTo>
                  <a:cubicBezTo>
                    <a:pt x="6177" y="0"/>
                    <a:pt x="4256" y="1106"/>
                    <a:pt x="3023" y="2212"/>
                  </a:cubicBezTo>
                  <a:cubicBezTo>
                    <a:pt x="1489" y="3513"/>
                    <a:pt x="455" y="5281"/>
                    <a:pt x="21" y="7216"/>
                  </a:cubicBezTo>
                  <a:cubicBezTo>
                    <a:pt x="1" y="7338"/>
                    <a:pt x="92" y="7411"/>
                    <a:pt x="182" y="7411"/>
                  </a:cubicBezTo>
                  <a:cubicBezTo>
                    <a:pt x="239" y="7411"/>
                    <a:pt x="295" y="7381"/>
                    <a:pt x="321" y="7316"/>
                  </a:cubicBezTo>
                  <a:cubicBezTo>
                    <a:pt x="822" y="5515"/>
                    <a:pt x="1822" y="3880"/>
                    <a:pt x="3257" y="2679"/>
                  </a:cubicBezTo>
                  <a:cubicBezTo>
                    <a:pt x="3924" y="2079"/>
                    <a:pt x="4691" y="1579"/>
                    <a:pt x="5525" y="1212"/>
                  </a:cubicBezTo>
                  <a:cubicBezTo>
                    <a:pt x="6392" y="778"/>
                    <a:pt x="7326" y="711"/>
                    <a:pt x="8227" y="411"/>
                  </a:cubicBezTo>
                  <a:cubicBezTo>
                    <a:pt x="8460" y="378"/>
                    <a:pt x="8460" y="44"/>
                    <a:pt x="8227" y="11"/>
                  </a:cubicBezTo>
                  <a:cubicBezTo>
                    <a:pt x="8130" y="4"/>
                    <a:pt x="8033" y="0"/>
                    <a:pt x="79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gefa4dd4d38_0_383"/>
            <p:cNvSpPr/>
            <p:nvPr/>
          </p:nvSpPr>
          <p:spPr>
            <a:xfrm>
              <a:off x="3802478" y="3947738"/>
              <a:ext cx="361133" cy="111766"/>
            </a:xfrm>
            <a:custGeom>
              <a:avLst/>
              <a:gdLst/>
              <a:ahLst/>
              <a:cxnLst/>
              <a:rect l="l" t="t" r="r" b="b"/>
              <a:pathLst>
                <a:path w="10931" h="3383" extrusionOk="0">
                  <a:moveTo>
                    <a:pt x="263" y="0"/>
                  </a:moveTo>
                  <a:cubicBezTo>
                    <a:pt x="133" y="0"/>
                    <a:pt x="1" y="126"/>
                    <a:pt x="72" y="268"/>
                  </a:cubicBezTo>
                  <a:cubicBezTo>
                    <a:pt x="1296" y="2254"/>
                    <a:pt x="3603" y="3383"/>
                    <a:pt x="5852" y="3383"/>
                  </a:cubicBezTo>
                  <a:cubicBezTo>
                    <a:pt x="7834" y="3383"/>
                    <a:pt x="9770" y="2506"/>
                    <a:pt x="10880" y="569"/>
                  </a:cubicBezTo>
                  <a:cubicBezTo>
                    <a:pt x="10930" y="468"/>
                    <a:pt x="10847" y="367"/>
                    <a:pt x="10746" y="367"/>
                  </a:cubicBezTo>
                  <a:cubicBezTo>
                    <a:pt x="10714" y="367"/>
                    <a:pt x="10679" y="377"/>
                    <a:pt x="10646" y="402"/>
                  </a:cubicBezTo>
                  <a:cubicBezTo>
                    <a:pt x="9279" y="1836"/>
                    <a:pt x="7611" y="2937"/>
                    <a:pt x="5576" y="2937"/>
                  </a:cubicBezTo>
                  <a:cubicBezTo>
                    <a:pt x="3475" y="2870"/>
                    <a:pt x="1540" y="1803"/>
                    <a:pt x="406" y="68"/>
                  </a:cubicBezTo>
                  <a:cubicBezTo>
                    <a:pt x="367" y="20"/>
                    <a:pt x="315"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gefa4dd4d38_0_383"/>
            <p:cNvSpPr/>
            <p:nvPr/>
          </p:nvSpPr>
          <p:spPr>
            <a:xfrm>
              <a:off x="2777680" y="3934225"/>
              <a:ext cx="312502" cy="301665"/>
            </a:xfrm>
            <a:custGeom>
              <a:avLst/>
              <a:gdLst/>
              <a:ahLst/>
              <a:cxnLst/>
              <a:rect l="l" t="t" r="r" b="b"/>
              <a:pathLst>
                <a:path w="9459" h="9131" extrusionOk="0">
                  <a:moveTo>
                    <a:pt x="203" y="0"/>
                  </a:moveTo>
                  <a:cubicBezTo>
                    <a:pt x="100" y="0"/>
                    <a:pt x="0" y="98"/>
                    <a:pt x="68" y="210"/>
                  </a:cubicBezTo>
                  <a:cubicBezTo>
                    <a:pt x="1269" y="2779"/>
                    <a:pt x="2903" y="5114"/>
                    <a:pt x="4838" y="7149"/>
                  </a:cubicBezTo>
                  <a:cubicBezTo>
                    <a:pt x="5537" y="7871"/>
                    <a:pt x="6904" y="9131"/>
                    <a:pt x="8073" y="9131"/>
                  </a:cubicBezTo>
                  <a:cubicBezTo>
                    <a:pt x="8578" y="9131"/>
                    <a:pt x="9046" y="8896"/>
                    <a:pt x="9408" y="8283"/>
                  </a:cubicBezTo>
                  <a:cubicBezTo>
                    <a:pt x="9459" y="8156"/>
                    <a:pt x="9355" y="8048"/>
                    <a:pt x="9258" y="8048"/>
                  </a:cubicBezTo>
                  <a:cubicBezTo>
                    <a:pt x="9228" y="8048"/>
                    <a:pt x="9198" y="8059"/>
                    <a:pt x="9175" y="8083"/>
                  </a:cubicBezTo>
                  <a:cubicBezTo>
                    <a:pt x="8800" y="8457"/>
                    <a:pt x="8399" y="8612"/>
                    <a:pt x="7988" y="8612"/>
                  </a:cubicBezTo>
                  <a:cubicBezTo>
                    <a:pt x="6421" y="8612"/>
                    <a:pt x="4716" y="6352"/>
                    <a:pt x="3871" y="5347"/>
                  </a:cubicBezTo>
                  <a:cubicBezTo>
                    <a:pt x="2503" y="3713"/>
                    <a:pt x="1302" y="1945"/>
                    <a:pt x="335" y="77"/>
                  </a:cubicBezTo>
                  <a:cubicBezTo>
                    <a:pt x="302" y="23"/>
                    <a:pt x="25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gefa4dd4d38_0_383"/>
            <p:cNvSpPr/>
            <p:nvPr/>
          </p:nvSpPr>
          <p:spPr>
            <a:xfrm>
              <a:off x="3314164" y="3023009"/>
              <a:ext cx="384424" cy="110841"/>
            </a:xfrm>
            <a:custGeom>
              <a:avLst/>
              <a:gdLst/>
              <a:ahLst/>
              <a:cxnLst/>
              <a:rect l="l" t="t" r="r" b="b"/>
              <a:pathLst>
                <a:path w="11636" h="3355" extrusionOk="0">
                  <a:moveTo>
                    <a:pt x="5842" y="1"/>
                  </a:moveTo>
                  <a:cubicBezTo>
                    <a:pt x="5776" y="1"/>
                    <a:pt x="5710" y="2"/>
                    <a:pt x="5646" y="4"/>
                  </a:cubicBezTo>
                  <a:cubicBezTo>
                    <a:pt x="3411" y="104"/>
                    <a:pt x="1343" y="1238"/>
                    <a:pt x="75" y="3106"/>
                  </a:cubicBezTo>
                  <a:cubicBezTo>
                    <a:pt x="0" y="3230"/>
                    <a:pt x="130" y="3355"/>
                    <a:pt x="242" y="3355"/>
                  </a:cubicBezTo>
                  <a:cubicBezTo>
                    <a:pt x="280" y="3355"/>
                    <a:pt x="316" y="3340"/>
                    <a:pt x="342" y="3306"/>
                  </a:cubicBezTo>
                  <a:cubicBezTo>
                    <a:pt x="1643" y="1672"/>
                    <a:pt x="3544" y="671"/>
                    <a:pt x="5646" y="538"/>
                  </a:cubicBezTo>
                  <a:cubicBezTo>
                    <a:pt x="5713" y="536"/>
                    <a:pt x="5780" y="534"/>
                    <a:pt x="5847" y="534"/>
                  </a:cubicBezTo>
                  <a:cubicBezTo>
                    <a:pt x="6851" y="534"/>
                    <a:pt x="7875" y="767"/>
                    <a:pt x="8781" y="1205"/>
                  </a:cubicBezTo>
                  <a:cubicBezTo>
                    <a:pt x="9782" y="1705"/>
                    <a:pt x="10449" y="2472"/>
                    <a:pt x="11283" y="3173"/>
                  </a:cubicBezTo>
                  <a:cubicBezTo>
                    <a:pt x="11318" y="3194"/>
                    <a:pt x="11354" y="3203"/>
                    <a:pt x="11389" y="3203"/>
                  </a:cubicBezTo>
                  <a:cubicBezTo>
                    <a:pt x="11522" y="3203"/>
                    <a:pt x="11636" y="3071"/>
                    <a:pt x="11583" y="2939"/>
                  </a:cubicBezTo>
                  <a:cubicBezTo>
                    <a:pt x="10548" y="1031"/>
                    <a:pt x="7945" y="1"/>
                    <a:pt x="5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gefa4dd4d38_0_383"/>
            <p:cNvSpPr/>
            <p:nvPr/>
          </p:nvSpPr>
          <p:spPr>
            <a:xfrm>
              <a:off x="4099596" y="2832638"/>
              <a:ext cx="263672" cy="202949"/>
            </a:xfrm>
            <a:custGeom>
              <a:avLst/>
              <a:gdLst/>
              <a:ahLst/>
              <a:cxnLst/>
              <a:rect l="l" t="t" r="r" b="b"/>
              <a:pathLst>
                <a:path w="7981" h="6143" extrusionOk="0">
                  <a:moveTo>
                    <a:pt x="5543" y="1"/>
                  </a:moveTo>
                  <a:cubicBezTo>
                    <a:pt x="2711" y="1"/>
                    <a:pt x="0" y="3099"/>
                    <a:pt x="786" y="6033"/>
                  </a:cubicBezTo>
                  <a:cubicBezTo>
                    <a:pt x="801" y="6108"/>
                    <a:pt x="864" y="6142"/>
                    <a:pt x="928" y="6142"/>
                  </a:cubicBezTo>
                  <a:cubicBezTo>
                    <a:pt x="1006" y="6142"/>
                    <a:pt x="1086" y="6091"/>
                    <a:pt x="1086" y="5999"/>
                  </a:cubicBezTo>
                  <a:cubicBezTo>
                    <a:pt x="986" y="4365"/>
                    <a:pt x="1420" y="2764"/>
                    <a:pt x="2687" y="1663"/>
                  </a:cubicBezTo>
                  <a:cubicBezTo>
                    <a:pt x="3538" y="964"/>
                    <a:pt x="4474" y="714"/>
                    <a:pt x="5441" y="714"/>
                  </a:cubicBezTo>
                  <a:cubicBezTo>
                    <a:pt x="6181" y="714"/>
                    <a:pt x="6939" y="860"/>
                    <a:pt x="7691" y="1063"/>
                  </a:cubicBezTo>
                  <a:cubicBezTo>
                    <a:pt x="7704" y="1065"/>
                    <a:pt x="7717" y="1066"/>
                    <a:pt x="7729" y="1066"/>
                  </a:cubicBezTo>
                  <a:cubicBezTo>
                    <a:pt x="7903" y="1066"/>
                    <a:pt x="7980" y="856"/>
                    <a:pt x="7824" y="762"/>
                  </a:cubicBezTo>
                  <a:cubicBezTo>
                    <a:pt x="7101" y="232"/>
                    <a:pt x="6318" y="1"/>
                    <a:pt x="5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gefa4dd4d38_0_383"/>
            <p:cNvSpPr/>
            <p:nvPr/>
          </p:nvSpPr>
          <p:spPr>
            <a:xfrm rot="764059">
              <a:off x="4199797" y="-203228"/>
              <a:ext cx="1316550" cy="742719"/>
            </a:xfrm>
            <a:custGeom>
              <a:avLst/>
              <a:gdLst/>
              <a:ahLst/>
              <a:cxnLst/>
              <a:rect l="l" t="t" r="r" b="b"/>
              <a:pathLst>
                <a:path w="39850" h="22481" extrusionOk="0">
                  <a:moveTo>
                    <a:pt x="39560" y="1"/>
                  </a:moveTo>
                  <a:cubicBezTo>
                    <a:pt x="39472" y="1"/>
                    <a:pt x="39388" y="41"/>
                    <a:pt x="39349" y="132"/>
                  </a:cubicBezTo>
                  <a:cubicBezTo>
                    <a:pt x="38749" y="1533"/>
                    <a:pt x="38348" y="3001"/>
                    <a:pt x="37581" y="4368"/>
                  </a:cubicBezTo>
                  <a:cubicBezTo>
                    <a:pt x="35046" y="8805"/>
                    <a:pt x="30676" y="11874"/>
                    <a:pt x="25673" y="12774"/>
                  </a:cubicBezTo>
                  <a:cubicBezTo>
                    <a:pt x="19035" y="14075"/>
                    <a:pt x="11963" y="12607"/>
                    <a:pt x="5725" y="15843"/>
                  </a:cubicBezTo>
                  <a:cubicBezTo>
                    <a:pt x="3057" y="17211"/>
                    <a:pt x="888" y="19346"/>
                    <a:pt x="21" y="22248"/>
                  </a:cubicBezTo>
                  <a:cubicBezTo>
                    <a:pt x="1" y="22388"/>
                    <a:pt x="114" y="22481"/>
                    <a:pt x="229" y="22481"/>
                  </a:cubicBezTo>
                  <a:cubicBezTo>
                    <a:pt x="305" y="22481"/>
                    <a:pt x="382" y="22441"/>
                    <a:pt x="421" y="22348"/>
                  </a:cubicBezTo>
                  <a:cubicBezTo>
                    <a:pt x="2523" y="15843"/>
                    <a:pt x="10328" y="14342"/>
                    <a:pt x="16266" y="14075"/>
                  </a:cubicBezTo>
                  <a:cubicBezTo>
                    <a:pt x="19969" y="13942"/>
                    <a:pt x="23705" y="14008"/>
                    <a:pt x="27307" y="13074"/>
                  </a:cubicBezTo>
                  <a:cubicBezTo>
                    <a:pt x="30243" y="12274"/>
                    <a:pt x="32945" y="10773"/>
                    <a:pt x="35113" y="8638"/>
                  </a:cubicBezTo>
                  <a:cubicBezTo>
                    <a:pt x="37281" y="6503"/>
                    <a:pt x="39516" y="3368"/>
                    <a:pt x="39849" y="265"/>
                  </a:cubicBezTo>
                  <a:cubicBezTo>
                    <a:pt x="39849" y="102"/>
                    <a:pt x="39699" y="1"/>
                    <a:pt x="39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0"/>
        <p:cNvGrpSpPr/>
        <p:nvPr/>
      </p:nvGrpSpPr>
      <p:grpSpPr>
        <a:xfrm>
          <a:off x="0" y="0"/>
          <a:ext cx="0" cy="0"/>
          <a:chOff x="0" y="0"/>
          <a:chExt cx="0" cy="0"/>
        </a:xfrm>
      </p:grpSpPr>
      <p:sp>
        <p:nvSpPr>
          <p:cNvPr id="411" name="Google Shape;411;gefa4dd4d38_0_405"/>
          <p:cNvSpPr txBox="1">
            <a:spLocks noGrp="1"/>
          </p:cNvSpPr>
          <p:nvPr>
            <p:ph type="title"/>
          </p:nvPr>
        </p:nvSpPr>
        <p:spPr>
          <a:xfrm>
            <a:off x="822960" y="365760"/>
            <a:ext cx="7521000" cy="548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l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2" name="Google Shape;412;gefa4dd4d38_0_405"/>
          <p:cNvSpPr txBox="1">
            <a:spLocks noGrp="1"/>
          </p:cNvSpPr>
          <p:nvPr>
            <p:ph type="body" idx="1"/>
          </p:nvPr>
        </p:nvSpPr>
        <p:spPr>
          <a:xfrm>
            <a:off x="822960" y="1100628"/>
            <a:ext cx="7521000" cy="3579900"/>
          </a:xfrm>
          <a:prstGeom prst="rect">
            <a:avLst/>
          </a:prstGeom>
          <a:noFill/>
          <a:ln>
            <a:noFill/>
          </a:ln>
        </p:spPr>
        <p:txBody>
          <a:bodyPr spcFirstLastPara="1" wrap="square" lIns="91425" tIns="45700" rIns="91425" bIns="45700" anchor="t" anchorCtr="0">
            <a:normAutofit/>
          </a:bodyPr>
          <a:lstStyle>
            <a:lvl1pPr marL="457200" lvl="0" indent="-342900" algn="l" rtl="0">
              <a:spcBef>
                <a:spcPts val="800"/>
              </a:spcBef>
              <a:spcAft>
                <a:spcPts val="0"/>
              </a:spcAft>
              <a:buClr>
                <a:schemeClr val="lt1"/>
              </a:buClr>
              <a:buSzPts val="1800"/>
              <a:buChar char="●"/>
              <a:defRPr/>
            </a:lvl1pPr>
            <a:lvl2pPr marL="914400" lvl="1" indent="-342900" algn="l" rtl="0">
              <a:spcBef>
                <a:spcPts val="1600"/>
              </a:spcBef>
              <a:spcAft>
                <a:spcPts val="0"/>
              </a:spcAft>
              <a:buSzPts val="1800"/>
              <a:buChar char="○"/>
              <a:defRPr/>
            </a:lvl2pPr>
            <a:lvl3pPr marL="1371600" lvl="2" indent="-342900" algn="l" rtl="0">
              <a:spcBef>
                <a:spcPts val="1600"/>
              </a:spcBef>
              <a:spcAft>
                <a:spcPts val="0"/>
              </a:spcAft>
              <a:buSzPts val="1800"/>
              <a:buChar char="■"/>
              <a:defRPr/>
            </a:lvl3pPr>
            <a:lvl4pPr marL="1828800" lvl="3" indent="-342900" algn="l" rtl="0">
              <a:spcBef>
                <a:spcPts val="1600"/>
              </a:spcBef>
              <a:spcAft>
                <a:spcPts val="0"/>
              </a:spcAft>
              <a:buSzPts val="1800"/>
              <a:buChar char="●"/>
              <a:defRPr/>
            </a:lvl4pPr>
            <a:lvl5pPr marL="2286000" lvl="4" indent="-342900" algn="l" rtl="0">
              <a:spcBef>
                <a:spcPts val="1600"/>
              </a:spcBef>
              <a:spcAft>
                <a:spcPts val="0"/>
              </a:spcAft>
              <a:buSzPts val="1800"/>
              <a:buChar char="○"/>
              <a:defRPr/>
            </a:lvl5pPr>
            <a:lvl6pPr marL="2743200" lvl="5" indent="-342900" algn="l" rtl="0">
              <a:spcBef>
                <a:spcPts val="1600"/>
              </a:spcBef>
              <a:spcAft>
                <a:spcPts val="0"/>
              </a:spcAft>
              <a:buSzPts val="1800"/>
              <a:buChar char="■"/>
              <a:defRPr/>
            </a:lvl6pPr>
            <a:lvl7pPr marL="3200400" lvl="6" indent="-342900" algn="l" rtl="0">
              <a:spcBef>
                <a:spcPts val="1600"/>
              </a:spcBef>
              <a:spcAft>
                <a:spcPts val="0"/>
              </a:spcAft>
              <a:buSzPts val="1800"/>
              <a:buChar char="●"/>
              <a:defRPr/>
            </a:lvl7pPr>
            <a:lvl8pPr marL="3657600" lvl="7" indent="-342900" algn="l" rtl="0">
              <a:spcBef>
                <a:spcPts val="1600"/>
              </a:spcBef>
              <a:spcAft>
                <a:spcPts val="0"/>
              </a:spcAft>
              <a:buSzPts val="1800"/>
              <a:buChar char="○"/>
              <a:defRPr/>
            </a:lvl8pPr>
            <a:lvl9pPr marL="4114800" lvl="8" indent="-342900" algn="l" rtl="0">
              <a:spcBef>
                <a:spcPts val="1600"/>
              </a:spcBef>
              <a:spcAft>
                <a:spcPts val="1600"/>
              </a:spcAft>
              <a:buSzPts val="1800"/>
              <a:buChar char="■"/>
              <a:defRPr/>
            </a:lvl9pPr>
          </a:lstStyle>
          <a:p>
            <a:endParaRPr/>
          </a:p>
        </p:txBody>
      </p:sp>
      <p:sp>
        <p:nvSpPr>
          <p:cNvPr id="413" name="Google Shape;413;gefa4dd4d38_0_405"/>
          <p:cNvSpPr txBox="1">
            <a:spLocks noGrp="1"/>
          </p:cNvSpPr>
          <p:nvPr>
            <p:ph type="dt" idx="10"/>
          </p:nvPr>
        </p:nvSpPr>
        <p:spPr>
          <a:xfrm rot="-2459877">
            <a:off x="201205" y="5870469"/>
            <a:ext cx="2176266" cy="20116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4" name="Google Shape;414;gefa4dd4d38_0_405"/>
          <p:cNvSpPr txBox="1">
            <a:spLocks noGrp="1"/>
          </p:cNvSpPr>
          <p:nvPr>
            <p:ph type="ftr" idx="11"/>
          </p:nvPr>
        </p:nvSpPr>
        <p:spPr>
          <a:xfrm>
            <a:off x="3517514" y="6285122"/>
            <a:ext cx="4724400" cy="2742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5" name="Google Shape;415;gefa4dd4d38_0_405"/>
          <p:cNvSpPr>
            <a:spLocks noGrp="1"/>
          </p:cNvSpPr>
          <p:nvPr>
            <p:ph type="sldNum" idx="12"/>
          </p:nvPr>
        </p:nvSpPr>
        <p:spPr>
          <a:xfrm>
            <a:off x="8401038" y="6170822"/>
            <a:ext cx="502800" cy="50280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6"/>
        <p:cNvGrpSpPr/>
        <p:nvPr/>
      </p:nvGrpSpPr>
      <p:grpSpPr>
        <a:xfrm>
          <a:off x="0" y="0"/>
          <a:ext cx="0" cy="0"/>
          <a:chOff x="0" y="0"/>
          <a:chExt cx="0" cy="0"/>
        </a:xfrm>
      </p:grpSpPr>
      <p:sp>
        <p:nvSpPr>
          <p:cNvPr id="417" name="Google Shape;417;gefa4dd4d38_0_411"/>
          <p:cNvSpPr txBox="1">
            <a:spLocks noGrp="1"/>
          </p:cNvSpPr>
          <p:nvPr>
            <p:ph type="body" idx="1"/>
          </p:nvPr>
        </p:nvSpPr>
        <p:spPr>
          <a:xfrm>
            <a:off x="822960" y="1097280"/>
            <a:ext cx="3200400" cy="3712500"/>
          </a:xfrm>
          <a:prstGeom prst="rect">
            <a:avLst/>
          </a:prstGeom>
          <a:noFill/>
          <a:ln>
            <a:noFill/>
          </a:ln>
        </p:spPr>
        <p:txBody>
          <a:bodyPr spcFirstLastPara="1" wrap="square" lIns="91425" tIns="45700" rIns="91425" bIns="45700" anchor="t" anchorCtr="0">
            <a:normAutofit/>
          </a:bodyPr>
          <a:lstStyle>
            <a:lvl1pPr marL="457200" lvl="0" indent="-406400" algn="l" rtl="0">
              <a:spcBef>
                <a:spcPts val="800"/>
              </a:spcBef>
              <a:spcAft>
                <a:spcPts val="0"/>
              </a:spcAft>
              <a:buClr>
                <a:schemeClr val="lt1"/>
              </a:buClr>
              <a:buSzPts val="2800"/>
              <a:buChar char="●"/>
              <a:defRPr sz="2800"/>
            </a:lvl1pPr>
            <a:lvl2pPr marL="914400" lvl="1" indent="-381000" algn="l" rtl="0">
              <a:spcBef>
                <a:spcPts val="1600"/>
              </a:spcBef>
              <a:spcAft>
                <a:spcPts val="0"/>
              </a:spcAft>
              <a:buSzPts val="2400"/>
              <a:buChar char="○"/>
              <a:defRPr sz="2400"/>
            </a:lvl2pPr>
            <a:lvl3pPr marL="1371600" lvl="2" indent="-355600" algn="l" rtl="0">
              <a:spcBef>
                <a:spcPts val="1600"/>
              </a:spcBef>
              <a:spcAft>
                <a:spcPts val="0"/>
              </a:spcAft>
              <a:buSzPts val="2000"/>
              <a:buChar char="■"/>
              <a:defRPr sz="2000"/>
            </a:lvl3pPr>
            <a:lvl4pPr marL="1828800" lvl="3" indent="-342900" algn="l" rtl="0">
              <a:spcBef>
                <a:spcPts val="1600"/>
              </a:spcBef>
              <a:spcAft>
                <a:spcPts val="0"/>
              </a:spcAft>
              <a:buSzPts val="1800"/>
              <a:buChar char="●"/>
              <a:defRPr sz="1800"/>
            </a:lvl4pPr>
            <a:lvl5pPr marL="2286000" lvl="4" indent="-342900" algn="l" rtl="0">
              <a:spcBef>
                <a:spcPts val="1600"/>
              </a:spcBef>
              <a:spcAft>
                <a:spcPts val="0"/>
              </a:spcAft>
              <a:buSzPts val="1800"/>
              <a:buChar char="○"/>
              <a:defRPr sz="1800"/>
            </a:lvl5pPr>
            <a:lvl6pPr marL="2743200" lvl="5" indent="-342900" algn="l" rtl="0">
              <a:spcBef>
                <a:spcPts val="1600"/>
              </a:spcBef>
              <a:spcAft>
                <a:spcPts val="0"/>
              </a:spcAft>
              <a:buSzPts val="1800"/>
              <a:buChar char="■"/>
              <a:defRPr sz="1800"/>
            </a:lvl6pPr>
            <a:lvl7pPr marL="3200400" lvl="6" indent="-342900" algn="l" rtl="0">
              <a:spcBef>
                <a:spcPts val="1600"/>
              </a:spcBef>
              <a:spcAft>
                <a:spcPts val="0"/>
              </a:spcAft>
              <a:buSzPts val="1800"/>
              <a:buChar char="●"/>
              <a:defRPr sz="1800"/>
            </a:lvl7pPr>
            <a:lvl8pPr marL="3657600" lvl="7" indent="-342900" algn="l" rtl="0">
              <a:spcBef>
                <a:spcPts val="1600"/>
              </a:spcBef>
              <a:spcAft>
                <a:spcPts val="0"/>
              </a:spcAft>
              <a:buSzPts val="1800"/>
              <a:buChar char="○"/>
              <a:defRPr sz="1800"/>
            </a:lvl8pPr>
            <a:lvl9pPr marL="4114800" lvl="8" indent="-342900" algn="l" rtl="0">
              <a:spcBef>
                <a:spcPts val="1600"/>
              </a:spcBef>
              <a:spcAft>
                <a:spcPts val="1600"/>
              </a:spcAft>
              <a:buSzPts val="1800"/>
              <a:buChar char="■"/>
              <a:defRPr sz="1800"/>
            </a:lvl9pPr>
          </a:lstStyle>
          <a:p>
            <a:endParaRPr/>
          </a:p>
        </p:txBody>
      </p:sp>
      <p:sp>
        <p:nvSpPr>
          <p:cNvPr id="418" name="Google Shape;418;gefa4dd4d38_0_411"/>
          <p:cNvSpPr txBox="1">
            <a:spLocks noGrp="1"/>
          </p:cNvSpPr>
          <p:nvPr>
            <p:ph type="body" idx="2"/>
          </p:nvPr>
        </p:nvSpPr>
        <p:spPr>
          <a:xfrm>
            <a:off x="4700016" y="1097280"/>
            <a:ext cx="3200400" cy="3712500"/>
          </a:xfrm>
          <a:prstGeom prst="rect">
            <a:avLst/>
          </a:prstGeom>
          <a:noFill/>
          <a:ln>
            <a:noFill/>
          </a:ln>
        </p:spPr>
        <p:txBody>
          <a:bodyPr spcFirstLastPara="1" wrap="square" lIns="91425" tIns="45700" rIns="91425" bIns="45700" anchor="t" anchorCtr="0">
            <a:normAutofit/>
          </a:bodyPr>
          <a:lstStyle>
            <a:lvl1pPr marL="457200" lvl="0" indent="-406400" algn="l" rtl="0">
              <a:spcBef>
                <a:spcPts val="800"/>
              </a:spcBef>
              <a:spcAft>
                <a:spcPts val="0"/>
              </a:spcAft>
              <a:buClr>
                <a:schemeClr val="lt1"/>
              </a:buClr>
              <a:buSzPts val="2800"/>
              <a:buChar char="●"/>
              <a:defRPr sz="2800"/>
            </a:lvl1pPr>
            <a:lvl2pPr marL="914400" lvl="1" indent="-381000" algn="l" rtl="0">
              <a:spcBef>
                <a:spcPts val="1600"/>
              </a:spcBef>
              <a:spcAft>
                <a:spcPts val="0"/>
              </a:spcAft>
              <a:buSzPts val="2400"/>
              <a:buChar char="○"/>
              <a:defRPr sz="2400"/>
            </a:lvl2pPr>
            <a:lvl3pPr marL="1371600" lvl="2" indent="-355600" algn="l" rtl="0">
              <a:spcBef>
                <a:spcPts val="1600"/>
              </a:spcBef>
              <a:spcAft>
                <a:spcPts val="0"/>
              </a:spcAft>
              <a:buSzPts val="2000"/>
              <a:buChar char="■"/>
              <a:defRPr sz="2000"/>
            </a:lvl3pPr>
            <a:lvl4pPr marL="1828800" lvl="3" indent="-342900" algn="l" rtl="0">
              <a:spcBef>
                <a:spcPts val="1600"/>
              </a:spcBef>
              <a:spcAft>
                <a:spcPts val="0"/>
              </a:spcAft>
              <a:buSzPts val="1800"/>
              <a:buChar char="●"/>
              <a:defRPr sz="1800"/>
            </a:lvl4pPr>
            <a:lvl5pPr marL="2286000" lvl="4" indent="-342900" algn="l" rtl="0">
              <a:spcBef>
                <a:spcPts val="1600"/>
              </a:spcBef>
              <a:spcAft>
                <a:spcPts val="0"/>
              </a:spcAft>
              <a:buSzPts val="1800"/>
              <a:buChar char="○"/>
              <a:defRPr sz="1800"/>
            </a:lvl5pPr>
            <a:lvl6pPr marL="2743200" lvl="5" indent="-342900" algn="l" rtl="0">
              <a:spcBef>
                <a:spcPts val="1600"/>
              </a:spcBef>
              <a:spcAft>
                <a:spcPts val="0"/>
              </a:spcAft>
              <a:buSzPts val="1800"/>
              <a:buChar char="■"/>
              <a:defRPr sz="1800"/>
            </a:lvl6pPr>
            <a:lvl7pPr marL="3200400" lvl="6" indent="-342900" algn="l" rtl="0">
              <a:spcBef>
                <a:spcPts val="1600"/>
              </a:spcBef>
              <a:spcAft>
                <a:spcPts val="0"/>
              </a:spcAft>
              <a:buSzPts val="1800"/>
              <a:buChar char="●"/>
              <a:defRPr sz="1800"/>
            </a:lvl7pPr>
            <a:lvl8pPr marL="3657600" lvl="7" indent="-342900" algn="l" rtl="0">
              <a:spcBef>
                <a:spcPts val="1600"/>
              </a:spcBef>
              <a:spcAft>
                <a:spcPts val="0"/>
              </a:spcAft>
              <a:buSzPts val="1800"/>
              <a:buChar char="○"/>
              <a:defRPr sz="1800"/>
            </a:lvl8pPr>
            <a:lvl9pPr marL="4114800" lvl="8" indent="-342900" algn="l" rtl="0">
              <a:spcBef>
                <a:spcPts val="1600"/>
              </a:spcBef>
              <a:spcAft>
                <a:spcPts val="1600"/>
              </a:spcAft>
              <a:buSzPts val="1800"/>
              <a:buChar char="■"/>
              <a:defRPr sz="1800"/>
            </a:lvl9pPr>
          </a:lstStyle>
          <a:p>
            <a:endParaRPr/>
          </a:p>
        </p:txBody>
      </p:sp>
      <p:sp>
        <p:nvSpPr>
          <p:cNvPr id="419" name="Google Shape;419;gefa4dd4d38_0_411"/>
          <p:cNvSpPr txBox="1">
            <a:spLocks noGrp="1"/>
          </p:cNvSpPr>
          <p:nvPr>
            <p:ph type="dt" idx="10"/>
          </p:nvPr>
        </p:nvSpPr>
        <p:spPr>
          <a:xfrm rot="-2459877">
            <a:off x="201205" y="5870469"/>
            <a:ext cx="2176266" cy="20116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0" name="Google Shape;420;gefa4dd4d38_0_411"/>
          <p:cNvSpPr txBox="1">
            <a:spLocks noGrp="1"/>
          </p:cNvSpPr>
          <p:nvPr>
            <p:ph type="ftr" idx="11"/>
          </p:nvPr>
        </p:nvSpPr>
        <p:spPr>
          <a:xfrm>
            <a:off x="3517514" y="6285122"/>
            <a:ext cx="4724400" cy="2742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1" name="Google Shape;421;gefa4dd4d38_0_411"/>
          <p:cNvSpPr>
            <a:spLocks noGrp="1"/>
          </p:cNvSpPr>
          <p:nvPr>
            <p:ph type="sldNum" idx="12"/>
          </p:nvPr>
        </p:nvSpPr>
        <p:spPr>
          <a:xfrm>
            <a:off x="8401038" y="6170822"/>
            <a:ext cx="502800" cy="50280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22" name="Google Shape;422;gefa4dd4d38_0_411"/>
          <p:cNvSpPr txBox="1">
            <a:spLocks noGrp="1"/>
          </p:cNvSpPr>
          <p:nvPr>
            <p:ph type="title"/>
          </p:nvPr>
        </p:nvSpPr>
        <p:spPr>
          <a:xfrm>
            <a:off x="822960" y="365760"/>
            <a:ext cx="7521000" cy="548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l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grpSp>
        <p:nvGrpSpPr>
          <p:cNvPr id="44" name="Google Shape;44;gefa4dd4d38_0_38"/>
          <p:cNvGrpSpPr/>
          <p:nvPr/>
        </p:nvGrpSpPr>
        <p:grpSpPr>
          <a:xfrm>
            <a:off x="-881652" y="-1022769"/>
            <a:ext cx="3570751" cy="3484169"/>
            <a:chOff x="-881652" y="-767096"/>
            <a:chExt cx="3570751" cy="2613192"/>
          </a:xfrm>
        </p:grpSpPr>
        <p:sp>
          <p:nvSpPr>
            <p:cNvPr id="45" name="Google Shape;45;gefa4dd4d38_0_38"/>
            <p:cNvSpPr/>
            <p:nvPr/>
          </p:nvSpPr>
          <p:spPr>
            <a:xfrm rot="-655947">
              <a:off x="-740946" y="-248110"/>
              <a:ext cx="3289338" cy="1798614"/>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gefa4dd4d38_0_38"/>
            <p:cNvSpPr/>
            <p:nvPr/>
          </p:nvSpPr>
          <p:spPr>
            <a:xfrm rot="-5082719" flipH="1">
              <a:off x="1316472" y="332901"/>
              <a:ext cx="217141" cy="88987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gefa4dd4d38_0_38"/>
            <p:cNvSpPr/>
            <p:nvPr/>
          </p:nvSpPr>
          <p:spPr>
            <a:xfrm rot="239148" flipH="1">
              <a:off x="2212068" y="-756665"/>
              <a:ext cx="328360" cy="808884"/>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gefa4dd4d38_0_38"/>
            <p:cNvSpPr/>
            <p:nvPr/>
          </p:nvSpPr>
          <p:spPr>
            <a:xfrm rot="-7152989" flipH="1">
              <a:off x="-105471" y="956766"/>
              <a:ext cx="217149" cy="889912"/>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gefa4dd4d38_0_38"/>
          <p:cNvGrpSpPr/>
          <p:nvPr/>
        </p:nvGrpSpPr>
        <p:grpSpPr>
          <a:xfrm>
            <a:off x="6347688" y="4744209"/>
            <a:ext cx="3522761" cy="3334856"/>
            <a:chOff x="6347688" y="3558246"/>
            <a:chExt cx="3522761" cy="2501204"/>
          </a:xfrm>
        </p:grpSpPr>
        <p:sp>
          <p:nvSpPr>
            <p:cNvPr id="50" name="Google Shape;50;gefa4dd4d38_0_38"/>
            <p:cNvSpPr/>
            <p:nvPr/>
          </p:nvSpPr>
          <p:spPr>
            <a:xfrm rot="10279909">
              <a:off x="6464436" y="3795839"/>
              <a:ext cx="3289265" cy="1798574"/>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gefa4dd4d38_0_38"/>
            <p:cNvSpPr/>
            <p:nvPr/>
          </p:nvSpPr>
          <p:spPr>
            <a:xfrm rot="5853243" flipH="1">
              <a:off x="7484553" y="4102996"/>
              <a:ext cx="217139" cy="889894"/>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gefa4dd4d38_0_38"/>
            <p:cNvSpPr/>
            <p:nvPr/>
          </p:nvSpPr>
          <p:spPr>
            <a:xfrm rot="-10424858" flipH="1">
              <a:off x="6433823" y="5235106"/>
              <a:ext cx="328362" cy="808871"/>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efa4dd4d38_0_38"/>
            <p:cNvSpPr/>
            <p:nvPr/>
          </p:nvSpPr>
          <p:spPr>
            <a:xfrm rot="3782877" flipH="1">
              <a:off x="8930044" y="3535791"/>
              <a:ext cx="217148" cy="889902"/>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gefa4dd4d38_0_38"/>
          <p:cNvSpPr txBox="1">
            <a:spLocks noGrp="1"/>
          </p:cNvSpPr>
          <p:nvPr>
            <p:ph type="body" idx="1"/>
          </p:nvPr>
        </p:nvSpPr>
        <p:spPr>
          <a:xfrm>
            <a:off x="713225" y="1435033"/>
            <a:ext cx="7674900" cy="4721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Oswald Regular"/>
              <a:buAutoNum type="arabicPeriod"/>
              <a:defRPr sz="1300"/>
            </a:lvl1pPr>
            <a:lvl2pPr marL="914400" lvl="1" indent="-317500">
              <a:spcBef>
                <a:spcPts val="1600"/>
              </a:spcBef>
              <a:spcAft>
                <a:spcPts val="0"/>
              </a:spcAft>
              <a:buSzPts val="1400"/>
              <a:buFont typeface="Oswald Regular"/>
              <a:buAutoNum type="alphaLcPeriod"/>
              <a:defRPr>
                <a:latin typeface="Oswald Regular"/>
                <a:ea typeface="Oswald Regular"/>
                <a:cs typeface="Oswald Regular"/>
                <a:sym typeface="Oswald Regular"/>
              </a:defRPr>
            </a:lvl2pPr>
            <a:lvl3pPr marL="1371600" lvl="2" indent="-317500">
              <a:spcBef>
                <a:spcPts val="1600"/>
              </a:spcBef>
              <a:spcAft>
                <a:spcPts val="0"/>
              </a:spcAft>
              <a:buSzPts val="1400"/>
              <a:buFont typeface="Oswald Regular"/>
              <a:buAutoNum type="romanLcPeriod"/>
              <a:defRPr>
                <a:latin typeface="Oswald Regular"/>
                <a:ea typeface="Oswald Regular"/>
                <a:cs typeface="Oswald Regular"/>
                <a:sym typeface="Oswald Regular"/>
              </a:defRPr>
            </a:lvl3pPr>
            <a:lvl4pPr marL="1828800" lvl="3" indent="-317500">
              <a:spcBef>
                <a:spcPts val="1600"/>
              </a:spcBef>
              <a:spcAft>
                <a:spcPts val="0"/>
              </a:spcAft>
              <a:buSzPts val="1400"/>
              <a:buFont typeface="Oswald Regular"/>
              <a:buAutoNum type="arabicPeriod"/>
              <a:defRPr>
                <a:latin typeface="Oswald Regular"/>
                <a:ea typeface="Oswald Regular"/>
                <a:cs typeface="Oswald Regular"/>
                <a:sym typeface="Oswald Regular"/>
              </a:defRPr>
            </a:lvl4pPr>
            <a:lvl5pPr marL="2286000" lvl="4" indent="-317500">
              <a:spcBef>
                <a:spcPts val="1600"/>
              </a:spcBef>
              <a:spcAft>
                <a:spcPts val="0"/>
              </a:spcAft>
              <a:buSzPts val="1400"/>
              <a:buFont typeface="Oswald Regular"/>
              <a:buAutoNum type="alphaLcPeriod"/>
              <a:defRPr>
                <a:latin typeface="Oswald Regular"/>
                <a:ea typeface="Oswald Regular"/>
                <a:cs typeface="Oswald Regular"/>
                <a:sym typeface="Oswald Regular"/>
              </a:defRPr>
            </a:lvl5pPr>
            <a:lvl6pPr marL="2743200" lvl="5" indent="-317500">
              <a:spcBef>
                <a:spcPts val="1600"/>
              </a:spcBef>
              <a:spcAft>
                <a:spcPts val="0"/>
              </a:spcAft>
              <a:buSzPts val="1400"/>
              <a:buFont typeface="Oswald Regular"/>
              <a:buAutoNum type="romanLcPeriod"/>
              <a:defRPr>
                <a:latin typeface="Oswald Regular"/>
                <a:ea typeface="Oswald Regular"/>
                <a:cs typeface="Oswald Regular"/>
                <a:sym typeface="Oswald Regular"/>
              </a:defRPr>
            </a:lvl6pPr>
            <a:lvl7pPr marL="3200400" lvl="6" indent="-317500">
              <a:spcBef>
                <a:spcPts val="1600"/>
              </a:spcBef>
              <a:spcAft>
                <a:spcPts val="0"/>
              </a:spcAft>
              <a:buSzPts val="1400"/>
              <a:buFont typeface="Oswald Regular"/>
              <a:buAutoNum type="arabicPeriod"/>
              <a:defRPr>
                <a:latin typeface="Oswald Regular"/>
                <a:ea typeface="Oswald Regular"/>
                <a:cs typeface="Oswald Regular"/>
                <a:sym typeface="Oswald Regular"/>
              </a:defRPr>
            </a:lvl7pPr>
            <a:lvl8pPr marL="3657600" lvl="7" indent="-317500">
              <a:spcBef>
                <a:spcPts val="1600"/>
              </a:spcBef>
              <a:spcAft>
                <a:spcPts val="0"/>
              </a:spcAft>
              <a:buSzPts val="1400"/>
              <a:buFont typeface="Oswald Regular"/>
              <a:buAutoNum type="alphaLcPeriod"/>
              <a:defRPr>
                <a:latin typeface="Oswald Regular"/>
                <a:ea typeface="Oswald Regular"/>
                <a:cs typeface="Oswald Regular"/>
                <a:sym typeface="Oswald Regular"/>
              </a:defRPr>
            </a:lvl8pPr>
            <a:lvl9pPr marL="4114800" lvl="8" indent="-317500">
              <a:spcBef>
                <a:spcPts val="1600"/>
              </a:spcBef>
              <a:spcAft>
                <a:spcPts val="1600"/>
              </a:spcAft>
              <a:buSzPts val="1400"/>
              <a:buFont typeface="Oswald Regular"/>
              <a:buAutoNum type="romanLcPeriod"/>
              <a:defRPr>
                <a:latin typeface="Oswald Regular"/>
                <a:ea typeface="Oswald Regular"/>
                <a:cs typeface="Oswald Regular"/>
                <a:sym typeface="Oswald Regular"/>
              </a:defRPr>
            </a:lvl9pPr>
          </a:lstStyle>
          <a:p>
            <a:endParaRPr/>
          </a:p>
        </p:txBody>
      </p:sp>
      <p:sp>
        <p:nvSpPr>
          <p:cNvPr id="55" name="Google Shape;55;gefa4dd4d38_0_38"/>
          <p:cNvSpPr txBox="1">
            <a:spLocks noGrp="1"/>
          </p:cNvSpPr>
          <p:nvPr>
            <p:ph type="title"/>
          </p:nvPr>
        </p:nvSpPr>
        <p:spPr>
          <a:xfrm>
            <a:off x="713225" y="593367"/>
            <a:ext cx="76749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grpSp>
        <p:nvGrpSpPr>
          <p:cNvPr id="57" name="Google Shape;57;gefa4dd4d38_0_51"/>
          <p:cNvGrpSpPr/>
          <p:nvPr/>
        </p:nvGrpSpPr>
        <p:grpSpPr>
          <a:xfrm>
            <a:off x="2209769" y="-1142253"/>
            <a:ext cx="6124784" cy="9475014"/>
            <a:chOff x="2111354" y="-1085361"/>
            <a:chExt cx="5844259" cy="7106438"/>
          </a:xfrm>
        </p:grpSpPr>
        <p:sp>
          <p:nvSpPr>
            <p:cNvPr id="58" name="Google Shape;58;gefa4dd4d38_0_51"/>
            <p:cNvSpPr/>
            <p:nvPr/>
          </p:nvSpPr>
          <p:spPr>
            <a:xfrm rot="5400000">
              <a:off x="1457567" y="-431574"/>
              <a:ext cx="6228866" cy="4921291"/>
            </a:xfrm>
            <a:custGeom>
              <a:avLst/>
              <a:gdLst/>
              <a:ahLst/>
              <a:cxnLst/>
              <a:rect l="l" t="t" r="r" b="b"/>
              <a:pathLst>
                <a:path w="176218" h="133504" extrusionOk="0">
                  <a:moveTo>
                    <a:pt x="123068" y="1"/>
                  </a:moveTo>
                  <a:cubicBezTo>
                    <a:pt x="118818" y="8422"/>
                    <a:pt x="121918" y="19110"/>
                    <a:pt x="107929" y="19110"/>
                  </a:cubicBezTo>
                  <a:cubicBezTo>
                    <a:pt x="106249" y="19110"/>
                    <a:pt x="104323" y="18956"/>
                    <a:pt x="102108" y="18626"/>
                  </a:cubicBezTo>
                  <a:cubicBezTo>
                    <a:pt x="100816" y="18430"/>
                    <a:pt x="99586" y="18337"/>
                    <a:pt x="98411" y="18337"/>
                  </a:cubicBezTo>
                  <a:cubicBezTo>
                    <a:pt x="84298" y="18337"/>
                    <a:pt x="78094" y="31747"/>
                    <a:pt x="68751" y="41892"/>
                  </a:cubicBezTo>
                  <a:cubicBezTo>
                    <a:pt x="64155" y="46890"/>
                    <a:pt x="60854" y="47985"/>
                    <a:pt x="56978" y="47985"/>
                  </a:cubicBezTo>
                  <a:cubicBezTo>
                    <a:pt x="53956" y="47985"/>
                    <a:pt x="50584" y="47319"/>
                    <a:pt x="45978" y="47319"/>
                  </a:cubicBezTo>
                  <a:cubicBezTo>
                    <a:pt x="44638" y="47319"/>
                    <a:pt x="43193" y="47375"/>
                    <a:pt x="41622" y="47521"/>
                  </a:cubicBezTo>
                  <a:cubicBezTo>
                    <a:pt x="14673" y="50006"/>
                    <a:pt x="1" y="67912"/>
                    <a:pt x="13745" y="93154"/>
                  </a:cubicBezTo>
                  <a:cubicBezTo>
                    <a:pt x="17042" y="99208"/>
                    <a:pt x="19779" y="101309"/>
                    <a:pt x="22692" y="101309"/>
                  </a:cubicBezTo>
                  <a:cubicBezTo>
                    <a:pt x="29306" y="101309"/>
                    <a:pt x="36821" y="90471"/>
                    <a:pt x="53836" y="90471"/>
                  </a:cubicBezTo>
                  <a:cubicBezTo>
                    <a:pt x="59201" y="90471"/>
                    <a:pt x="65510" y="91548"/>
                    <a:pt x="73033" y="94382"/>
                  </a:cubicBezTo>
                  <a:cubicBezTo>
                    <a:pt x="83396" y="98291"/>
                    <a:pt x="95897" y="126852"/>
                    <a:pt x="109116" y="126852"/>
                  </a:cubicBezTo>
                  <a:cubicBezTo>
                    <a:pt x="109265" y="126852"/>
                    <a:pt x="109415" y="126848"/>
                    <a:pt x="109564" y="126841"/>
                  </a:cubicBezTo>
                  <a:cubicBezTo>
                    <a:pt x="119013" y="126388"/>
                    <a:pt x="133776" y="117268"/>
                    <a:pt x="145023" y="117268"/>
                  </a:cubicBezTo>
                  <a:cubicBezTo>
                    <a:pt x="147177" y="117268"/>
                    <a:pt x="149202" y="117603"/>
                    <a:pt x="151036" y="118397"/>
                  </a:cubicBezTo>
                  <a:cubicBezTo>
                    <a:pt x="161178" y="122794"/>
                    <a:pt x="159268" y="133503"/>
                    <a:pt x="172807" y="133503"/>
                  </a:cubicBezTo>
                  <a:cubicBezTo>
                    <a:pt x="173098" y="133503"/>
                    <a:pt x="173397" y="133498"/>
                    <a:pt x="173703" y="133488"/>
                  </a:cubicBezTo>
                  <a:cubicBezTo>
                    <a:pt x="174571" y="133458"/>
                    <a:pt x="175409" y="133398"/>
                    <a:pt x="176218" y="133309"/>
                  </a:cubicBezTo>
                  <a:lnTo>
                    <a:pt x="176218" y="31"/>
                  </a:lnTo>
                  <a:lnTo>
                    <a:pt x="123068" y="1"/>
                  </a:ln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gefa4dd4d38_0_51"/>
            <p:cNvSpPr/>
            <p:nvPr/>
          </p:nvSpPr>
          <p:spPr>
            <a:xfrm>
              <a:off x="5100087" y="3165550"/>
              <a:ext cx="2855527" cy="2855527"/>
            </a:xfrm>
            <a:custGeom>
              <a:avLst/>
              <a:gdLst/>
              <a:ahLst/>
              <a:cxnLst/>
              <a:rect l="l" t="t" r="r" b="b"/>
              <a:pathLst>
                <a:path w="25877" h="25877" extrusionOk="0">
                  <a:moveTo>
                    <a:pt x="12953" y="0"/>
                  </a:moveTo>
                  <a:cubicBezTo>
                    <a:pt x="5797" y="0"/>
                    <a:pt x="1" y="5797"/>
                    <a:pt x="1" y="12953"/>
                  </a:cubicBezTo>
                  <a:cubicBezTo>
                    <a:pt x="1" y="20080"/>
                    <a:pt x="5797" y="25876"/>
                    <a:pt x="12953" y="25876"/>
                  </a:cubicBezTo>
                  <a:cubicBezTo>
                    <a:pt x="20080" y="25876"/>
                    <a:pt x="25876" y="20080"/>
                    <a:pt x="25876" y="12953"/>
                  </a:cubicBezTo>
                  <a:cubicBezTo>
                    <a:pt x="25876" y="5797"/>
                    <a:pt x="20080" y="0"/>
                    <a:pt x="12953" y="0"/>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gefa4dd4d38_0_51"/>
          <p:cNvSpPr txBox="1">
            <a:spLocks noGrp="1"/>
          </p:cNvSpPr>
          <p:nvPr>
            <p:ph type="ctrTitle"/>
          </p:nvPr>
        </p:nvSpPr>
        <p:spPr>
          <a:xfrm flipH="1">
            <a:off x="2190737" y="2482133"/>
            <a:ext cx="37719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1" name="Google Shape;61;gefa4dd4d38_0_51"/>
          <p:cNvSpPr txBox="1">
            <a:spLocks noGrp="1"/>
          </p:cNvSpPr>
          <p:nvPr>
            <p:ph type="subTitle" idx="1"/>
          </p:nvPr>
        </p:nvSpPr>
        <p:spPr>
          <a:xfrm flipH="1">
            <a:off x="3505337" y="3034600"/>
            <a:ext cx="2457300" cy="92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solidFill>
                  <a:srgbClr val="F3F3F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gefa4dd4d38_0_51"/>
          <p:cNvSpPr txBox="1">
            <a:spLocks noGrp="1"/>
          </p:cNvSpPr>
          <p:nvPr>
            <p:ph type="ctrTitle" idx="2"/>
          </p:nvPr>
        </p:nvSpPr>
        <p:spPr>
          <a:xfrm flipH="1">
            <a:off x="3181363" y="4220733"/>
            <a:ext cx="37719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3" name="Google Shape;63;gefa4dd4d38_0_51"/>
          <p:cNvSpPr txBox="1">
            <a:spLocks noGrp="1"/>
          </p:cNvSpPr>
          <p:nvPr>
            <p:ph type="subTitle" idx="3"/>
          </p:nvPr>
        </p:nvSpPr>
        <p:spPr>
          <a:xfrm flipH="1">
            <a:off x="3181363" y="4773200"/>
            <a:ext cx="2457300" cy="11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rgbClr val="F3F3F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gefa4dd4d38_0_51"/>
          <p:cNvSpPr txBox="1">
            <a:spLocks noGrp="1"/>
          </p:cNvSpPr>
          <p:nvPr>
            <p:ph type="title" idx="4"/>
          </p:nvPr>
        </p:nvSpPr>
        <p:spPr>
          <a:xfrm>
            <a:off x="713225" y="593367"/>
            <a:ext cx="76749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gefa4dd4d38_0_51"/>
          <p:cNvSpPr/>
          <p:nvPr/>
        </p:nvSpPr>
        <p:spPr>
          <a:xfrm rot="7792457">
            <a:off x="8102719" y="5663957"/>
            <a:ext cx="475338" cy="750543"/>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gefa4dd4d38_0_51"/>
          <p:cNvSpPr/>
          <p:nvPr/>
        </p:nvSpPr>
        <p:spPr>
          <a:xfrm rot="6454627">
            <a:off x="6580131" y="4283517"/>
            <a:ext cx="280787" cy="507265"/>
          </a:xfrm>
          <a:custGeom>
            <a:avLst/>
            <a:gdLst/>
            <a:ahLst/>
            <a:cxnLst/>
            <a:rect l="l" t="t" r="r" b="b"/>
            <a:pathLst>
              <a:path w="8717" h="19192" extrusionOk="0">
                <a:moveTo>
                  <a:pt x="5280" y="1"/>
                </a:moveTo>
                <a:cubicBezTo>
                  <a:pt x="5172" y="1"/>
                  <a:pt x="5058" y="98"/>
                  <a:pt x="5080" y="211"/>
                </a:cubicBezTo>
                <a:cubicBezTo>
                  <a:pt x="6181" y="3580"/>
                  <a:pt x="6548" y="6883"/>
                  <a:pt x="5648" y="10352"/>
                </a:cubicBezTo>
                <a:cubicBezTo>
                  <a:pt x="4780" y="13721"/>
                  <a:pt x="2846" y="16723"/>
                  <a:pt x="110" y="18891"/>
                </a:cubicBezTo>
                <a:cubicBezTo>
                  <a:pt x="0" y="18973"/>
                  <a:pt x="117" y="19192"/>
                  <a:pt x="254" y="19192"/>
                </a:cubicBezTo>
                <a:cubicBezTo>
                  <a:pt x="284" y="19192"/>
                  <a:pt x="314" y="19182"/>
                  <a:pt x="344" y="19158"/>
                </a:cubicBezTo>
                <a:cubicBezTo>
                  <a:pt x="5814" y="15022"/>
                  <a:pt x="8716" y="6449"/>
                  <a:pt x="5414" y="78"/>
                </a:cubicBezTo>
                <a:cubicBezTo>
                  <a:pt x="5382" y="23"/>
                  <a:pt x="5331" y="1"/>
                  <a:pt x="5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efa4dd4d38_0_51"/>
          <p:cNvSpPr/>
          <p:nvPr/>
        </p:nvSpPr>
        <p:spPr>
          <a:xfrm rot="5400000">
            <a:off x="5963579" y="2807226"/>
            <a:ext cx="600112" cy="413945"/>
          </a:xfrm>
          <a:custGeom>
            <a:avLst/>
            <a:gdLst/>
            <a:ahLst/>
            <a:cxnLst/>
            <a:rect l="l" t="t" r="r" b="b"/>
            <a:pathLst>
              <a:path w="18492" h="11234" extrusionOk="0">
                <a:moveTo>
                  <a:pt x="16263" y="0"/>
                </a:moveTo>
                <a:cubicBezTo>
                  <a:pt x="13180" y="0"/>
                  <a:pt x="9897" y="1232"/>
                  <a:pt x="7417" y="2731"/>
                </a:cubicBezTo>
                <a:cubicBezTo>
                  <a:pt x="4248" y="4632"/>
                  <a:pt x="1313" y="7568"/>
                  <a:pt x="45" y="11070"/>
                </a:cubicBezTo>
                <a:cubicBezTo>
                  <a:pt x="0" y="11159"/>
                  <a:pt x="75" y="11233"/>
                  <a:pt x="159" y="11233"/>
                </a:cubicBezTo>
                <a:cubicBezTo>
                  <a:pt x="201" y="11233"/>
                  <a:pt x="245" y="11215"/>
                  <a:pt x="278" y="11170"/>
                </a:cubicBezTo>
                <a:cubicBezTo>
                  <a:pt x="2080" y="7868"/>
                  <a:pt x="4381" y="5066"/>
                  <a:pt x="7650" y="3131"/>
                </a:cubicBezTo>
                <a:cubicBezTo>
                  <a:pt x="9218" y="2231"/>
                  <a:pt x="10886" y="1530"/>
                  <a:pt x="12621" y="1097"/>
                </a:cubicBezTo>
                <a:cubicBezTo>
                  <a:pt x="14489" y="630"/>
                  <a:pt x="16323" y="630"/>
                  <a:pt x="18258" y="530"/>
                </a:cubicBezTo>
                <a:cubicBezTo>
                  <a:pt x="18425" y="530"/>
                  <a:pt x="18491" y="229"/>
                  <a:pt x="18291" y="196"/>
                </a:cubicBezTo>
                <a:cubicBezTo>
                  <a:pt x="17633" y="62"/>
                  <a:pt x="16953" y="0"/>
                  <a:pt x="16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efa4dd4d38_0_51"/>
          <p:cNvSpPr/>
          <p:nvPr/>
        </p:nvSpPr>
        <p:spPr>
          <a:xfrm rot="6724074">
            <a:off x="3319906" y="2140658"/>
            <a:ext cx="552633" cy="110252"/>
          </a:xfrm>
          <a:custGeom>
            <a:avLst/>
            <a:gdLst/>
            <a:ahLst/>
            <a:cxnLst/>
            <a:rect l="l" t="t" r="r" b="b"/>
            <a:pathLst>
              <a:path w="17466" h="4067" extrusionOk="0">
                <a:moveTo>
                  <a:pt x="7864" y="0"/>
                </a:moveTo>
                <a:cubicBezTo>
                  <a:pt x="5113" y="0"/>
                  <a:pt x="2404" y="871"/>
                  <a:pt x="138" y="2505"/>
                </a:cubicBezTo>
                <a:cubicBezTo>
                  <a:pt x="1" y="2588"/>
                  <a:pt x="90" y="2806"/>
                  <a:pt x="218" y="2806"/>
                </a:cubicBezTo>
                <a:cubicBezTo>
                  <a:pt x="246" y="2806"/>
                  <a:pt x="275" y="2796"/>
                  <a:pt x="305" y="2772"/>
                </a:cubicBezTo>
                <a:cubicBezTo>
                  <a:pt x="2543" y="1270"/>
                  <a:pt x="5171" y="496"/>
                  <a:pt x="7868" y="496"/>
                </a:cubicBezTo>
                <a:cubicBezTo>
                  <a:pt x="8226" y="496"/>
                  <a:pt x="8585" y="510"/>
                  <a:pt x="8944" y="537"/>
                </a:cubicBezTo>
                <a:cubicBezTo>
                  <a:pt x="10479" y="671"/>
                  <a:pt x="12013" y="1038"/>
                  <a:pt x="13448" y="1671"/>
                </a:cubicBezTo>
                <a:cubicBezTo>
                  <a:pt x="14849" y="2305"/>
                  <a:pt x="15849" y="3273"/>
                  <a:pt x="17117" y="4040"/>
                </a:cubicBezTo>
                <a:cubicBezTo>
                  <a:pt x="17148" y="4058"/>
                  <a:pt x="17180" y="4067"/>
                  <a:pt x="17211" y="4067"/>
                </a:cubicBezTo>
                <a:cubicBezTo>
                  <a:pt x="17348" y="4067"/>
                  <a:pt x="17465" y="3909"/>
                  <a:pt x="17384" y="3773"/>
                </a:cubicBezTo>
                <a:cubicBezTo>
                  <a:pt x="16550" y="2639"/>
                  <a:pt x="15015" y="1805"/>
                  <a:pt x="13714" y="1238"/>
                </a:cubicBezTo>
                <a:cubicBezTo>
                  <a:pt x="12313" y="604"/>
                  <a:pt x="10779" y="204"/>
                  <a:pt x="9211" y="70"/>
                </a:cubicBezTo>
                <a:cubicBezTo>
                  <a:pt x="8762" y="23"/>
                  <a:pt x="8312" y="0"/>
                  <a:pt x="7864"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efa4dd4d38_0_51"/>
          <p:cNvSpPr/>
          <p:nvPr/>
        </p:nvSpPr>
        <p:spPr>
          <a:xfrm rot="7031907" flipH="1">
            <a:off x="1927312" y="7080532"/>
            <a:ext cx="995052" cy="101260"/>
          </a:xfrm>
          <a:custGeom>
            <a:avLst/>
            <a:gdLst/>
            <a:ahLst/>
            <a:cxnLst/>
            <a:rect l="l" t="t" r="r" b="b"/>
            <a:pathLst>
              <a:path w="20286" h="2531" extrusionOk="0">
                <a:moveTo>
                  <a:pt x="11057" y="0"/>
                </a:moveTo>
                <a:cubicBezTo>
                  <a:pt x="10724" y="0"/>
                  <a:pt x="10390" y="7"/>
                  <a:pt x="10057" y="20"/>
                </a:cubicBezTo>
                <a:cubicBezTo>
                  <a:pt x="6654" y="87"/>
                  <a:pt x="3319" y="821"/>
                  <a:pt x="183" y="2155"/>
                </a:cubicBezTo>
                <a:cubicBezTo>
                  <a:pt x="1" y="2246"/>
                  <a:pt x="123" y="2531"/>
                  <a:pt x="297" y="2531"/>
                </a:cubicBezTo>
                <a:cubicBezTo>
                  <a:pt x="314" y="2531"/>
                  <a:pt x="332" y="2528"/>
                  <a:pt x="350" y="2522"/>
                </a:cubicBezTo>
                <a:cubicBezTo>
                  <a:pt x="3452" y="1355"/>
                  <a:pt x="6721" y="687"/>
                  <a:pt x="10057" y="587"/>
                </a:cubicBezTo>
                <a:cubicBezTo>
                  <a:pt x="10390" y="574"/>
                  <a:pt x="10724" y="567"/>
                  <a:pt x="11057" y="567"/>
                </a:cubicBezTo>
                <a:cubicBezTo>
                  <a:pt x="12392" y="567"/>
                  <a:pt x="13726" y="674"/>
                  <a:pt x="15060" y="888"/>
                </a:cubicBezTo>
                <a:cubicBezTo>
                  <a:pt x="16695" y="1154"/>
                  <a:pt x="18229" y="1721"/>
                  <a:pt x="19864" y="1988"/>
                </a:cubicBezTo>
                <a:cubicBezTo>
                  <a:pt x="19878" y="1990"/>
                  <a:pt x="19891" y="1991"/>
                  <a:pt x="19905" y="1991"/>
                </a:cubicBezTo>
                <a:cubicBezTo>
                  <a:pt x="20147" y="1991"/>
                  <a:pt x="20285" y="1716"/>
                  <a:pt x="20064" y="1621"/>
                </a:cubicBezTo>
                <a:cubicBezTo>
                  <a:pt x="18596" y="821"/>
                  <a:pt x="16728" y="554"/>
                  <a:pt x="15060" y="320"/>
                </a:cubicBezTo>
                <a:cubicBezTo>
                  <a:pt x="13726" y="107"/>
                  <a:pt x="12392"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efa4dd4d38_0_51"/>
          <p:cNvSpPr/>
          <p:nvPr/>
        </p:nvSpPr>
        <p:spPr>
          <a:xfrm rot="5400000">
            <a:off x="2363997" y="5535009"/>
            <a:ext cx="725382" cy="74150"/>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efa4dd4d38_0_51"/>
          <p:cNvSpPr/>
          <p:nvPr/>
        </p:nvSpPr>
        <p:spPr>
          <a:xfrm rot="5906999">
            <a:off x="6321184" y="3552498"/>
            <a:ext cx="1046729" cy="419970"/>
          </a:xfrm>
          <a:custGeom>
            <a:avLst/>
            <a:gdLst/>
            <a:ahLst/>
            <a:cxnLst/>
            <a:rect l="l" t="t" r="r" b="b"/>
            <a:pathLst>
              <a:path w="31665" h="16558" extrusionOk="0">
                <a:moveTo>
                  <a:pt x="31507" y="0"/>
                </a:moveTo>
                <a:cubicBezTo>
                  <a:pt x="31430" y="0"/>
                  <a:pt x="31345" y="42"/>
                  <a:pt x="31313" y="138"/>
                </a:cubicBezTo>
                <a:cubicBezTo>
                  <a:pt x="30446" y="3274"/>
                  <a:pt x="28945" y="6042"/>
                  <a:pt x="26443" y="8210"/>
                </a:cubicBezTo>
                <a:cubicBezTo>
                  <a:pt x="23810" y="10482"/>
                  <a:pt x="20462" y="11714"/>
                  <a:pt x="17008" y="11714"/>
                </a:cubicBezTo>
                <a:cubicBezTo>
                  <a:pt x="16962" y="11714"/>
                  <a:pt x="16916" y="11713"/>
                  <a:pt x="16870" y="11713"/>
                </a:cubicBezTo>
                <a:cubicBezTo>
                  <a:pt x="16823" y="11713"/>
                  <a:pt x="16776" y="11713"/>
                  <a:pt x="16728" y="11713"/>
                </a:cubicBezTo>
                <a:cubicBezTo>
                  <a:pt x="14726" y="11713"/>
                  <a:pt x="12332" y="11465"/>
                  <a:pt x="9964" y="11465"/>
                </a:cubicBezTo>
                <a:cubicBezTo>
                  <a:pt x="5816" y="11465"/>
                  <a:pt x="1751" y="12227"/>
                  <a:pt x="24" y="16416"/>
                </a:cubicBezTo>
                <a:cubicBezTo>
                  <a:pt x="1" y="16487"/>
                  <a:pt x="94" y="16558"/>
                  <a:pt x="162" y="16558"/>
                </a:cubicBezTo>
                <a:cubicBezTo>
                  <a:pt x="191" y="16558"/>
                  <a:pt x="215" y="16546"/>
                  <a:pt x="224" y="16516"/>
                </a:cubicBezTo>
                <a:cubicBezTo>
                  <a:pt x="1659" y="13347"/>
                  <a:pt x="5295" y="12080"/>
                  <a:pt x="8530" y="11880"/>
                </a:cubicBezTo>
                <a:cubicBezTo>
                  <a:pt x="8888" y="11861"/>
                  <a:pt x="9246" y="11853"/>
                  <a:pt x="9603" y="11853"/>
                </a:cubicBezTo>
                <a:cubicBezTo>
                  <a:pt x="11993" y="11853"/>
                  <a:pt x="14382" y="12210"/>
                  <a:pt x="16762" y="12210"/>
                </a:cubicBezTo>
                <a:cubicBezTo>
                  <a:pt x="17912" y="12210"/>
                  <a:pt x="19060" y="12126"/>
                  <a:pt x="20205" y="11880"/>
                </a:cubicBezTo>
                <a:cubicBezTo>
                  <a:pt x="25709" y="10746"/>
                  <a:pt x="30980" y="5875"/>
                  <a:pt x="31647" y="138"/>
                </a:cubicBezTo>
                <a:cubicBezTo>
                  <a:pt x="31664" y="51"/>
                  <a:pt x="31591" y="0"/>
                  <a:pt x="31507"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gefa4dd4d38_0_67"/>
          <p:cNvSpPr txBox="1">
            <a:spLocks noGrp="1"/>
          </p:cNvSpPr>
          <p:nvPr>
            <p:ph type="title"/>
          </p:nvPr>
        </p:nvSpPr>
        <p:spPr>
          <a:xfrm>
            <a:off x="713225" y="593367"/>
            <a:ext cx="76749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74" name="Google Shape;74;gefa4dd4d38_0_67"/>
          <p:cNvGrpSpPr/>
          <p:nvPr/>
        </p:nvGrpSpPr>
        <p:grpSpPr>
          <a:xfrm>
            <a:off x="5473913" y="-192382"/>
            <a:ext cx="3670081" cy="2590396"/>
            <a:chOff x="5473913" y="-144290"/>
            <a:chExt cx="3670081" cy="1942845"/>
          </a:xfrm>
        </p:grpSpPr>
        <p:sp>
          <p:nvSpPr>
            <p:cNvPr id="75" name="Google Shape;75;gefa4dd4d38_0_67"/>
            <p:cNvSpPr/>
            <p:nvPr/>
          </p:nvSpPr>
          <p:spPr>
            <a:xfrm flipH="1">
              <a:off x="5854762" y="0"/>
              <a:ext cx="3289232" cy="1798556"/>
            </a:xfrm>
            <a:custGeom>
              <a:avLst/>
              <a:gdLst/>
              <a:ahLst/>
              <a:cxnLst/>
              <a:rect l="l" t="t" r="r" b="b"/>
              <a:pathLst>
                <a:path w="93844" h="51314" extrusionOk="0">
                  <a:moveTo>
                    <a:pt x="1" y="1"/>
                  </a:moveTo>
                  <a:lnTo>
                    <a:pt x="1" y="50785"/>
                  </a:lnTo>
                  <a:cubicBezTo>
                    <a:pt x="1613" y="51144"/>
                    <a:pt x="3272" y="51313"/>
                    <a:pt x="4936" y="51313"/>
                  </a:cubicBezTo>
                  <a:cubicBezTo>
                    <a:pt x="8961" y="51313"/>
                    <a:pt x="13022" y="50323"/>
                    <a:pt x="16559" y="48629"/>
                  </a:cubicBezTo>
                  <a:cubicBezTo>
                    <a:pt x="23446" y="45365"/>
                    <a:pt x="28686" y="39855"/>
                    <a:pt x="33537" y="34316"/>
                  </a:cubicBezTo>
                  <a:cubicBezTo>
                    <a:pt x="36232" y="31232"/>
                    <a:pt x="39047" y="27968"/>
                    <a:pt x="43119" y="26740"/>
                  </a:cubicBezTo>
                  <a:cubicBezTo>
                    <a:pt x="44443" y="26330"/>
                    <a:pt x="45782" y="26158"/>
                    <a:pt x="47134" y="26158"/>
                  </a:cubicBezTo>
                  <a:cubicBezTo>
                    <a:pt x="52783" y="26158"/>
                    <a:pt x="58646" y="29156"/>
                    <a:pt x="64469" y="30243"/>
                  </a:cubicBezTo>
                  <a:cubicBezTo>
                    <a:pt x="65980" y="30526"/>
                    <a:pt x="67510" y="30662"/>
                    <a:pt x="69033" y="30662"/>
                  </a:cubicBezTo>
                  <a:cubicBezTo>
                    <a:pt x="77863" y="30662"/>
                    <a:pt x="86515" y="26092"/>
                    <a:pt x="90549" y="18865"/>
                  </a:cubicBezTo>
                  <a:cubicBezTo>
                    <a:pt x="93723" y="13176"/>
                    <a:pt x="93843" y="6109"/>
                    <a:pt x="91268" y="1"/>
                  </a:cubicBez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efa4dd4d38_0_67"/>
            <p:cNvSpPr/>
            <p:nvPr/>
          </p:nvSpPr>
          <p:spPr>
            <a:xfrm rot="3751483">
              <a:off x="6953578" y="648963"/>
              <a:ext cx="217143" cy="889886"/>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efa4dd4d38_0_67"/>
            <p:cNvSpPr/>
            <p:nvPr/>
          </p:nvSpPr>
          <p:spPr>
            <a:xfrm rot="-1684198">
              <a:off x="5644936" y="-114623"/>
              <a:ext cx="328360" cy="808860"/>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efa4dd4d38_0_67"/>
            <p:cNvSpPr/>
            <p:nvPr/>
          </p:nvSpPr>
          <p:spPr>
            <a:xfrm rot="7661620">
              <a:off x="8248976" y="868033"/>
              <a:ext cx="217138" cy="889895"/>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gefa4dd4d38_0_74"/>
          <p:cNvSpPr txBox="1">
            <a:spLocks noGrp="1"/>
          </p:cNvSpPr>
          <p:nvPr>
            <p:ph type="body" idx="1"/>
          </p:nvPr>
        </p:nvSpPr>
        <p:spPr>
          <a:xfrm>
            <a:off x="1054650" y="3173600"/>
            <a:ext cx="2831400" cy="208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solidFill>
                  <a:schemeClr val="dk1"/>
                </a:solidFill>
              </a:defRPr>
            </a:lvl1pPr>
            <a:lvl2pPr marL="914400" lvl="1" indent="-304800" rtl="0">
              <a:spcBef>
                <a:spcPts val="1600"/>
              </a:spcBef>
              <a:spcAft>
                <a:spcPts val="0"/>
              </a:spcAft>
              <a:buClr>
                <a:schemeClr val="dk1"/>
              </a:buClr>
              <a:buSzPts val="1200"/>
              <a:buChar char="○"/>
              <a:defRPr sz="1200">
                <a:solidFill>
                  <a:schemeClr val="dk1"/>
                </a:solidFill>
              </a:defRPr>
            </a:lvl2pPr>
            <a:lvl3pPr marL="1371600" lvl="2" indent="-304800" rtl="0">
              <a:spcBef>
                <a:spcPts val="1600"/>
              </a:spcBef>
              <a:spcAft>
                <a:spcPts val="0"/>
              </a:spcAft>
              <a:buClr>
                <a:schemeClr val="dk1"/>
              </a:buClr>
              <a:buSzPts val="1200"/>
              <a:buChar char="■"/>
              <a:defRPr sz="1200">
                <a:solidFill>
                  <a:schemeClr val="dk1"/>
                </a:solidFill>
              </a:defRPr>
            </a:lvl3pPr>
            <a:lvl4pPr marL="1828800" lvl="3" indent="-304800" rtl="0">
              <a:spcBef>
                <a:spcPts val="1600"/>
              </a:spcBef>
              <a:spcAft>
                <a:spcPts val="0"/>
              </a:spcAft>
              <a:buClr>
                <a:schemeClr val="dk1"/>
              </a:buClr>
              <a:buSzPts val="1200"/>
              <a:buChar char="●"/>
              <a:defRPr sz="1200">
                <a:solidFill>
                  <a:schemeClr val="dk1"/>
                </a:solidFill>
              </a:defRPr>
            </a:lvl4pPr>
            <a:lvl5pPr marL="2286000" lvl="4" indent="-304800" rtl="0">
              <a:spcBef>
                <a:spcPts val="1600"/>
              </a:spcBef>
              <a:spcAft>
                <a:spcPts val="0"/>
              </a:spcAft>
              <a:buClr>
                <a:schemeClr val="dk1"/>
              </a:buClr>
              <a:buSzPts val="1200"/>
              <a:buChar char="○"/>
              <a:defRPr sz="1200">
                <a:solidFill>
                  <a:schemeClr val="dk1"/>
                </a:solidFill>
              </a:defRPr>
            </a:lvl5pPr>
            <a:lvl6pPr marL="2743200" lvl="5" indent="-304800" rtl="0">
              <a:spcBef>
                <a:spcPts val="1600"/>
              </a:spcBef>
              <a:spcAft>
                <a:spcPts val="0"/>
              </a:spcAft>
              <a:buClr>
                <a:schemeClr val="dk1"/>
              </a:buClr>
              <a:buSzPts val="1200"/>
              <a:buChar char="■"/>
              <a:defRPr sz="1200">
                <a:solidFill>
                  <a:schemeClr val="dk1"/>
                </a:solidFill>
              </a:defRPr>
            </a:lvl6pPr>
            <a:lvl7pPr marL="3200400" lvl="6" indent="-304800" rtl="0">
              <a:spcBef>
                <a:spcPts val="1600"/>
              </a:spcBef>
              <a:spcAft>
                <a:spcPts val="0"/>
              </a:spcAft>
              <a:buClr>
                <a:schemeClr val="dk1"/>
              </a:buClr>
              <a:buSzPts val="1200"/>
              <a:buChar char="●"/>
              <a:defRPr sz="1200">
                <a:solidFill>
                  <a:schemeClr val="dk1"/>
                </a:solidFill>
              </a:defRPr>
            </a:lvl7pPr>
            <a:lvl8pPr marL="3657600" lvl="7" indent="-304800" rtl="0">
              <a:spcBef>
                <a:spcPts val="1600"/>
              </a:spcBef>
              <a:spcAft>
                <a:spcPts val="0"/>
              </a:spcAft>
              <a:buClr>
                <a:schemeClr val="dk1"/>
              </a:buClr>
              <a:buSzPts val="1200"/>
              <a:buChar char="○"/>
              <a:defRPr sz="1200">
                <a:solidFill>
                  <a:schemeClr val="dk1"/>
                </a:solidFill>
              </a:defRPr>
            </a:lvl8pPr>
            <a:lvl9pPr marL="4114800" lvl="8" indent="-304800" rtl="0">
              <a:spcBef>
                <a:spcPts val="1600"/>
              </a:spcBef>
              <a:spcAft>
                <a:spcPts val="1600"/>
              </a:spcAft>
              <a:buClr>
                <a:schemeClr val="dk1"/>
              </a:buClr>
              <a:buSzPts val="1200"/>
              <a:buChar char="■"/>
              <a:defRPr sz="1200">
                <a:solidFill>
                  <a:schemeClr val="dk1"/>
                </a:solidFill>
              </a:defRPr>
            </a:lvl9pPr>
          </a:lstStyle>
          <a:p>
            <a:endParaRPr/>
          </a:p>
        </p:txBody>
      </p:sp>
      <p:sp>
        <p:nvSpPr>
          <p:cNvPr id="81" name="Google Shape;81;gefa4dd4d38_0_74"/>
          <p:cNvSpPr txBox="1">
            <a:spLocks noGrp="1"/>
          </p:cNvSpPr>
          <p:nvPr>
            <p:ph type="title"/>
          </p:nvPr>
        </p:nvSpPr>
        <p:spPr>
          <a:xfrm>
            <a:off x="1054650" y="2015767"/>
            <a:ext cx="3792000" cy="1070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grpSp>
        <p:nvGrpSpPr>
          <p:cNvPr id="83" name="Google Shape;83;gefa4dd4d38_0_77"/>
          <p:cNvGrpSpPr/>
          <p:nvPr/>
        </p:nvGrpSpPr>
        <p:grpSpPr>
          <a:xfrm>
            <a:off x="-685813" y="0"/>
            <a:ext cx="9849221" cy="6857829"/>
            <a:chOff x="-304793" y="0"/>
            <a:chExt cx="9448600" cy="5143500"/>
          </a:xfrm>
        </p:grpSpPr>
        <p:sp>
          <p:nvSpPr>
            <p:cNvPr id="84" name="Google Shape;84;gefa4dd4d38_0_77"/>
            <p:cNvSpPr/>
            <p:nvPr/>
          </p:nvSpPr>
          <p:spPr>
            <a:xfrm>
              <a:off x="1006950" y="0"/>
              <a:ext cx="8136858" cy="5143434"/>
            </a:xfrm>
            <a:custGeom>
              <a:avLst/>
              <a:gdLst/>
              <a:ahLst/>
              <a:cxnLst/>
              <a:rect l="l" t="t" r="r" b="b"/>
              <a:pathLst>
                <a:path w="156013" h="156276" extrusionOk="0">
                  <a:moveTo>
                    <a:pt x="87163" y="0"/>
                  </a:moveTo>
                  <a:cubicBezTo>
                    <a:pt x="84361" y="5204"/>
                    <a:pt x="81492" y="10274"/>
                    <a:pt x="76355" y="12876"/>
                  </a:cubicBezTo>
                  <a:cubicBezTo>
                    <a:pt x="67182" y="17546"/>
                    <a:pt x="53372" y="12776"/>
                    <a:pt x="47535" y="21249"/>
                  </a:cubicBezTo>
                  <a:cubicBezTo>
                    <a:pt x="42298" y="28921"/>
                    <a:pt x="49269" y="40129"/>
                    <a:pt x="45200" y="48468"/>
                  </a:cubicBezTo>
                  <a:cubicBezTo>
                    <a:pt x="41697" y="55707"/>
                    <a:pt x="31723" y="57341"/>
                    <a:pt x="27087" y="63846"/>
                  </a:cubicBezTo>
                  <a:cubicBezTo>
                    <a:pt x="22817" y="69850"/>
                    <a:pt x="24185" y="77956"/>
                    <a:pt x="23985" y="85294"/>
                  </a:cubicBezTo>
                  <a:cubicBezTo>
                    <a:pt x="23651" y="96969"/>
                    <a:pt x="15178" y="101940"/>
                    <a:pt x="5805" y="106710"/>
                  </a:cubicBezTo>
                  <a:cubicBezTo>
                    <a:pt x="3370" y="107944"/>
                    <a:pt x="1002" y="109612"/>
                    <a:pt x="1" y="112214"/>
                  </a:cubicBezTo>
                  <a:cubicBezTo>
                    <a:pt x="2936" y="114015"/>
                    <a:pt x="3737" y="121187"/>
                    <a:pt x="6539" y="124289"/>
                  </a:cubicBezTo>
                  <a:cubicBezTo>
                    <a:pt x="9083" y="127141"/>
                    <a:pt x="11860" y="128223"/>
                    <a:pt x="14852" y="128223"/>
                  </a:cubicBezTo>
                  <a:cubicBezTo>
                    <a:pt x="17039" y="128223"/>
                    <a:pt x="19341" y="127645"/>
                    <a:pt x="21750" y="126757"/>
                  </a:cubicBezTo>
                  <a:cubicBezTo>
                    <a:pt x="25060" y="125520"/>
                    <a:pt x="27650" y="124660"/>
                    <a:pt x="30271" y="124660"/>
                  </a:cubicBezTo>
                  <a:cubicBezTo>
                    <a:pt x="32879" y="124660"/>
                    <a:pt x="35518" y="125512"/>
                    <a:pt x="38929" y="127691"/>
                  </a:cubicBezTo>
                  <a:cubicBezTo>
                    <a:pt x="43632" y="130694"/>
                    <a:pt x="47735" y="134663"/>
                    <a:pt x="52939" y="136665"/>
                  </a:cubicBezTo>
                  <a:cubicBezTo>
                    <a:pt x="55854" y="137785"/>
                    <a:pt x="58839" y="138206"/>
                    <a:pt x="61872" y="138206"/>
                  </a:cubicBezTo>
                  <a:cubicBezTo>
                    <a:pt x="71042" y="138206"/>
                    <a:pt x="80650" y="134357"/>
                    <a:pt x="90086" y="134357"/>
                  </a:cubicBezTo>
                  <a:cubicBezTo>
                    <a:pt x="90814" y="134357"/>
                    <a:pt x="91541" y="134380"/>
                    <a:pt x="92267" y="134430"/>
                  </a:cubicBezTo>
                  <a:cubicBezTo>
                    <a:pt x="109946" y="135664"/>
                    <a:pt x="123189" y="152076"/>
                    <a:pt x="140568" y="155578"/>
                  </a:cubicBezTo>
                  <a:cubicBezTo>
                    <a:pt x="143015" y="156042"/>
                    <a:pt x="145493" y="156276"/>
                    <a:pt x="147972" y="156276"/>
                  </a:cubicBezTo>
                  <a:cubicBezTo>
                    <a:pt x="150663" y="156276"/>
                    <a:pt x="153356" y="156000"/>
                    <a:pt x="156012" y="155445"/>
                  </a:cubicBezTo>
                  <a:lnTo>
                    <a:pt x="156012" y="0"/>
                  </a:ln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efa4dd4d38_0_77"/>
            <p:cNvSpPr/>
            <p:nvPr/>
          </p:nvSpPr>
          <p:spPr>
            <a:xfrm>
              <a:off x="1604882" y="2843950"/>
              <a:ext cx="1700" cy="32550"/>
            </a:xfrm>
            <a:custGeom>
              <a:avLst/>
              <a:gdLst/>
              <a:ahLst/>
              <a:cxnLst/>
              <a:rect l="l" t="t" r="r" b="b"/>
              <a:pathLst>
                <a:path w="68" h="1302" extrusionOk="0">
                  <a:moveTo>
                    <a:pt x="68" y="0"/>
                  </a:moveTo>
                  <a:cubicBezTo>
                    <a:pt x="34" y="434"/>
                    <a:pt x="1" y="868"/>
                    <a:pt x="1" y="1301"/>
                  </a:cubicBezTo>
                  <a:cubicBezTo>
                    <a:pt x="34" y="1068"/>
                    <a:pt x="34" y="834"/>
                    <a:pt x="68" y="601"/>
                  </a:cubicBezTo>
                  <a:lnTo>
                    <a:pt x="68" y="0"/>
                  </a:lnTo>
                  <a:close/>
                </a:path>
              </a:pathLst>
            </a:custGeom>
            <a:solidFill>
              <a:srgbClr val="58A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efa4dd4d38_0_77"/>
            <p:cNvSpPr/>
            <p:nvPr/>
          </p:nvSpPr>
          <p:spPr>
            <a:xfrm>
              <a:off x="671732" y="4462700"/>
              <a:ext cx="95925" cy="120850"/>
            </a:xfrm>
            <a:custGeom>
              <a:avLst/>
              <a:gdLst/>
              <a:ahLst/>
              <a:cxnLst/>
              <a:rect l="l" t="t" r="r" b="b"/>
              <a:pathLst>
                <a:path w="3837" h="4834" extrusionOk="0">
                  <a:moveTo>
                    <a:pt x="2226" y="0"/>
                  </a:moveTo>
                  <a:cubicBezTo>
                    <a:pt x="2152" y="0"/>
                    <a:pt x="2077" y="10"/>
                    <a:pt x="2002" y="30"/>
                  </a:cubicBezTo>
                  <a:lnTo>
                    <a:pt x="0" y="464"/>
                  </a:lnTo>
                  <a:lnTo>
                    <a:pt x="1001" y="4833"/>
                  </a:lnTo>
                  <a:lnTo>
                    <a:pt x="3002" y="4400"/>
                  </a:lnTo>
                  <a:cubicBezTo>
                    <a:pt x="3503" y="4266"/>
                    <a:pt x="3836" y="3766"/>
                    <a:pt x="3703" y="3266"/>
                  </a:cubicBezTo>
                  <a:lnTo>
                    <a:pt x="3136" y="730"/>
                  </a:lnTo>
                  <a:cubicBezTo>
                    <a:pt x="3022" y="305"/>
                    <a:pt x="2644" y="0"/>
                    <a:pt x="2226" y="0"/>
                  </a:cubicBezTo>
                  <a:close/>
                </a:path>
              </a:pathLst>
            </a:custGeom>
            <a:solidFill>
              <a:srgbClr val="6D6F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efa4dd4d38_0_77"/>
            <p:cNvSpPr/>
            <p:nvPr/>
          </p:nvSpPr>
          <p:spPr>
            <a:xfrm>
              <a:off x="521607" y="4323325"/>
              <a:ext cx="208525" cy="526450"/>
            </a:xfrm>
            <a:custGeom>
              <a:avLst/>
              <a:gdLst/>
              <a:ahLst/>
              <a:cxnLst/>
              <a:rect l="l" t="t" r="r" b="b"/>
              <a:pathLst>
                <a:path w="8341" h="21058" extrusionOk="0">
                  <a:moveTo>
                    <a:pt x="7073" y="1"/>
                  </a:moveTo>
                  <a:lnTo>
                    <a:pt x="1" y="468"/>
                  </a:lnTo>
                  <a:lnTo>
                    <a:pt x="368" y="5905"/>
                  </a:lnTo>
                  <a:lnTo>
                    <a:pt x="1135" y="17747"/>
                  </a:lnTo>
                  <a:cubicBezTo>
                    <a:pt x="1263" y="19632"/>
                    <a:pt x="2829" y="21058"/>
                    <a:pt x="4660" y="21058"/>
                  </a:cubicBezTo>
                  <a:cubicBezTo>
                    <a:pt x="4741" y="21058"/>
                    <a:pt x="4823" y="21055"/>
                    <a:pt x="4904" y="21049"/>
                  </a:cubicBezTo>
                  <a:cubicBezTo>
                    <a:pt x="6873" y="20916"/>
                    <a:pt x="8340" y="19248"/>
                    <a:pt x="8240" y="17280"/>
                  </a:cubicBezTo>
                  <a:lnTo>
                    <a:pt x="7406" y="4771"/>
                  </a:lnTo>
                  <a:lnTo>
                    <a:pt x="70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efa4dd4d38_0_77"/>
            <p:cNvSpPr/>
            <p:nvPr/>
          </p:nvSpPr>
          <p:spPr>
            <a:xfrm>
              <a:off x="549132" y="4705275"/>
              <a:ext cx="181000" cy="145250"/>
            </a:xfrm>
            <a:custGeom>
              <a:avLst/>
              <a:gdLst/>
              <a:ahLst/>
              <a:cxnLst/>
              <a:rect l="l" t="t" r="r" b="b"/>
              <a:pathLst>
                <a:path w="7240" h="5810" extrusionOk="0">
                  <a:moveTo>
                    <a:pt x="1" y="1"/>
                  </a:moveTo>
                  <a:lnTo>
                    <a:pt x="34" y="2469"/>
                  </a:lnTo>
                  <a:cubicBezTo>
                    <a:pt x="163" y="4374"/>
                    <a:pt x="1761" y="5810"/>
                    <a:pt x="3617" y="5810"/>
                  </a:cubicBezTo>
                  <a:cubicBezTo>
                    <a:pt x="3679" y="5810"/>
                    <a:pt x="3741" y="5808"/>
                    <a:pt x="3803" y="5805"/>
                  </a:cubicBezTo>
                  <a:cubicBezTo>
                    <a:pt x="5772" y="5671"/>
                    <a:pt x="7239" y="3970"/>
                    <a:pt x="7139" y="2002"/>
                  </a:cubicBezTo>
                  <a:lnTo>
                    <a:pt x="7006" y="468"/>
                  </a:lnTo>
                  <a:cubicBezTo>
                    <a:pt x="6689" y="2114"/>
                    <a:pt x="5230" y="3280"/>
                    <a:pt x="3571" y="3280"/>
                  </a:cubicBezTo>
                  <a:cubicBezTo>
                    <a:pt x="3482" y="3280"/>
                    <a:pt x="3393" y="3276"/>
                    <a:pt x="3303" y="3270"/>
                  </a:cubicBezTo>
                  <a:cubicBezTo>
                    <a:pt x="1535" y="3169"/>
                    <a:pt x="134" y="1768"/>
                    <a:pt x="1" y="1"/>
                  </a:cubicBezTo>
                  <a:close/>
                </a:path>
              </a:pathLst>
            </a:custGeom>
            <a:solidFill>
              <a:srgbClr val="C4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efa4dd4d38_0_77"/>
            <p:cNvSpPr/>
            <p:nvPr/>
          </p:nvSpPr>
          <p:spPr>
            <a:xfrm>
              <a:off x="521607" y="4323325"/>
              <a:ext cx="185175" cy="153775"/>
            </a:xfrm>
            <a:custGeom>
              <a:avLst/>
              <a:gdLst/>
              <a:ahLst/>
              <a:cxnLst/>
              <a:rect l="l" t="t" r="r" b="b"/>
              <a:pathLst>
                <a:path w="7407" h="6151" extrusionOk="0">
                  <a:moveTo>
                    <a:pt x="7073" y="1"/>
                  </a:moveTo>
                  <a:lnTo>
                    <a:pt x="1" y="501"/>
                  </a:lnTo>
                  <a:lnTo>
                    <a:pt x="368" y="5905"/>
                  </a:lnTo>
                  <a:cubicBezTo>
                    <a:pt x="671" y="6069"/>
                    <a:pt x="1008" y="6150"/>
                    <a:pt x="1342" y="6150"/>
                  </a:cubicBezTo>
                  <a:cubicBezTo>
                    <a:pt x="1486" y="6150"/>
                    <a:pt x="1629" y="6135"/>
                    <a:pt x="1769" y="6105"/>
                  </a:cubicBezTo>
                  <a:lnTo>
                    <a:pt x="7406" y="4771"/>
                  </a:lnTo>
                  <a:lnTo>
                    <a:pt x="707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efa4dd4d38_0_77"/>
            <p:cNvSpPr/>
            <p:nvPr/>
          </p:nvSpPr>
          <p:spPr>
            <a:xfrm>
              <a:off x="184707" y="3810475"/>
              <a:ext cx="794775" cy="606900"/>
            </a:xfrm>
            <a:custGeom>
              <a:avLst/>
              <a:gdLst/>
              <a:ahLst/>
              <a:cxnLst/>
              <a:rect l="l" t="t" r="r" b="b"/>
              <a:pathLst>
                <a:path w="31791" h="24276" extrusionOk="0">
                  <a:moveTo>
                    <a:pt x="24485" y="0"/>
                  </a:moveTo>
                  <a:lnTo>
                    <a:pt x="17346" y="4103"/>
                  </a:lnTo>
                  <a:lnTo>
                    <a:pt x="10208" y="8206"/>
                  </a:lnTo>
                  <a:lnTo>
                    <a:pt x="5471" y="10941"/>
                  </a:lnTo>
                  <a:cubicBezTo>
                    <a:pt x="1869" y="12209"/>
                    <a:pt x="1" y="16212"/>
                    <a:pt x="1335" y="19814"/>
                  </a:cubicBezTo>
                  <a:cubicBezTo>
                    <a:pt x="2366" y="22573"/>
                    <a:pt x="5011" y="24275"/>
                    <a:pt x="7807" y="24275"/>
                  </a:cubicBezTo>
                  <a:cubicBezTo>
                    <a:pt x="8629" y="24275"/>
                    <a:pt x="9464" y="24128"/>
                    <a:pt x="10275" y="23817"/>
                  </a:cubicBezTo>
                  <a:lnTo>
                    <a:pt x="15645" y="22750"/>
                  </a:lnTo>
                  <a:lnTo>
                    <a:pt x="23718" y="21215"/>
                  </a:lnTo>
                  <a:lnTo>
                    <a:pt x="31790" y="19648"/>
                  </a:lnTo>
                  <a:lnTo>
                    <a:pt x="24485" y="0"/>
                  </a:ln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efa4dd4d38_0_77"/>
            <p:cNvSpPr/>
            <p:nvPr/>
          </p:nvSpPr>
          <p:spPr>
            <a:xfrm>
              <a:off x="176532" y="4151550"/>
              <a:ext cx="802950" cy="265375"/>
            </a:xfrm>
            <a:custGeom>
              <a:avLst/>
              <a:gdLst/>
              <a:ahLst/>
              <a:cxnLst/>
              <a:rect l="l" t="t" r="r" b="b"/>
              <a:pathLst>
                <a:path w="32118" h="10615" extrusionOk="0">
                  <a:moveTo>
                    <a:pt x="29882" y="0"/>
                  </a:moveTo>
                  <a:lnTo>
                    <a:pt x="11002" y="7039"/>
                  </a:lnTo>
                  <a:cubicBezTo>
                    <a:pt x="10210" y="7335"/>
                    <a:pt x="9398" y="7475"/>
                    <a:pt x="8600" y="7475"/>
                  </a:cubicBezTo>
                  <a:cubicBezTo>
                    <a:pt x="5802" y="7475"/>
                    <a:pt x="3175" y="5754"/>
                    <a:pt x="2162" y="3002"/>
                  </a:cubicBezTo>
                  <a:cubicBezTo>
                    <a:pt x="1962" y="2469"/>
                    <a:pt x="1829" y="1902"/>
                    <a:pt x="1762" y="1335"/>
                  </a:cubicBezTo>
                  <a:lnTo>
                    <a:pt x="1762" y="1335"/>
                  </a:lnTo>
                  <a:cubicBezTo>
                    <a:pt x="0" y="6023"/>
                    <a:pt x="3636" y="10615"/>
                    <a:pt x="8175" y="10615"/>
                  </a:cubicBezTo>
                  <a:cubicBezTo>
                    <a:pt x="8964" y="10615"/>
                    <a:pt x="9781" y="10476"/>
                    <a:pt x="10602" y="10174"/>
                  </a:cubicBezTo>
                  <a:lnTo>
                    <a:pt x="32117" y="6038"/>
                  </a:lnTo>
                  <a:lnTo>
                    <a:pt x="29882" y="0"/>
                  </a:ln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efa4dd4d38_0_77"/>
            <p:cNvSpPr/>
            <p:nvPr/>
          </p:nvSpPr>
          <p:spPr>
            <a:xfrm>
              <a:off x="355657" y="3873025"/>
              <a:ext cx="455350" cy="555100"/>
            </a:xfrm>
            <a:custGeom>
              <a:avLst/>
              <a:gdLst/>
              <a:ahLst/>
              <a:cxnLst/>
              <a:rect l="l" t="t" r="r" b="b"/>
              <a:pathLst>
                <a:path w="18214" h="22204" extrusionOk="0">
                  <a:moveTo>
                    <a:pt x="10875" y="0"/>
                  </a:moveTo>
                  <a:lnTo>
                    <a:pt x="1302" y="5004"/>
                  </a:lnTo>
                  <a:cubicBezTo>
                    <a:pt x="401" y="5471"/>
                    <a:pt x="1" y="6538"/>
                    <a:pt x="334" y="7505"/>
                  </a:cubicBezTo>
                  <a:lnTo>
                    <a:pt x="5305" y="20882"/>
                  </a:lnTo>
                  <a:cubicBezTo>
                    <a:pt x="5614" y="21697"/>
                    <a:pt x="6373" y="22204"/>
                    <a:pt x="7202" y="22204"/>
                  </a:cubicBezTo>
                  <a:cubicBezTo>
                    <a:pt x="7358" y="22204"/>
                    <a:pt x="7515" y="22186"/>
                    <a:pt x="7673" y="22149"/>
                  </a:cubicBezTo>
                  <a:lnTo>
                    <a:pt x="18214" y="19681"/>
                  </a:lnTo>
                  <a:lnTo>
                    <a:pt x="108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efa4dd4d38_0_77"/>
            <p:cNvSpPr/>
            <p:nvPr/>
          </p:nvSpPr>
          <p:spPr>
            <a:xfrm>
              <a:off x="357332" y="4007275"/>
              <a:ext cx="453675" cy="420850"/>
            </a:xfrm>
            <a:custGeom>
              <a:avLst/>
              <a:gdLst/>
              <a:ahLst/>
              <a:cxnLst/>
              <a:rect l="l" t="t" r="r" b="b"/>
              <a:pathLst>
                <a:path w="18147" h="16834" extrusionOk="0">
                  <a:moveTo>
                    <a:pt x="734" y="1"/>
                  </a:moveTo>
                  <a:cubicBezTo>
                    <a:pt x="167" y="534"/>
                    <a:pt x="1" y="1402"/>
                    <a:pt x="267" y="2135"/>
                  </a:cubicBezTo>
                  <a:lnTo>
                    <a:pt x="5238" y="15512"/>
                  </a:lnTo>
                  <a:cubicBezTo>
                    <a:pt x="5547" y="16327"/>
                    <a:pt x="6306" y="16834"/>
                    <a:pt x="7135" y="16834"/>
                  </a:cubicBezTo>
                  <a:cubicBezTo>
                    <a:pt x="7291" y="16834"/>
                    <a:pt x="7448" y="16816"/>
                    <a:pt x="7606" y="16779"/>
                  </a:cubicBezTo>
                  <a:lnTo>
                    <a:pt x="18147" y="14311"/>
                  </a:lnTo>
                  <a:lnTo>
                    <a:pt x="16946" y="11108"/>
                  </a:lnTo>
                  <a:lnTo>
                    <a:pt x="7606" y="13310"/>
                  </a:lnTo>
                  <a:cubicBezTo>
                    <a:pt x="7454" y="13346"/>
                    <a:pt x="7302" y="13363"/>
                    <a:pt x="7152" y="13363"/>
                  </a:cubicBezTo>
                  <a:cubicBezTo>
                    <a:pt x="6316" y="13363"/>
                    <a:pt x="5549" y="12834"/>
                    <a:pt x="5238" y="12042"/>
                  </a:cubicBezTo>
                  <a:lnTo>
                    <a:pt x="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efa4dd4d38_0_77"/>
            <p:cNvSpPr/>
            <p:nvPr/>
          </p:nvSpPr>
          <p:spPr>
            <a:xfrm>
              <a:off x="627532" y="3497750"/>
              <a:ext cx="819775" cy="867300"/>
            </a:xfrm>
            <a:custGeom>
              <a:avLst/>
              <a:gdLst/>
              <a:ahLst/>
              <a:cxnLst/>
              <a:rect l="l" t="t" r="r" b="b"/>
              <a:pathLst>
                <a:path w="32791" h="34692" extrusionOk="0">
                  <a:moveTo>
                    <a:pt x="20682" y="0"/>
                  </a:moveTo>
                  <a:lnTo>
                    <a:pt x="0" y="15011"/>
                  </a:lnTo>
                  <a:lnTo>
                    <a:pt x="3670" y="24851"/>
                  </a:lnTo>
                  <a:lnTo>
                    <a:pt x="7339" y="34692"/>
                  </a:lnTo>
                  <a:lnTo>
                    <a:pt x="32790" y="32524"/>
                  </a:lnTo>
                  <a:lnTo>
                    <a:pt x="20682" y="0"/>
                  </a:ln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efa4dd4d38_0_77"/>
            <p:cNvSpPr/>
            <p:nvPr/>
          </p:nvSpPr>
          <p:spPr>
            <a:xfrm>
              <a:off x="765957" y="4126525"/>
              <a:ext cx="681350" cy="238525"/>
            </a:xfrm>
            <a:custGeom>
              <a:avLst/>
              <a:gdLst/>
              <a:ahLst/>
              <a:cxnLst/>
              <a:rect l="l" t="t" r="r" b="b"/>
              <a:pathLst>
                <a:path w="27254" h="9541" extrusionOk="0">
                  <a:moveTo>
                    <a:pt x="24485" y="1"/>
                  </a:moveTo>
                  <a:lnTo>
                    <a:pt x="1" y="4704"/>
                  </a:lnTo>
                  <a:lnTo>
                    <a:pt x="1802" y="9541"/>
                  </a:lnTo>
                  <a:lnTo>
                    <a:pt x="27253" y="7373"/>
                  </a:lnTo>
                  <a:lnTo>
                    <a:pt x="24485" y="1"/>
                  </a:ln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efa4dd4d38_0_77"/>
            <p:cNvSpPr/>
            <p:nvPr/>
          </p:nvSpPr>
          <p:spPr>
            <a:xfrm>
              <a:off x="1076182" y="3447850"/>
              <a:ext cx="391975" cy="930750"/>
            </a:xfrm>
            <a:custGeom>
              <a:avLst/>
              <a:gdLst/>
              <a:ahLst/>
              <a:cxnLst/>
              <a:rect l="l" t="t" r="r" b="b"/>
              <a:pathLst>
                <a:path w="15679" h="37230" extrusionOk="0">
                  <a:moveTo>
                    <a:pt x="1349" y="0"/>
                  </a:moveTo>
                  <a:cubicBezTo>
                    <a:pt x="1221" y="0"/>
                    <a:pt x="1092" y="20"/>
                    <a:pt x="968" y="62"/>
                  </a:cubicBezTo>
                  <a:cubicBezTo>
                    <a:pt x="334" y="295"/>
                    <a:pt x="0" y="996"/>
                    <a:pt x="234" y="1629"/>
                  </a:cubicBezTo>
                  <a:lnTo>
                    <a:pt x="13177" y="36454"/>
                  </a:lnTo>
                  <a:cubicBezTo>
                    <a:pt x="13359" y="36924"/>
                    <a:pt x="13827" y="37230"/>
                    <a:pt x="14325" y="37230"/>
                  </a:cubicBezTo>
                  <a:cubicBezTo>
                    <a:pt x="14464" y="37230"/>
                    <a:pt x="14606" y="37206"/>
                    <a:pt x="14744" y="37155"/>
                  </a:cubicBezTo>
                  <a:cubicBezTo>
                    <a:pt x="15378" y="36921"/>
                    <a:pt x="15678" y="36221"/>
                    <a:pt x="15445" y="35587"/>
                  </a:cubicBezTo>
                  <a:lnTo>
                    <a:pt x="2502" y="795"/>
                  </a:lnTo>
                  <a:cubicBezTo>
                    <a:pt x="2317" y="293"/>
                    <a:pt x="1838" y="0"/>
                    <a:pt x="1349" y="0"/>
                  </a:cubicBezTo>
                  <a:close/>
                </a:path>
              </a:pathLst>
            </a:custGeom>
            <a:solidFill>
              <a:srgbClr val="6D6F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efa4dd4d38_0_77"/>
            <p:cNvSpPr/>
            <p:nvPr/>
          </p:nvSpPr>
          <p:spPr>
            <a:xfrm>
              <a:off x="1079507" y="3474400"/>
              <a:ext cx="392725" cy="906150"/>
            </a:xfrm>
            <a:custGeom>
              <a:avLst/>
              <a:gdLst/>
              <a:ahLst/>
              <a:cxnLst/>
              <a:rect l="l" t="t" r="r" b="b"/>
              <a:pathLst>
                <a:path w="15709" h="36246" extrusionOk="0">
                  <a:moveTo>
                    <a:pt x="34" y="0"/>
                  </a:moveTo>
                  <a:lnTo>
                    <a:pt x="34" y="0"/>
                  </a:lnTo>
                  <a:cubicBezTo>
                    <a:pt x="1" y="200"/>
                    <a:pt x="34" y="401"/>
                    <a:pt x="101" y="567"/>
                  </a:cubicBezTo>
                  <a:lnTo>
                    <a:pt x="13010" y="35392"/>
                  </a:lnTo>
                  <a:cubicBezTo>
                    <a:pt x="13198" y="35992"/>
                    <a:pt x="13656" y="36245"/>
                    <a:pt x="14124" y="36245"/>
                  </a:cubicBezTo>
                  <a:cubicBezTo>
                    <a:pt x="14904" y="36245"/>
                    <a:pt x="15708" y="35539"/>
                    <a:pt x="15312" y="34558"/>
                  </a:cubicBezTo>
                  <a:lnTo>
                    <a:pt x="15312" y="34525"/>
                  </a:lnTo>
                  <a:lnTo>
                    <a:pt x="14678" y="32790"/>
                  </a:lnTo>
                  <a:cubicBezTo>
                    <a:pt x="14605" y="33506"/>
                    <a:pt x="14037" y="33888"/>
                    <a:pt x="13469" y="33888"/>
                  </a:cubicBezTo>
                  <a:cubicBezTo>
                    <a:pt x="13004" y="33888"/>
                    <a:pt x="12538" y="33631"/>
                    <a:pt x="12343" y="33091"/>
                  </a:cubicBezTo>
                  <a:lnTo>
                    <a:pt x="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efa4dd4d38_0_77"/>
            <p:cNvSpPr/>
            <p:nvPr/>
          </p:nvSpPr>
          <p:spPr>
            <a:xfrm>
              <a:off x="333157" y="4457600"/>
              <a:ext cx="529575" cy="469525"/>
            </a:xfrm>
            <a:custGeom>
              <a:avLst/>
              <a:gdLst/>
              <a:ahLst/>
              <a:cxnLst/>
              <a:rect l="l" t="t" r="r" b="b"/>
              <a:pathLst>
                <a:path w="21183" h="18781" extrusionOk="0">
                  <a:moveTo>
                    <a:pt x="7739" y="0"/>
                  </a:moveTo>
                  <a:cubicBezTo>
                    <a:pt x="5404" y="1435"/>
                    <a:pt x="3403" y="3136"/>
                    <a:pt x="2702" y="5938"/>
                  </a:cubicBezTo>
                  <a:cubicBezTo>
                    <a:pt x="2469" y="6805"/>
                    <a:pt x="2469" y="7939"/>
                    <a:pt x="2135" y="8807"/>
                  </a:cubicBezTo>
                  <a:cubicBezTo>
                    <a:pt x="1843" y="9586"/>
                    <a:pt x="1298" y="10176"/>
                    <a:pt x="100" y="10176"/>
                  </a:cubicBezTo>
                  <a:cubicBezTo>
                    <a:pt x="67" y="10176"/>
                    <a:pt x="34" y="10175"/>
                    <a:pt x="0" y="10174"/>
                  </a:cubicBezTo>
                  <a:lnTo>
                    <a:pt x="0" y="10174"/>
                  </a:lnTo>
                  <a:cubicBezTo>
                    <a:pt x="0" y="13076"/>
                    <a:pt x="367" y="15945"/>
                    <a:pt x="1101" y="18781"/>
                  </a:cubicBezTo>
                  <a:cubicBezTo>
                    <a:pt x="2969" y="18547"/>
                    <a:pt x="4870" y="18414"/>
                    <a:pt x="6772" y="18380"/>
                  </a:cubicBezTo>
                  <a:cubicBezTo>
                    <a:pt x="8406" y="18347"/>
                    <a:pt x="10041" y="18080"/>
                    <a:pt x="11609" y="17580"/>
                  </a:cubicBezTo>
                  <a:cubicBezTo>
                    <a:pt x="12209" y="17413"/>
                    <a:pt x="12809" y="17179"/>
                    <a:pt x="13443" y="16913"/>
                  </a:cubicBezTo>
                  <a:cubicBezTo>
                    <a:pt x="15345" y="16112"/>
                    <a:pt x="18880" y="14978"/>
                    <a:pt x="19548" y="12776"/>
                  </a:cubicBezTo>
                  <a:cubicBezTo>
                    <a:pt x="19814" y="11842"/>
                    <a:pt x="19614" y="10875"/>
                    <a:pt x="19014" y="10108"/>
                  </a:cubicBezTo>
                  <a:cubicBezTo>
                    <a:pt x="20548" y="9641"/>
                    <a:pt x="20682" y="7573"/>
                    <a:pt x="19281" y="6872"/>
                  </a:cubicBezTo>
                  <a:cubicBezTo>
                    <a:pt x="20381" y="6739"/>
                    <a:pt x="21182" y="5738"/>
                    <a:pt x="21049" y="4604"/>
                  </a:cubicBezTo>
                  <a:cubicBezTo>
                    <a:pt x="20956" y="3584"/>
                    <a:pt x="20061" y="2821"/>
                    <a:pt x="19054" y="2821"/>
                  </a:cubicBezTo>
                  <a:cubicBezTo>
                    <a:pt x="18975" y="2821"/>
                    <a:pt x="18894" y="2826"/>
                    <a:pt x="18814" y="2836"/>
                  </a:cubicBezTo>
                  <a:cubicBezTo>
                    <a:pt x="19147" y="1935"/>
                    <a:pt x="18847" y="934"/>
                    <a:pt x="18080" y="401"/>
                  </a:cubicBezTo>
                  <a:cubicBezTo>
                    <a:pt x="17745" y="178"/>
                    <a:pt x="17366" y="88"/>
                    <a:pt x="16963" y="88"/>
                  </a:cubicBezTo>
                  <a:cubicBezTo>
                    <a:pt x="15679" y="88"/>
                    <a:pt x="14167" y="1003"/>
                    <a:pt x="13176" y="1435"/>
                  </a:cubicBezTo>
                  <a:cubicBezTo>
                    <a:pt x="12076" y="1902"/>
                    <a:pt x="10941" y="2702"/>
                    <a:pt x="9707" y="2736"/>
                  </a:cubicBezTo>
                  <a:cubicBezTo>
                    <a:pt x="9689" y="2736"/>
                    <a:pt x="9672" y="2736"/>
                    <a:pt x="9654" y="2736"/>
                  </a:cubicBezTo>
                  <a:cubicBezTo>
                    <a:pt x="8074" y="2736"/>
                    <a:pt x="8135" y="1254"/>
                    <a:pt x="773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efa4dd4d38_0_77"/>
            <p:cNvSpPr/>
            <p:nvPr/>
          </p:nvSpPr>
          <p:spPr>
            <a:xfrm>
              <a:off x="229732" y="4680125"/>
              <a:ext cx="215200" cy="296225"/>
            </a:xfrm>
            <a:custGeom>
              <a:avLst/>
              <a:gdLst/>
              <a:ahLst/>
              <a:cxnLst/>
              <a:rect l="l" t="t" r="r" b="b"/>
              <a:pathLst>
                <a:path w="8608" h="11849" extrusionOk="0">
                  <a:moveTo>
                    <a:pt x="4889" y="0"/>
                  </a:moveTo>
                  <a:cubicBezTo>
                    <a:pt x="4597" y="0"/>
                    <a:pt x="4304" y="93"/>
                    <a:pt x="4071" y="273"/>
                  </a:cubicBezTo>
                  <a:cubicBezTo>
                    <a:pt x="3403" y="806"/>
                    <a:pt x="1736" y="873"/>
                    <a:pt x="735" y="1207"/>
                  </a:cubicBezTo>
                  <a:cubicBezTo>
                    <a:pt x="234" y="1340"/>
                    <a:pt x="1" y="1840"/>
                    <a:pt x="134" y="2307"/>
                  </a:cubicBezTo>
                  <a:lnTo>
                    <a:pt x="1569" y="6777"/>
                  </a:lnTo>
                  <a:lnTo>
                    <a:pt x="2970" y="11214"/>
                  </a:lnTo>
                  <a:cubicBezTo>
                    <a:pt x="3107" y="11599"/>
                    <a:pt x="3473" y="11849"/>
                    <a:pt x="3859" y="11849"/>
                  </a:cubicBezTo>
                  <a:cubicBezTo>
                    <a:pt x="3940" y="11849"/>
                    <a:pt x="4022" y="11838"/>
                    <a:pt x="4104" y="11814"/>
                  </a:cubicBezTo>
                  <a:lnTo>
                    <a:pt x="7473" y="10713"/>
                  </a:lnTo>
                  <a:cubicBezTo>
                    <a:pt x="7940" y="10513"/>
                    <a:pt x="8240" y="10113"/>
                    <a:pt x="8307" y="9646"/>
                  </a:cubicBezTo>
                  <a:cubicBezTo>
                    <a:pt x="8607" y="8545"/>
                    <a:pt x="8407" y="6911"/>
                    <a:pt x="8340" y="6210"/>
                  </a:cubicBezTo>
                  <a:cubicBezTo>
                    <a:pt x="8173" y="4509"/>
                    <a:pt x="7606" y="2908"/>
                    <a:pt x="6739" y="1440"/>
                  </a:cubicBezTo>
                  <a:cubicBezTo>
                    <a:pt x="6472" y="940"/>
                    <a:pt x="6105" y="540"/>
                    <a:pt x="5605" y="206"/>
                  </a:cubicBezTo>
                  <a:cubicBezTo>
                    <a:pt x="5390" y="68"/>
                    <a:pt x="5139" y="0"/>
                    <a:pt x="4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efa4dd4d38_0_77"/>
            <p:cNvSpPr/>
            <p:nvPr/>
          </p:nvSpPr>
          <p:spPr>
            <a:xfrm>
              <a:off x="292282" y="4936175"/>
              <a:ext cx="48400" cy="43525"/>
            </a:xfrm>
            <a:custGeom>
              <a:avLst/>
              <a:gdLst/>
              <a:ahLst/>
              <a:cxnLst/>
              <a:rect l="l" t="t" r="r" b="b"/>
              <a:pathLst>
                <a:path w="1936" h="1741" extrusionOk="0">
                  <a:moveTo>
                    <a:pt x="950" y="1"/>
                  </a:moveTo>
                  <a:cubicBezTo>
                    <a:pt x="867" y="1"/>
                    <a:pt x="783" y="13"/>
                    <a:pt x="701" y="38"/>
                  </a:cubicBezTo>
                  <a:cubicBezTo>
                    <a:pt x="234" y="171"/>
                    <a:pt x="1" y="672"/>
                    <a:pt x="134" y="1139"/>
                  </a:cubicBezTo>
                  <a:cubicBezTo>
                    <a:pt x="244" y="1496"/>
                    <a:pt x="603" y="1740"/>
                    <a:pt x="988" y="1740"/>
                  </a:cubicBezTo>
                  <a:cubicBezTo>
                    <a:pt x="1070" y="1740"/>
                    <a:pt x="1153" y="1729"/>
                    <a:pt x="1235" y="1706"/>
                  </a:cubicBezTo>
                  <a:cubicBezTo>
                    <a:pt x="1669" y="1539"/>
                    <a:pt x="1935" y="1072"/>
                    <a:pt x="1769" y="605"/>
                  </a:cubicBezTo>
                  <a:cubicBezTo>
                    <a:pt x="1660" y="226"/>
                    <a:pt x="1310" y="1"/>
                    <a:pt x="950" y="1"/>
                  </a:cubicBezTo>
                  <a:close/>
                </a:path>
              </a:pathLst>
            </a:custGeom>
            <a:solidFill>
              <a:srgbClr val="C1E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efa4dd4d38_0_77"/>
            <p:cNvSpPr/>
            <p:nvPr/>
          </p:nvSpPr>
          <p:spPr>
            <a:xfrm>
              <a:off x="236407" y="4953700"/>
              <a:ext cx="48400" cy="43500"/>
            </a:xfrm>
            <a:custGeom>
              <a:avLst/>
              <a:gdLst/>
              <a:ahLst/>
              <a:cxnLst/>
              <a:rect l="l" t="t" r="r" b="b"/>
              <a:pathLst>
                <a:path w="1936" h="1740" extrusionOk="0">
                  <a:moveTo>
                    <a:pt x="963" y="0"/>
                  </a:moveTo>
                  <a:cubicBezTo>
                    <a:pt x="877" y="0"/>
                    <a:pt x="789" y="12"/>
                    <a:pt x="701" y="37"/>
                  </a:cubicBezTo>
                  <a:cubicBezTo>
                    <a:pt x="234" y="171"/>
                    <a:pt x="1" y="671"/>
                    <a:pt x="134" y="1138"/>
                  </a:cubicBezTo>
                  <a:cubicBezTo>
                    <a:pt x="244" y="1496"/>
                    <a:pt x="604" y="1740"/>
                    <a:pt x="988" y="1740"/>
                  </a:cubicBezTo>
                  <a:cubicBezTo>
                    <a:pt x="1070" y="1740"/>
                    <a:pt x="1153" y="1729"/>
                    <a:pt x="1235" y="1705"/>
                  </a:cubicBezTo>
                  <a:cubicBezTo>
                    <a:pt x="1669" y="1538"/>
                    <a:pt x="1936" y="1071"/>
                    <a:pt x="1802" y="604"/>
                  </a:cubicBezTo>
                  <a:cubicBezTo>
                    <a:pt x="1667" y="225"/>
                    <a:pt x="1333" y="0"/>
                    <a:pt x="963" y="0"/>
                  </a:cubicBezTo>
                  <a:close/>
                </a:path>
              </a:pathLst>
            </a:custGeom>
            <a:solidFill>
              <a:srgbClr val="C1E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efa4dd4d38_0_77"/>
            <p:cNvSpPr/>
            <p:nvPr/>
          </p:nvSpPr>
          <p:spPr>
            <a:xfrm>
              <a:off x="-304793" y="4684100"/>
              <a:ext cx="748875" cy="459400"/>
            </a:xfrm>
            <a:custGeom>
              <a:avLst/>
              <a:gdLst/>
              <a:ahLst/>
              <a:cxnLst/>
              <a:rect l="l" t="t" r="r" b="b"/>
              <a:pathLst>
                <a:path w="29955" h="18376" extrusionOk="0">
                  <a:moveTo>
                    <a:pt x="23233" y="0"/>
                  </a:moveTo>
                  <a:cubicBezTo>
                    <a:pt x="22736" y="0"/>
                    <a:pt x="22164" y="171"/>
                    <a:pt x="21349" y="414"/>
                  </a:cubicBezTo>
                  <a:cubicBezTo>
                    <a:pt x="17913" y="1515"/>
                    <a:pt x="14377" y="2315"/>
                    <a:pt x="10808" y="2849"/>
                  </a:cubicBezTo>
                  <a:cubicBezTo>
                    <a:pt x="8923" y="3139"/>
                    <a:pt x="7019" y="3281"/>
                    <a:pt x="5117" y="3281"/>
                  </a:cubicBezTo>
                  <a:cubicBezTo>
                    <a:pt x="3517" y="3281"/>
                    <a:pt x="1918" y="3180"/>
                    <a:pt x="334" y="2982"/>
                  </a:cubicBezTo>
                  <a:cubicBezTo>
                    <a:pt x="234" y="2982"/>
                    <a:pt x="100" y="2949"/>
                    <a:pt x="0" y="2916"/>
                  </a:cubicBezTo>
                  <a:lnTo>
                    <a:pt x="0" y="18293"/>
                  </a:lnTo>
                  <a:cubicBezTo>
                    <a:pt x="1161" y="18349"/>
                    <a:pt x="2319" y="18376"/>
                    <a:pt x="3476" y="18376"/>
                  </a:cubicBezTo>
                  <a:cubicBezTo>
                    <a:pt x="6506" y="18376"/>
                    <a:pt x="9524" y="18189"/>
                    <a:pt x="12542" y="17826"/>
                  </a:cubicBezTo>
                  <a:cubicBezTo>
                    <a:pt x="16845" y="17226"/>
                    <a:pt x="21182" y="16492"/>
                    <a:pt x="25218" y="14858"/>
                  </a:cubicBezTo>
                  <a:cubicBezTo>
                    <a:pt x="26886" y="14157"/>
                    <a:pt x="29955" y="13123"/>
                    <a:pt x="29955" y="11355"/>
                  </a:cubicBezTo>
                  <a:cubicBezTo>
                    <a:pt x="29955" y="11288"/>
                    <a:pt x="29955" y="11255"/>
                    <a:pt x="29955" y="11188"/>
                  </a:cubicBezTo>
                  <a:lnTo>
                    <a:pt x="29955" y="10988"/>
                  </a:lnTo>
                  <a:lnTo>
                    <a:pt x="29921" y="10821"/>
                  </a:lnTo>
                  <a:cubicBezTo>
                    <a:pt x="29921" y="10788"/>
                    <a:pt x="29888" y="10721"/>
                    <a:pt x="29888" y="10688"/>
                  </a:cubicBezTo>
                  <a:cubicBezTo>
                    <a:pt x="29888" y="10655"/>
                    <a:pt x="29855" y="10621"/>
                    <a:pt x="29855" y="10588"/>
                  </a:cubicBezTo>
                  <a:cubicBezTo>
                    <a:pt x="29855" y="10521"/>
                    <a:pt x="29821" y="10488"/>
                    <a:pt x="29821" y="10421"/>
                  </a:cubicBezTo>
                  <a:cubicBezTo>
                    <a:pt x="29755" y="10188"/>
                    <a:pt x="29688" y="9954"/>
                    <a:pt x="29621" y="9721"/>
                  </a:cubicBezTo>
                  <a:cubicBezTo>
                    <a:pt x="29588" y="9620"/>
                    <a:pt x="29554" y="9520"/>
                    <a:pt x="29521" y="9454"/>
                  </a:cubicBezTo>
                  <a:cubicBezTo>
                    <a:pt x="29054" y="8086"/>
                    <a:pt x="28354" y="6552"/>
                    <a:pt x="28053" y="5751"/>
                  </a:cubicBezTo>
                  <a:cubicBezTo>
                    <a:pt x="27486" y="4183"/>
                    <a:pt x="26652" y="2716"/>
                    <a:pt x="25552" y="1481"/>
                  </a:cubicBezTo>
                  <a:cubicBezTo>
                    <a:pt x="25485" y="1415"/>
                    <a:pt x="25418" y="1348"/>
                    <a:pt x="25351" y="1248"/>
                  </a:cubicBezTo>
                  <a:cubicBezTo>
                    <a:pt x="25085" y="981"/>
                    <a:pt x="24818" y="714"/>
                    <a:pt x="24551" y="514"/>
                  </a:cubicBezTo>
                  <a:cubicBezTo>
                    <a:pt x="24087" y="146"/>
                    <a:pt x="23691" y="0"/>
                    <a:pt x="23233" y="0"/>
                  </a:cubicBez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efa4dd4d38_0_77"/>
            <p:cNvSpPr/>
            <p:nvPr/>
          </p:nvSpPr>
          <p:spPr>
            <a:xfrm>
              <a:off x="-304793" y="4948775"/>
              <a:ext cx="748875" cy="194725"/>
            </a:xfrm>
            <a:custGeom>
              <a:avLst/>
              <a:gdLst/>
              <a:ahLst/>
              <a:cxnLst/>
              <a:rect l="l" t="t" r="r" b="b"/>
              <a:pathLst>
                <a:path w="29955" h="7789" extrusionOk="0">
                  <a:moveTo>
                    <a:pt x="29855" y="1"/>
                  </a:moveTo>
                  <a:cubicBezTo>
                    <a:pt x="28854" y="1002"/>
                    <a:pt x="26953" y="1669"/>
                    <a:pt x="25752" y="2169"/>
                  </a:cubicBezTo>
                  <a:cubicBezTo>
                    <a:pt x="21716" y="3804"/>
                    <a:pt x="17346" y="4571"/>
                    <a:pt x="13076" y="5138"/>
                  </a:cubicBezTo>
                  <a:cubicBezTo>
                    <a:pt x="10100" y="5504"/>
                    <a:pt x="7108" y="5682"/>
                    <a:pt x="4111" y="5682"/>
                  </a:cubicBezTo>
                  <a:cubicBezTo>
                    <a:pt x="2742" y="5682"/>
                    <a:pt x="1371" y="5645"/>
                    <a:pt x="0" y="5571"/>
                  </a:cubicBezTo>
                  <a:lnTo>
                    <a:pt x="0" y="7706"/>
                  </a:lnTo>
                  <a:cubicBezTo>
                    <a:pt x="1161" y="7762"/>
                    <a:pt x="2319" y="7789"/>
                    <a:pt x="3476" y="7789"/>
                  </a:cubicBezTo>
                  <a:cubicBezTo>
                    <a:pt x="6506" y="7789"/>
                    <a:pt x="9524" y="7602"/>
                    <a:pt x="12542" y="7239"/>
                  </a:cubicBezTo>
                  <a:cubicBezTo>
                    <a:pt x="16845" y="6639"/>
                    <a:pt x="21182" y="5905"/>
                    <a:pt x="25218" y="4271"/>
                  </a:cubicBezTo>
                  <a:cubicBezTo>
                    <a:pt x="26886" y="3570"/>
                    <a:pt x="29955" y="2536"/>
                    <a:pt x="29955" y="768"/>
                  </a:cubicBezTo>
                  <a:cubicBezTo>
                    <a:pt x="29955" y="701"/>
                    <a:pt x="29921" y="668"/>
                    <a:pt x="29921" y="601"/>
                  </a:cubicBezTo>
                  <a:lnTo>
                    <a:pt x="29921" y="401"/>
                  </a:lnTo>
                  <a:lnTo>
                    <a:pt x="29888" y="268"/>
                  </a:lnTo>
                  <a:cubicBezTo>
                    <a:pt x="29888" y="201"/>
                    <a:pt x="29855" y="168"/>
                    <a:pt x="29855" y="101"/>
                  </a:cubicBezTo>
                  <a:cubicBezTo>
                    <a:pt x="29855" y="68"/>
                    <a:pt x="29855" y="34"/>
                    <a:pt x="29855" y="1"/>
                  </a:cubicBezTo>
                  <a:close/>
                </a:path>
              </a:pathLst>
            </a:custGeom>
            <a:solidFill>
              <a:srgbClr val="F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efa4dd4d38_0_77"/>
            <p:cNvSpPr/>
            <p:nvPr/>
          </p:nvSpPr>
          <p:spPr>
            <a:xfrm>
              <a:off x="711107" y="4512975"/>
              <a:ext cx="97675" cy="60650"/>
            </a:xfrm>
            <a:custGeom>
              <a:avLst/>
              <a:gdLst/>
              <a:ahLst/>
              <a:cxnLst/>
              <a:rect l="l" t="t" r="r" b="b"/>
              <a:pathLst>
                <a:path w="3907" h="2426" extrusionOk="0">
                  <a:moveTo>
                    <a:pt x="3621" y="0"/>
                  </a:moveTo>
                  <a:cubicBezTo>
                    <a:pt x="3592" y="0"/>
                    <a:pt x="3561" y="7"/>
                    <a:pt x="3529" y="20"/>
                  </a:cubicBezTo>
                  <a:cubicBezTo>
                    <a:pt x="2928" y="354"/>
                    <a:pt x="2295" y="688"/>
                    <a:pt x="1694" y="1054"/>
                  </a:cubicBezTo>
                  <a:cubicBezTo>
                    <a:pt x="1161" y="1355"/>
                    <a:pt x="493" y="1622"/>
                    <a:pt x="93" y="2122"/>
                  </a:cubicBezTo>
                  <a:cubicBezTo>
                    <a:pt x="1" y="2245"/>
                    <a:pt x="79" y="2426"/>
                    <a:pt x="250" y="2426"/>
                  </a:cubicBezTo>
                  <a:cubicBezTo>
                    <a:pt x="264" y="2426"/>
                    <a:pt x="278" y="2425"/>
                    <a:pt x="293" y="2422"/>
                  </a:cubicBezTo>
                  <a:cubicBezTo>
                    <a:pt x="894" y="2322"/>
                    <a:pt x="1461" y="1855"/>
                    <a:pt x="1994" y="1521"/>
                  </a:cubicBezTo>
                  <a:cubicBezTo>
                    <a:pt x="2595" y="1155"/>
                    <a:pt x="3162" y="754"/>
                    <a:pt x="3762" y="387"/>
                  </a:cubicBezTo>
                  <a:cubicBezTo>
                    <a:pt x="3906" y="243"/>
                    <a:pt x="3802" y="0"/>
                    <a:pt x="3621" y="0"/>
                  </a:cubicBezTo>
                  <a:close/>
                </a:path>
              </a:pathLst>
            </a:custGeom>
            <a:solidFill>
              <a:srgbClr val="E08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efa4dd4d38_0_77"/>
            <p:cNvSpPr/>
            <p:nvPr/>
          </p:nvSpPr>
          <p:spPr>
            <a:xfrm>
              <a:off x="764282" y="4623950"/>
              <a:ext cx="72000" cy="38825"/>
            </a:xfrm>
            <a:custGeom>
              <a:avLst/>
              <a:gdLst/>
              <a:ahLst/>
              <a:cxnLst/>
              <a:rect l="l" t="t" r="r" b="b"/>
              <a:pathLst>
                <a:path w="2880" h="1553" extrusionOk="0">
                  <a:moveTo>
                    <a:pt x="2590" y="1"/>
                  </a:moveTo>
                  <a:cubicBezTo>
                    <a:pt x="2563" y="1"/>
                    <a:pt x="2534" y="6"/>
                    <a:pt x="2503" y="18"/>
                  </a:cubicBezTo>
                  <a:cubicBezTo>
                    <a:pt x="2069" y="185"/>
                    <a:pt x="1635" y="385"/>
                    <a:pt x="1235" y="585"/>
                  </a:cubicBezTo>
                  <a:cubicBezTo>
                    <a:pt x="801" y="718"/>
                    <a:pt x="401" y="985"/>
                    <a:pt x="68" y="1319"/>
                  </a:cubicBezTo>
                  <a:cubicBezTo>
                    <a:pt x="1" y="1419"/>
                    <a:pt x="68" y="1552"/>
                    <a:pt x="168" y="1552"/>
                  </a:cubicBezTo>
                  <a:cubicBezTo>
                    <a:pt x="601" y="1519"/>
                    <a:pt x="1002" y="1352"/>
                    <a:pt x="1369" y="1119"/>
                  </a:cubicBezTo>
                  <a:cubicBezTo>
                    <a:pt x="1836" y="919"/>
                    <a:pt x="2269" y="685"/>
                    <a:pt x="2703" y="452"/>
                  </a:cubicBezTo>
                  <a:cubicBezTo>
                    <a:pt x="2880" y="304"/>
                    <a:pt x="2796" y="1"/>
                    <a:pt x="2590" y="1"/>
                  </a:cubicBezTo>
                  <a:close/>
                </a:path>
              </a:pathLst>
            </a:custGeom>
            <a:solidFill>
              <a:srgbClr val="E08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efa4dd4d38_0_77"/>
            <p:cNvSpPr/>
            <p:nvPr/>
          </p:nvSpPr>
          <p:spPr>
            <a:xfrm>
              <a:off x="769757" y="4678650"/>
              <a:ext cx="75750" cy="72350"/>
            </a:xfrm>
            <a:custGeom>
              <a:avLst/>
              <a:gdLst/>
              <a:ahLst/>
              <a:cxnLst/>
              <a:rect l="l" t="t" r="r" b="b"/>
              <a:pathLst>
                <a:path w="3030" h="2894" extrusionOk="0">
                  <a:moveTo>
                    <a:pt x="2838" y="1"/>
                  </a:moveTo>
                  <a:cubicBezTo>
                    <a:pt x="2809" y="1"/>
                    <a:pt x="2779" y="10"/>
                    <a:pt x="2751" y="31"/>
                  </a:cubicBezTo>
                  <a:cubicBezTo>
                    <a:pt x="1883" y="865"/>
                    <a:pt x="783" y="1666"/>
                    <a:pt x="82" y="2633"/>
                  </a:cubicBezTo>
                  <a:cubicBezTo>
                    <a:pt x="1" y="2742"/>
                    <a:pt x="117" y="2894"/>
                    <a:pt x="236" y="2894"/>
                  </a:cubicBezTo>
                  <a:cubicBezTo>
                    <a:pt x="263" y="2894"/>
                    <a:pt x="290" y="2886"/>
                    <a:pt x="316" y="2867"/>
                  </a:cubicBezTo>
                  <a:cubicBezTo>
                    <a:pt x="1316" y="2166"/>
                    <a:pt x="2084" y="1099"/>
                    <a:pt x="2951" y="232"/>
                  </a:cubicBezTo>
                  <a:cubicBezTo>
                    <a:pt x="3030" y="127"/>
                    <a:pt x="2943" y="1"/>
                    <a:pt x="2838" y="1"/>
                  </a:cubicBezTo>
                  <a:close/>
                </a:path>
              </a:pathLst>
            </a:custGeom>
            <a:solidFill>
              <a:srgbClr val="E08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efa4dd4d38_0_77"/>
            <p:cNvSpPr/>
            <p:nvPr/>
          </p:nvSpPr>
          <p:spPr>
            <a:xfrm rot="3151229">
              <a:off x="1563528" y="3018375"/>
              <a:ext cx="101229" cy="403715"/>
            </a:xfrm>
            <a:custGeom>
              <a:avLst/>
              <a:gdLst/>
              <a:ahLst/>
              <a:cxnLst/>
              <a:rect l="l" t="t" r="r" b="b"/>
              <a:pathLst>
                <a:path w="4049" h="16148" extrusionOk="0">
                  <a:moveTo>
                    <a:pt x="3467" y="1"/>
                  </a:moveTo>
                  <a:cubicBezTo>
                    <a:pt x="3390" y="1"/>
                    <a:pt x="3314" y="61"/>
                    <a:pt x="3314" y="174"/>
                  </a:cubicBezTo>
                  <a:cubicBezTo>
                    <a:pt x="3214" y="1475"/>
                    <a:pt x="3414" y="2776"/>
                    <a:pt x="3381" y="4110"/>
                  </a:cubicBezTo>
                  <a:cubicBezTo>
                    <a:pt x="3348" y="5511"/>
                    <a:pt x="3181" y="6912"/>
                    <a:pt x="2914" y="8313"/>
                  </a:cubicBezTo>
                  <a:cubicBezTo>
                    <a:pt x="2380" y="10982"/>
                    <a:pt x="1413" y="13550"/>
                    <a:pt x="45" y="15952"/>
                  </a:cubicBezTo>
                  <a:cubicBezTo>
                    <a:pt x="0" y="16065"/>
                    <a:pt x="93" y="16147"/>
                    <a:pt x="188" y="16147"/>
                  </a:cubicBezTo>
                  <a:cubicBezTo>
                    <a:pt x="234" y="16147"/>
                    <a:pt x="280" y="16129"/>
                    <a:pt x="312" y="16086"/>
                  </a:cubicBezTo>
                  <a:cubicBezTo>
                    <a:pt x="1813" y="13684"/>
                    <a:pt x="2881" y="11049"/>
                    <a:pt x="3448" y="8247"/>
                  </a:cubicBezTo>
                  <a:cubicBezTo>
                    <a:pt x="3715" y="6946"/>
                    <a:pt x="3881" y="5611"/>
                    <a:pt x="3915" y="4277"/>
                  </a:cubicBezTo>
                  <a:cubicBezTo>
                    <a:pt x="3982" y="2909"/>
                    <a:pt x="4048" y="1408"/>
                    <a:pt x="3615" y="107"/>
                  </a:cubicBezTo>
                  <a:cubicBezTo>
                    <a:pt x="3586" y="35"/>
                    <a:pt x="3526" y="1"/>
                    <a:pt x="346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efa4dd4d38_0_77"/>
            <p:cNvSpPr/>
            <p:nvPr/>
          </p:nvSpPr>
          <p:spPr>
            <a:xfrm>
              <a:off x="2133607" y="1827750"/>
              <a:ext cx="350600" cy="421700"/>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efa4dd4d38_0_77"/>
            <p:cNvSpPr/>
            <p:nvPr/>
          </p:nvSpPr>
          <p:spPr>
            <a:xfrm>
              <a:off x="2979257" y="1102800"/>
              <a:ext cx="217925" cy="479800"/>
            </a:xfrm>
            <a:custGeom>
              <a:avLst/>
              <a:gdLst/>
              <a:ahLst/>
              <a:cxnLst/>
              <a:rect l="l" t="t" r="r" b="b"/>
              <a:pathLst>
                <a:path w="8717" h="19192" extrusionOk="0">
                  <a:moveTo>
                    <a:pt x="5280" y="1"/>
                  </a:moveTo>
                  <a:cubicBezTo>
                    <a:pt x="5172" y="1"/>
                    <a:pt x="5058" y="98"/>
                    <a:pt x="5080" y="211"/>
                  </a:cubicBezTo>
                  <a:cubicBezTo>
                    <a:pt x="6181" y="3580"/>
                    <a:pt x="6548" y="6883"/>
                    <a:pt x="5648" y="10352"/>
                  </a:cubicBezTo>
                  <a:cubicBezTo>
                    <a:pt x="4780" y="13721"/>
                    <a:pt x="2846" y="16723"/>
                    <a:pt x="110" y="18891"/>
                  </a:cubicBezTo>
                  <a:cubicBezTo>
                    <a:pt x="0" y="18973"/>
                    <a:pt x="117" y="19192"/>
                    <a:pt x="254" y="19192"/>
                  </a:cubicBezTo>
                  <a:cubicBezTo>
                    <a:pt x="284" y="19192"/>
                    <a:pt x="314" y="19182"/>
                    <a:pt x="344" y="19158"/>
                  </a:cubicBezTo>
                  <a:cubicBezTo>
                    <a:pt x="5814" y="15022"/>
                    <a:pt x="8716" y="6449"/>
                    <a:pt x="5414" y="78"/>
                  </a:cubicBezTo>
                  <a:cubicBezTo>
                    <a:pt x="5382" y="23"/>
                    <a:pt x="5331" y="1"/>
                    <a:pt x="5280"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efa4dd4d38_0_77"/>
            <p:cNvSpPr/>
            <p:nvPr/>
          </p:nvSpPr>
          <p:spPr>
            <a:xfrm rot="445069">
              <a:off x="3253833" y="4515998"/>
              <a:ext cx="583307" cy="107747"/>
            </a:xfrm>
            <a:custGeom>
              <a:avLst/>
              <a:gdLst/>
              <a:ahLst/>
              <a:cxnLst/>
              <a:rect l="l" t="t" r="r" b="b"/>
              <a:pathLst>
                <a:path w="23333" h="4310" extrusionOk="0">
                  <a:moveTo>
                    <a:pt x="184" y="1"/>
                  </a:moveTo>
                  <a:cubicBezTo>
                    <a:pt x="59" y="1"/>
                    <a:pt x="1" y="161"/>
                    <a:pt x="116" y="248"/>
                  </a:cubicBezTo>
                  <a:cubicBezTo>
                    <a:pt x="3585" y="2216"/>
                    <a:pt x="7421" y="3483"/>
                    <a:pt x="11357" y="4017"/>
                  </a:cubicBezTo>
                  <a:cubicBezTo>
                    <a:pt x="12808" y="4204"/>
                    <a:pt x="14259" y="4309"/>
                    <a:pt x="15710" y="4309"/>
                  </a:cubicBezTo>
                  <a:cubicBezTo>
                    <a:pt x="16327" y="4309"/>
                    <a:pt x="16944" y="4290"/>
                    <a:pt x="17561" y="4251"/>
                  </a:cubicBezTo>
                  <a:cubicBezTo>
                    <a:pt x="19363" y="4117"/>
                    <a:pt x="21564" y="4050"/>
                    <a:pt x="23199" y="3250"/>
                  </a:cubicBezTo>
                  <a:cubicBezTo>
                    <a:pt x="23332" y="3183"/>
                    <a:pt x="23299" y="3016"/>
                    <a:pt x="23165" y="2983"/>
                  </a:cubicBezTo>
                  <a:cubicBezTo>
                    <a:pt x="22332" y="3050"/>
                    <a:pt x="21498" y="3183"/>
                    <a:pt x="20664" y="3350"/>
                  </a:cubicBezTo>
                  <a:cubicBezTo>
                    <a:pt x="19663" y="3517"/>
                    <a:pt x="18629" y="3650"/>
                    <a:pt x="17561" y="3717"/>
                  </a:cubicBezTo>
                  <a:cubicBezTo>
                    <a:pt x="16898" y="3763"/>
                    <a:pt x="16234" y="3785"/>
                    <a:pt x="15568" y="3785"/>
                  </a:cubicBezTo>
                  <a:cubicBezTo>
                    <a:pt x="14295" y="3785"/>
                    <a:pt x="13017" y="3703"/>
                    <a:pt x="11724" y="3550"/>
                  </a:cubicBezTo>
                  <a:cubicBezTo>
                    <a:pt x="7721" y="3083"/>
                    <a:pt x="3818" y="1882"/>
                    <a:pt x="249" y="14"/>
                  </a:cubicBezTo>
                  <a:cubicBezTo>
                    <a:pt x="226" y="5"/>
                    <a:pt x="204" y="1"/>
                    <a:pt x="184"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efa4dd4d38_0_77"/>
            <p:cNvSpPr/>
            <p:nvPr/>
          </p:nvSpPr>
          <p:spPr>
            <a:xfrm>
              <a:off x="4359457" y="4625750"/>
              <a:ext cx="507150" cy="63275"/>
            </a:xfrm>
            <a:custGeom>
              <a:avLst/>
              <a:gdLst/>
              <a:ahLst/>
              <a:cxnLst/>
              <a:rect l="l" t="t" r="r" b="b"/>
              <a:pathLst>
                <a:path w="20286" h="2531" extrusionOk="0">
                  <a:moveTo>
                    <a:pt x="11057" y="0"/>
                  </a:moveTo>
                  <a:cubicBezTo>
                    <a:pt x="10724" y="0"/>
                    <a:pt x="10390" y="7"/>
                    <a:pt x="10057" y="20"/>
                  </a:cubicBezTo>
                  <a:cubicBezTo>
                    <a:pt x="6654" y="87"/>
                    <a:pt x="3319" y="821"/>
                    <a:pt x="183" y="2155"/>
                  </a:cubicBezTo>
                  <a:cubicBezTo>
                    <a:pt x="1" y="2246"/>
                    <a:pt x="123" y="2531"/>
                    <a:pt x="297" y="2531"/>
                  </a:cubicBezTo>
                  <a:cubicBezTo>
                    <a:pt x="314" y="2531"/>
                    <a:pt x="332" y="2528"/>
                    <a:pt x="350" y="2522"/>
                  </a:cubicBezTo>
                  <a:cubicBezTo>
                    <a:pt x="3452" y="1355"/>
                    <a:pt x="6721" y="687"/>
                    <a:pt x="10057" y="587"/>
                  </a:cubicBezTo>
                  <a:cubicBezTo>
                    <a:pt x="10390" y="574"/>
                    <a:pt x="10724" y="567"/>
                    <a:pt x="11057" y="567"/>
                  </a:cubicBezTo>
                  <a:cubicBezTo>
                    <a:pt x="12392" y="567"/>
                    <a:pt x="13726" y="674"/>
                    <a:pt x="15060" y="888"/>
                  </a:cubicBezTo>
                  <a:cubicBezTo>
                    <a:pt x="16695" y="1154"/>
                    <a:pt x="18229" y="1721"/>
                    <a:pt x="19864" y="1988"/>
                  </a:cubicBezTo>
                  <a:cubicBezTo>
                    <a:pt x="19878" y="1990"/>
                    <a:pt x="19891" y="1991"/>
                    <a:pt x="19905" y="1991"/>
                  </a:cubicBezTo>
                  <a:cubicBezTo>
                    <a:pt x="20147" y="1991"/>
                    <a:pt x="20285" y="1716"/>
                    <a:pt x="20064" y="1621"/>
                  </a:cubicBezTo>
                  <a:cubicBezTo>
                    <a:pt x="18596" y="821"/>
                    <a:pt x="16728" y="554"/>
                    <a:pt x="15060" y="320"/>
                  </a:cubicBezTo>
                  <a:cubicBezTo>
                    <a:pt x="13726" y="107"/>
                    <a:pt x="12392" y="0"/>
                    <a:pt x="11057"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efa4dd4d38_0_77"/>
            <p:cNvSpPr/>
            <p:nvPr/>
          </p:nvSpPr>
          <p:spPr>
            <a:xfrm>
              <a:off x="5994382" y="4561000"/>
              <a:ext cx="1185700" cy="433800"/>
            </a:xfrm>
            <a:custGeom>
              <a:avLst/>
              <a:gdLst/>
              <a:ahLst/>
              <a:cxnLst/>
              <a:rect l="l" t="t" r="r" b="b"/>
              <a:pathLst>
                <a:path w="47428" h="17352" extrusionOk="0">
                  <a:moveTo>
                    <a:pt x="260" y="0"/>
                  </a:moveTo>
                  <a:cubicBezTo>
                    <a:pt x="67" y="0"/>
                    <a:pt x="0" y="317"/>
                    <a:pt x="215" y="408"/>
                  </a:cubicBezTo>
                  <a:cubicBezTo>
                    <a:pt x="12857" y="4978"/>
                    <a:pt x="22764" y="15786"/>
                    <a:pt x="36607" y="17220"/>
                  </a:cubicBezTo>
                  <a:cubicBezTo>
                    <a:pt x="37434" y="17309"/>
                    <a:pt x="38267" y="17352"/>
                    <a:pt x="39098" y="17352"/>
                  </a:cubicBezTo>
                  <a:cubicBezTo>
                    <a:pt x="40145" y="17352"/>
                    <a:pt x="41189" y="17284"/>
                    <a:pt x="42211" y="17154"/>
                  </a:cubicBezTo>
                  <a:cubicBezTo>
                    <a:pt x="43846" y="16920"/>
                    <a:pt x="45714" y="16620"/>
                    <a:pt x="47148" y="15753"/>
                  </a:cubicBezTo>
                  <a:cubicBezTo>
                    <a:pt x="47427" y="15536"/>
                    <a:pt x="47274" y="15145"/>
                    <a:pt x="46956" y="15145"/>
                  </a:cubicBezTo>
                  <a:cubicBezTo>
                    <a:pt x="46932" y="15145"/>
                    <a:pt x="46907" y="15148"/>
                    <a:pt x="46881" y="15152"/>
                  </a:cubicBezTo>
                  <a:cubicBezTo>
                    <a:pt x="45280" y="15486"/>
                    <a:pt x="43812" y="16086"/>
                    <a:pt x="42178" y="16320"/>
                  </a:cubicBezTo>
                  <a:cubicBezTo>
                    <a:pt x="41122" y="16449"/>
                    <a:pt x="40081" y="16523"/>
                    <a:pt x="39035" y="16523"/>
                  </a:cubicBezTo>
                  <a:cubicBezTo>
                    <a:pt x="38462" y="16523"/>
                    <a:pt x="37887" y="16501"/>
                    <a:pt x="37308" y="16453"/>
                  </a:cubicBezTo>
                  <a:cubicBezTo>
                    <a:pt x="34005" y="16153"/>
                    <a:pt x="30736" y="15352"/>
                    <a:pt x="27634" y="14085"/>
                  </a:cubicBezTo>
                  <a:cubicBezTo>
                    <a:pt x="21463" y="11683"/>
                    <a:pt x="15959" y="7880"/>
                    <a:pt x="10222" y="4611"/>
                  </a:cubicBezTo>
                  <a:cubicBezTo>
                    <a:pt x="7053" y="2777"/>
                    <a:pt x="3750" y="1242"/>
                    <a:pt x="315" y="8"/>
                  </a:cubicBezTo>
                  <a:cubicBezTo>
                    <a:pt x="295" y="3"/>
                    <a:pt x="277" y="0"/>
                    <a:pt x="260"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gefa4dd4d38_0_77"/>
            <p:cNvSpPr/>
            <p:nvPr/>
          </p:nvSpPr>
          <p:spPr>
            <a:xfrm>
              <a:off x="1500307" y="3866850"/>
              <a:ext cx="683500" cy="184175"/>
            </a:xfrm>
            <a:custGeom>
              <a:avLst/>
              <a:gdLst/>
              <a:ahLst/>
              <a:cxnLst/>
              <a:rect l="l" t="t" r="r" b="b"/>
              <a:pathLst>
                <a:path w="27340" h="7367" extrusionOk="0">
                  <a:moveTo>
                    <a:pt x="10007" y="0"/>
                  </a:moveTo>
                  <a:cubicBezTo>
                    <a:pt x="6615" y="0"/>
                    <a:pt x="3213" y="686"/>
                    <a:pt x="181" y="2190"/>
                  </a:cubicBezTo>
                  <a:cubicBezTo>
                    <a:pt x="1" y="2280"/>
                    <a:pt x="91" y="2533"/>
                    <a:pt x="258" y="2533"/>
                  </a:cubicBezTo>
                  <a:cubicBezTo>
                    <a:pt x="276" y="2533"/>
                    <a:pt x="295" y="2530"/>
                    <a:pt x="314" y="2524"/>
                  </a:cubicBezTo>
                  <a:cubicBezTo>
                    <a:pt x="3356" y="1298"/>
                    <a:pt x="6598" y="675"/>
                    <a:pt x="9852" y="675"/>
                  </a:cubicBezTo>
                  <a:cubicBezTo>
                    <a:pt x="11380" y="675"/>
                    <a:pt x="12911" y="812"/>
                    <a:pt x="14425" y="1089"/>
                  </a:cubicBezTo>
                  <a:cubicBezTo>
                    <a:pt x="16760" y="1523"/>
                    <a:pt x="19028" y="2290"/>
                    <a:pt x="21129" y="3358"/>
                  </a:cubicBezTo>
                  <a:cubicBezTo>
                    <a:pt x="22130" y="3858"/>
                    <a:pt x="23097" y="4458"/>
                    <a:pt x="24031" y="5092"/>
                  </a:cubicBezTo>
                  <a:cubicBezTo>
                    <a:pt x="24999" y="5793"/>
                    <a:pt x="25866" y="6693"/>
                    <a:pt x="26900" y="7327"/>
                  </a:cubicBezTo>
                  <a:cubicBezTo>
                    <a:pt x="26941" y="7354"/>
                    <a:pt x="26985" y="7366"/>
                    <a:pt x="27027" y="7366"/>
                  </a:cubicBezTo>
                  <a:cubicBezTo>
                    <a:pt x="27193" y="7366"/>
                    <a:pt x="27340" y="7186"/>
                    <a:pt x="27234" y="7027"/>
                  </a:cubicBezTo>
                  <a:cubicBezTo>
                    <a:pt x="25966" y="5126"/>
                    <a:pt x="23464" y="3758"/>
                    <a:pt x="21496" y="2757"/>
                  </a:cubicBezTo>
                  <a:cubicBezTo>
                    <a:pt x="19261" y="1623"/>
                    <a:pt x="16893" y="822"/>
                    <a:pt x="14458" y="389"/>
                  </a:cubicBezTo>
                  <a:cubicBezTo>
                    <a:pt x="12998" y="134"/>
                    <a:pt x="11503" y="0"/>
                    <a:pt x="10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efa4dd4d38_0_77"/>
            <p:cNvSpPr/>
            <p:nvPr/>
          </p:nvSpPr>
          <p:spPr>
            <a:xfrm>
              <a:off x="2261432" y="4249875"/>
              <a:ext cx="464800" cy="65125"/>
            </a:xfrm>
            <a:custGeom>
              <a:avLst/>
              <a:gdLst/>
              <a:ahLst/>
              <a:cxnLst/>
              <a:rect l="l" t="t" r="r" b="b"/>
              <a:pathLst>
                <a:path w="18592" h="2605" extrusionOk="0">
                  <a:moveTo>
                    <a:pt x="257" y="1"/>
                  </a:moveTo>
                  <a:cubicBezTo>
                    <a:pt x="80" y="1"/>
                    <a:pt x="1" y="243"/>
                    <a:pt x="158" y="337"/>
                  </a:cubicBezTo>
                  <a:cubicBezTo>
                    <a:pt x="2993" y="1671"/>
                    <a:pt x="6062" y="2405"/>
                    <a:pt x="9164" y="2539"/>
                  </a:cubicBezTo>
                  <a:cubicBezTo>
                    <a:pt x="9860" y="2578"/>
                    <a:pt x="10592" y="2605"/>
                    <a:pt x="11341" y="2605"/>
                  </a:cubicBezTo>
                  <a:cubicBezTo>
                    <a:pt x="13752" y="2605"/>
                    <a:pt x="16326" y="2331"/>
                    <a:pt x="18337" y="1338"/>
                  </a:cubicBezTo>
                  <a:cubicBezTo>
                    <a:pt x="18592" y="1242"/>
                    <a:pt x="18422" y="935"/>
                    <a:pt x="18232" y="935"/>
                  </a:cubicBezTo>
                  <a:cubicBezTo>
                    <a:pt x="18223" y="935"/>
                    <a:pt x="18213" y="936"/>
                    <a:pt x="18204" y="937"/>
                  </a:cubicBezTo>
                  <a:cubicBezTo>
                    <a:pt x="16636" y="1138"/>
                    <a:pt x="15135" y="1638"/>
                    <a:pt x="13567" y="1805"/>
                  </a:cubicBezTo>
                  <a:cubicBezTo>
                    <a:pt x="12479" y="1928"/>
                    <a:pt x="11390" y="1997"/>
                    <a:pt x="10302" y="1997"/>
                  </a:cubicBezTo>
                  <a:cubicBezTo>
                    <a:pt x="9923" y="1997"/>
                    <a:pt x="9543" y="1989"/>
                    <a:pt x="9164" y="1972"/>
                  </a:cubicBezTo>
                  <a:cubicBezTo>
                    <a:pt x="6129" y="1771"/>
                    <a:pt x="3127" y="1104"/>
                    <a:pt x="291" y="3"/>
                  </a:cubicBezTo>
                  <a:cubicBezTo>
                    <a:pt x="280" y="2"/>
                    <a:pt x="268" y="1"/>
                    <a:pt x="257"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efa4dd4d38_0_77"/>
            <p:cNvSpPr/>
            <p:nvPr/>
          </p:nvSpPr>
          <p:spPr>
            <a:xfrm>
              <a:off x="2497907" y="3938825"/>
              <a:ext cx="718650" cy="187700"/>
            </a:xfrm>
            <a:custGeom>
              <a:avLst/>
              <a:gdLst/>
              <a:ahLst/>
              <a:cxnLst/>
              <a:rect l="l" t="t" r="r" b="b"/>
              <a:pathLst>
                <a:path w="28746" h="7508" extrusionOk="0">
                  <a:moveTo>
                    <a:pt x="9015" y="0"/>
                  </a:moveTo>
                  <a:cubicBezTo>
                    <a:pt x="6035" y="0"/>
                    <a:pt x="3054" y="445"/>
                    <a:pt x="190" y="1334"/>
                  </a:cubicBezTo>
                  <a:cubicBezTo>
                    <a:pt x="0" y="1397"/>
                    <a:pt x="80" y="1670"/>
                    <a:pt x="260" y="1670"/>
                  </a:cubicBezTo>
                  <a:cubicBezTo>
                    <a:pt x="269" y="1670"/>
                    <a:pt x="280" y="1669"/>
                    <a:pt x="290" y="1667"/>
                  </a:cubicBezTo>
                  <a:cubicBezTo>
                    <a:pt x="2964" y="948"/>
                    <a:pt x="5719" y="586"/>
                    <a:pt x="8477" y="586"/>
                  </a:cubicBezTo>
                  <a:cubicBezTo>
                    <a:pt x="10708" y="586"/>
                    <a:pt x="12941" y="823"/>
                    <a:pt x="15134" y="1300"/>
                  </a:cubicBezTo>
                  <a:cubicBezTo>
                    <a:pt x="17569" y="1801"/>
                    <a:pt x="19904" y="2601"/>
                    <a:pt x="22139" y="3669"/>
                  </a:cubicBezTo>
                  <a:cubicBezTo>
                    <a:pt x="24341" y="4736"/>
                    <a:pt x="26309" y="6170"/>
                    <a:pt x="28377" y="7471"/>
                  </a:cubicBezTo>
                  <a:cubicBezTo>
                    <a:pt x="28415" y="7497"/>
                    <a:pt x="28452" y="7507"/>
                    <a:pt x="28488" y="7507"/>
                  </a:cubicBezTo>
                  <a:cubicBezTo>
                    <a:pt x="28640" y="7507"/>
                    <a:pt x="28746" y="7306"/>
                    <a:pt x="28610" y="7171"/>
                  </a:cubicBezTo>
                  <a:cubicBezTo>
                    <a:pt x="25208" y="3635"/>
                    <a:pt x="19871" y="1600"/>
                    <a:pt x="15134" y="633"/>
                  </a:cubicBezTo>
                  <a:cubicBezTo>
                    <a:pt x="13120" y="211"/>
                    <a:pt x="11068" y="0"/>
                    <a:pt x="90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efa4dd4d38_0_77"/>
            <p:cNvSpPr/>
            <p:nvPr/>
          </p:nvSpPr>
          <p:spPr>
            <a:xfrm>
              <a:off x="2403095" y="3051625"/>
              <a:ext cx="416850" cy="86950"/>
            </a:xfrm>
            <a:custGeom>
              <a:avLst/>
              <a:gdLst/>
              <a:ahLst/>
              <a:cxnLst/>
              <a:rect l="l" t="t" r="r" b="b"/>
              <a:pathLst>
                <a:path w="16674" h="3478" extrusionOk="0">
                  <a:moveTo>
                    <a:pt x="16446" y="0"/>
                  </a:moveTo>
                  <a:cubicBezTo>
                    <a:pt x="16422" y="0"/>
                    <a:pt x="16396" y="7"/>
                    <a:pt x="16371" y="22"/>
                  </a:cubicBezTo>
                  <a:cubicBezTo>
                    <a:pt x="13902" y="1290"/>
                    <a:pt x="11434" y="2357"/>
                    <a:pt x="8665" y="2791"/>
                  </a:cubicBezTo>
                  <a:cubicBezTo>
                    <a:pt x="7594" y="2957"/>
                    <a:pt x="6513" y="3040"/>
                    <a:pt x="5431" y="3040"/>
                  </a:cubicBezTo>
                  <a:cubicBezTo>
                    <a:pt x="3684" y="3040"/>
                    <a:pt x="1936" y="2823"/>
                    <a:pt x="226" y="2391"/>
                  </a:cubicBezTo>
                  <a:cubicBezTo>
                    <a:pt x="215" y="2389"/>
                    <a:pt x="204" y="2388"/>
                    <a:pt x="194" y="2388"/>
                  </a:cubicBezTo>
                  <a:cubicBezTo>
                    <a:pt x="51" y="2388"/>
                    <a:pt x="1" y="2598"/>
                    <a:pt x="126" y="2691"/>
                  </a:cubicBezTo>
                  <a:cubicBezTo>
                    <a:pt x="1945" y="3206"/>
                    <a:pt x="3909" y="3477"/>
                    <a:pt x="5888" y="3477"/>
                  </a:cubicBezTo>
                  <a:cubicBezTo>
                    <a:pt x="9679" y="3477"/>
                    <a:pt x="13523" y="2481"/>
                    <a:pt x="16504" y="289"/>
                  </a:cubicBezTo>
                  <a:cubicBezTo>
                    <a:pt x="16673" y="205"/>
                    <a:pt x="16580" y="0"/>
                    <a:pt x="1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efa4dd4d38_0_77"/>
            <p:cNvSpPr/>
            <p:nvPr/>
          </p:nvSpPr>
          <p:spPr>
            <a:xfrm>
              <a:off x="1471157" y="3674775"/>
              <a:ext cx="544050" cy="74150"/>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efa4dd4d38_0_77"/>
            <p:cNvSpPr/>
            <p:nvPr/>
          </p:nvSpPr>
          <p:spPr>
            <a:xfrm>
              <a:off x="3781732" y="4133550"/>
              <a:ext cx="884825" cy="253150"/>
            </a:xfrm>
            <a:custGeom>
              <a:avLst/>
              <a:gdLst/>
              <a:ahLst/>
              <a:cxnLst/>
              <a:rect l="l" t="t" r="r" b="b"/>
              <a:pathLst>
                <a:path w="35393" h="10126" extrusionOk="0">
                  <a:moveTo>
                    <a:pt x="285" y="0"/>
                  </a:moveTo>
                  <a:cubicBezTo>
                    <a:pt x="127" y="0"/>
                    <a:pt x="0" y="190"/>
                    <a:pt x="156" y="320"/>
                  </a:cubicBezTo>
                  <a:cubicBezTo>
                    <a:pt x="4859" y="4456"/>
                    <a:pt x="10497" y="7358"/>
                    <a:pt x="16568" y="8859"/>
                  </a:cubicBezTo>
                  <a:cubicBezTo>
                    <a:pt x="19773" y="9665"/>
                    <a:pt x="23152" y="10125"/>
                    <a:pt x="26519" y="10125"/>
                  </a:cubicBezTo>
                  <a:cubicBezTo>
                    <a:pt x="29422" y="10125"/>
                    <a:pt x="32316" y="9783"/>
                    <a:pt x="35081" y="9026"/>
                  </a:cubicBezTo>
                  <a:cubicBezTo>
                    <a:pt x="35392" y="8933"/>
                    <a:pt x="35297" y="8519"/>
                    <a:pt x="35011" y="8519"/>
                  </a:cubicBezTo>
                  <a:cubicBezTo>
                    <a:pt x="34991" y="8519"/>
                    <a:pt x="34969" y="8522"/>
                    <a:pt x="34947" y="8526"/>
                  </a:cubicBezTo>
                  <a:lnTo>
                    <a:pt x="16734" y="8192"/>
                  </a:lnTo>
                  <a:cubicBezTo>
                    <a:pt x="10763" y="6691"/>
                    <a:pt x="5193" y="3923"/>
                    <a:pt x="423" y="53"/>
                  </a:cubicBezTo>
                  <a:cubicBezTo>
                    <a:pt x="378" y="16"/>
                    <a:pt x="330"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efa4dd4d38_0_77"/>
            <p:cNvSpPr/>
            <p:nvPr/>
          </p:nvSpPr>
          <p:spPr>
            <a:xfrm>
              <a:off x="2411957" y="2249450"/>
              <a:ext cx="277900" cy="169000"/>
            </a:xfrm>
            <a:custGeom>
              <a:avLst/>
              <a:gdLst/>
              <a:ahLst/>
              <a:cxnLst/>
              <a:rect l="l" t="t" r="r" b="b"/>
              <a:pathLst>
                <a:path w="11116" h="6760" extrusionOk="0">
                  <a:moveTo>
                    <a:pt x="4364" y="1"/>
                  </a:moveTo>
                  <a:cubicBezTo>
                    <a:pt x="2839" y="1"/>
                    <a:pt x="1325" y="529"/>
                    <a:pt x="108" y="1564"/>
                  </a:cubicBezTo>
                  <a:cubicBezTo>
                    <a:pt x="0" y="1645"/>
                    <a:pt x="110" y="1834"/>
                    <a:pt x="226" y="1834"/>
                  </a:cubicBezTo>
                  <a:cubicBezTo>
                    <a:pt x="254" y="1834"/>
                    <a:pt x="282" y="1824"/>
                    <a:pt x="308" y="1798"/>
                  </a:cubicBezTo>
                  <a:cubicBezTo>
                    <a:pt x="1443" y="952"/>
                    <a:pt x="2799" y="516"/>
                    <a:pt x="4167" y="516"/>
                  </a:cubicBezTo>
                  <a:cubicBezTo>
                    <a:pt x="5171" y="516"/>
                    <a:pt x="6181" y="751"/>
                    <a:pt x="7113" y="1231"/>
                  </a:cubicBezTo>
                  <a:cubicBezTo>
                    <a:pt x="9248" y="2365"/>
                    <a:pt x="9948" y="4400"/>
                    <a:pt x="10415" y="6635"/>
                  </a:cubicBezTo>
                  <a:cubicBezTo>
                    <a:pt x="10432" y="6718"/>
                    <a:pt x="10498" y="6760"/>
                    <a:pt x="10569" y="6760"/>
                  </a:cubicBezTo>
                  <a:cubicBezTo>
                    <a:pt x="10640" y="6760"/>
                    <a:pt x="10715" y="6718"/>
                    <a:pt x="10749" y="6635"/>
                  </a:cubicBezTo>
                  <a:cubicBezTo>
                    <a:pt x="11116" y="4266"/>
                    <a:pt x="9281" y="1698"/>
                    <a:pt x="7246" y="664"/>
                  </a:cubicBezTo>
                  <a:cubicBezTo>
                    <a:pt x="6332" y="220"/>
                    <a:pt x="5346" y="1"/>
                    <a:pt x="4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efa4dd4d38_0_77"/>
            <p:cNvSpPr/>
            <p:nvPr/>
          </p:nvSpPr>
          <p:spPr>
            <a:xfrm>
              <a:off x="2261432" y="3401825"/>
              <a:ext cx="236475" cy="228275"/>
            </a:xfrm>
            <a:custGeom>
              <a:avLst/>
              <a:gdLst/>
              <a:ahLst/>
              <a:cxnLst/>
              <a:rect l="l" t="t" r="r" b="b"/>
              <a:pathLst>
                <a:path w="9459" h="9131" extrusionOk="0">
                  <a:moveTo>
                    <a:pt x="203" y="0"/>
                  </a:moveTo>
                  <a:cubicBezTo>
                    <a:pt x="100" y="0"/>
                    <a:pt x="0" y="98"/>
                    <a:pt x="68" y="210"/>
                  </a:cubicBezTo>
                  <a:cubicBezTo>
                    <a:pt x="1269" y="2779"/>
                    <a:pt x="2903" y="5114"/>
                    <a:pt x="4838" y="7149"/>
                  </a:cubicBezTo>
                  <a:cubicBezTo>
                    <a:pt x="5537" y="7871"/>
                    <a:pt x="6904" y="9131"/>
                    <a:pt x="8073" y="9131"/>
                  </a:cubicBezTo>
                  <a:cubicBezTo>
                    <a:pt x="8578" y="9131"/>
                    <a:pt x="9046" y="8896"/>
                    <a:pt x="9408" y="8283"/>
                  </a:cubicBezTo>
                  <a:cubicBezTo>
                    <a:pt x="9459" y="8156"/>
                    <a:pt x="9355" y="8048"/>
                    <a:pt x="9258" y="8048"/>
                  </a:cubicBezTo>
                  <a:cubicBezTo>
                    <a:pt x="9228" y="8048"/>
                    <a:pt x="9198" y="8059"/>
                    <a:pt x="9175" y="8083"/>
                  </a:cubicBezTo>
                  <a:cubicBezTo>
                    <a:pt x="8800" y="8457"/>
                    <a:pt x="8399" y="8612"/>
                    <a:pt x="7988" y="8612"/>
                  </a:cubicBezTo>
                  <a:cubicBezTo>
                    <a:pt x="6421" y="8612"/>
                    <a:pt x="4716" y="6352"/>
                    <a:pt x="3871" y="5347"/>
                  </a:cubicBezTo>
                  <a:cubicBezTo>
                    <a:pt x="2503" y="3713"/>
                    <a:pt x="1302" y="1945"/>
                    <a:pt x="335" y="77"/>
                  </a:cubicBezTo>
                  <a:cubicBezTo>
                    <a:pt x="302" y="23"/>
                    <a:pt x="25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efa4dd4d38_0_77"/>
            <p:cNvSpPr/>
            <p:nvPr/>
          </p:nvSpPr>
          <p:spPr>
            <a:xfrm rot="10800000">
              <a:off x="4287500" y="3423325"/>
              <a:ext cx="211525" cy="185275"/>
            </a:xfrm>
            <a:custGeom>
              <a:avLst/>
              <a:gdLst/>
              <a:ahLst/>
              <a:cxnLst/>
              <a:rect l="l" t="t" r="r" b="b"/>
              <a:pathLst>
                <a:path w="8461" h="7411" extrusionOk="0">
                  <a:moveTo>
                    <a:pt x="7935" y="0"/>
                  </a:moveTo>
                  <a:cubicBezTo>
                    <a:pt x="6177" y="0"/>
                    <a:pt x="4256" y="1106"/>
                    <a:pt x="3023" y="2212"/>
                  </a:cubicBezTo>
                  <a:cubicBezTo>
                    <a:pt x="1489" y="3513"/>
                    <a:pt x="455" y="5281"/>
                    <a:pt x="21" y="7216"/>
                  </a:cubicBezTo>
                  <a:cubicBezTo>
                    <a:pt x="1" y="7338"/>
                    <a:pt x="92" y="7411"/>
                    <a:pt x="182" y="7411"/>
                  </a:cubicBezTo>
                  <a:cubicBezTo>
                    <a:pt x="239" y="7411"/>
                    <a:pt x="295" y="7381"/>
                    <a:pt x="321" y="7316"/>
                  </a:cubicBezTo>
                  <a:cubicBezTo>
                    <a:pt x="822" y="5515"/>
                    <a:pt x="1822" y="3880"/>
                    <a:pt x="3257" y="2679"/>
                  </a:cubicBezTo>
                  <a:cubicBezTo>
                    <a:pt x="3924" y="2079"/>
                    <a:pt x="4691" y="1579"/>
                    <a:pt x="5525" y="1212"/>
                  </a:cubicBezTo>
                  <a:cubicBezTo>
                    <a:pt x="6392" y="778"/>
                    <a:pt x="7326" y="711"/>
                    <a:pt x="8227" y="411"/>
                  </a:cubicBezTo>
                  <a:cubicBezTo>
                    <a:pt x="8460" y="378"/>
                    <a:pt x="8460" y="44"/>
                    <a:pt x="8227" y="11"/>
                  </a:cubicBezTo>
                  <a:cubicBezTo>
                    <a:pt x="8130" y="4"/>
                    <a:pt x="8033" y="0"/>
                    <a:pt x="79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gefa4dd4d38_0_77"/>
            <p:cNvSpPr/>
            <p:nvPr/>
          </p:nvSpPr>
          <p:spPr>
            <a:xfrm rot="10800000">
              <a:off x="3417900" y="3051625"/>
              <a:ext cx="504575" cy="240200"/>
            </a:xfrm>
            <a:custGeom>
              <a:avLst/>
              <a:gdLst/>
              <a:ahLst/>
              <a:cxnLst/>
              <a:rect l="l" t="t" r="r" b="b"/>
              <a:pathLst>
                <a:path w="20183" h="9608" extrusionOk="0">
                  <a:moveTo>
                    <a:pt x="13286" y="1"/>
                  </a:moveTo>
                  <a:cubicBezTo>
                    <a:pt x="13073" y="1"/>
                    <a:pt x="12881" y="192"/>
                    <a:pt x="12951" y="449"/>
                  </a:cubicBezTo>
                  <a:cubicBezTo>
                    <a:pt x="13585" y="3685"/>
                    <a:pt x="11984" y="6921"/>
                    <a:pt x="9015" y="8388"/>
                  </a:cubicBezTo>
                  <a:cubicBezTo>
                    <a:pt x="8128" y="8792"/>
                    <a:pt x="7195" y="8978"/>
                    <a:pt x="6264" y="8978"/>
                  </a:cubicBezTo>
                  <a:cubicBezTo>
                    <a:pt x="4046" y="8978"/>
                    <a:pt x="1847" y="7922"/>
                    <a:pt x="342" y="6253"/>
                  </a:cubicBezTo>
                  <a:cubicBezTo>
                    <a:pt x="308" y="6219"/>
                    <a:pt x="268" y="6205"/>
                    <a:pt x="228" y="6205"/>
                  </a:cubicBezTo>
                  <a:cubicBezTo>
                    <a:pt x="112" y="6205"/>
                    <a:pt x="1" y="6329"/>
                    <a:pt x="76" y="6454"/>
                  </a:cubicBezTo>
                  <a:cubicBezTo>
                    <a:pt x="1434" y="8491"/>
                    <a:pt x="3844" y="9607"/>
                    <a:pt x="6244" y="9607"/>
                  </a:cubicBezTo>
                  <a:cubicBezTo>
                    <a:pt x="7264" y="9607"/>
                    <a:pt x="8281" y="9406"/>
                    <a:pt x="9215" y="8989"/>
                  </a:cubicBezTo>
                  <a:cubicBezTo>
                    <a:pt x="12218" y="7688"/>
                    <a:pt x="13952" y="4452"/>
                    <a:pt x="13752" y="1283"/>
                  </a:cubicBezTo>
                  <a:lnTo>
                    <a:pt x="13752" y="1283"/>
                  </a:lnTo>
                  <a:cubicBezTo>
                    <a:pt x="14867" y="2136"/>
                    <a:pt x="16411" y="2759"/>
                    <a:pt x="17860" y="2759"/>
                  </a:cubicBezTo>
                  <a:cubicBezTo>
                    <a:pt x="18622" y="2759"/>
                    <a:pt x="19357" y="2586"/>
                    <a:pt x="19990" y="2184"/>
                  </a:cubicBezTo>
                  <a:cubicBezTo>
                    <a:pt x="20183" y="2023"/>
                    <a:pt x="20159" y="1615"/>
                    <a:pt x="19859" y="1615"/>
                  </a:cubicBezTo>
                  <a:cubicBezTo>
                    <a:pt x="19847" y="1615"/>
                    <a:pt x="19835" y="1616"/>
                    <a:pt x="19823" y="1617"/>
                  </a:cubicBezTo>
                  <a:cubicBezTo>
                    <a:pt x="19031" y="1737"/>
                    <a:pt x="18291" y="1909"/>
                    <a:pt x="17503" y="1909"/>
                  </a:cubicBezTo>
                  <a:cubicBezTo>
                    <a:pt x="17196" y="1909"/>
                    <a:pt x="16882" y="1882"/>
                    <a:pt x="16554" y="1817"/>
                  </a:cubicBezTo>
                  <a:cubicBezTo>
                    <a:pt x="15386" y="1583"/>
                    <a:pt x="14352" y="983"/>
                    <a:pt x="13552" y="116"/>
                  </a:cubicBezTo>
                  <a:cubicBezTo>
                    <a:pt x="13472" y="36"/>
                    <a:pt x="13377" y="1"/>
                    <a:pt x="13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gefa4dd4d38_0_77"/>
            <p:cNvSpPr/>
            <p:nvPr/>
          </p:nvSpPr>
          <p:spPr>
            <a:xfrm rot="10800000">
              <a:off x="3557350" y="3740525"/>
              <a:ext cx="348425" cy="110825"/>
            </a:xfrm>
            <a:custGeom>
              <a:avLst/>
              <a:gdLst/>
              <a:ahLst/>
              <a:cxnLst/>
              <a:rect l="l" t="t" r="r" b="b"/>
              <a:pathLst>
                <a:path w="13937" h="4433" extrusionOk="0">
                  <a:moveTo>
                    <a:pt x="8332" y="1"/>
                  </a:moveTo>
                  <a:cubicBezTo>
                    <a:pt x="5110" y="1"/>
                    <a:pt x="1887" y="1456"/>
                    <a:pt x="75" y="4217"/>
                  </a:cubicBezTo>
                  <a:cubicBezTo>
                    <a:pt x="1" y="4316"/>
                    <a:pt x="109" y="4433"/>
                    <a:pt x="211" y="4433"/>
                  </a:cubicBezTo>
                  <a:cubicBezTo>
                    <a:pt x="247" y="4433"/>
                    <a:pt x="282" y="4418"/>
                    <a:pt x="308" y="4384"/>
                  </a:cubicBezTo>
                  <a:cubicBezTo>
                    <a:pt x="2280" y="1966"/>
                    <a:pt x="5317" y="574"/>
                    <a:pt x="8356" y="574"/>
                  </a:cubicBezTo>
                  <a:cubicBezTo>
                    <a:pt x="10098" y="574"/>
                    <a:pt x="11841" y="1031"/>
                    <a:pt x="13384" y="2015"/>
                  </a:cubicBezTo>
                  <a:cubicBezTo>
                    <a:pt x="13438" y="2048"/>
                    <a:pt x="13490" y="2062"/>
                    <a:pt x="13538" y="2062"/>
                  </a:cubicBezTo>
                  <a:cubicBezTo>
                    <a:pt x="13789" y="2062"/>
                    <a:pt x="13936" y="1683"/>
                    <a:pt x="13684" y="1515"/>
                  </a:cubicBezTo>
                  <a:cubicBezTo>
                    <a:pt x="12087" y="495"/>
                    <a:pt x="10210" y="1"/>
                    <a:pt x="8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efa4dd4d38_0_77"/>
            <p:cNvSpPr/>
            <p:nvPr/>
          </p:nvSpPr>
          <p:spPr>
            <a:xfrm rot="10800000">
              <a:off x="3190875" y="2895925"/>
              <a:ext cx="365350" cy="157575"/>
            </a:xfrm>
            <a:custGeom>
              <a:avLst/>
              <a:gdLst/>
              <a:ahLst/>
              <a:cxnLst/>
              <a:rect l="l" t="t" r="r" b="b"/>
              <a:pathLst>
                <a:path w="14614" h="6303" extrusionOk="0">
                  <a:moveTo>
                    <a:pt x="9872" y="0"/>
                  </a:moveTo>
                  <a:cubicBezTo>
                    <a:pt x="8540" y="0"/>
                    <a:pt x="7216" y="241"/>
                    <a:pt x="5940" y="723"/>
                  </a:cubicBezTo>
                  <a:cubicBezTo>
                    <a:pt x="3372" y="1691"/>
                    <a:pt x="1270" y="3592"/>
                    <a:pt x="69" y="6060"/>
                  </a:cubicBezTo>
                  <a:cubicBezTo>
                    <a:pt x="1" y="6197"/>
                    <a:pt x="104" y="6303"/>
                    <a:pt x="208" y="6303"/>
                  </a:cubicBezTo>
                  <a:cubicBezTo>
                    <a:pt x="256" y="6303"/>
                    <a:pt x="305" y="6280"/>
                    <a:pt x="336" y="6227"/>
                  </a:cubicBezTo>
                  <a:cubicBezTo>
                    <a:pt x="1637" y="3892"/>
                    <a:pt x="3739" y="2124"/>
                    <a:pt x="6240" y="1157"/>
                  </a:cubicBezTo>
                  <a:cubicBezTo>
                    <a:pt x="7425" y="742"/>
                    <a:pt x="8661" y="512"/>
                    <a:pt x="9927" y="512"/>
                  </a:cubicBezTo>
                  <a:cubicBezTo>
                    <a:pt x="10088" y="512"/>
                    <a:pt x="10249" y="516"/>
                    <a:pt x="10410" y="523"/>
                  </a:cubicBezTo>
                  <a:cubicBezTo>
                    <a:pt x="11811" y="590"/>
                    <a:pt x="13045" y="1190"/>
                    <a:pt x="14413" y="1357"/>
                  </a:cubicBezTo>
                  <a:cubicBezTo>
                    <a:pt x="14546" y="1357"/>
                    <a:pt x="14613" y="1190"/>
                    <a:pt x="14513" y="1124"/>
                  </a:cubicBezTo>
                  <a:cubicBezTo>
                    <a:pt x="13479" y="290"/>
                    <a:pt x="11878" y="90"/>
                    <a:pt x="10577" y="23"/>
                  </a:cubicBezTo>
                  <a:cubicBezTo>
                    <a:pt x="10342" y="8"/>
                    <a:pt x="10107" y="0"/>
                    <a:pt x="9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gefa4dd4d38_0_77"/>
            <p:cNvSpPr/>
            <p:nvPr/>
          </p:nvSpPr>
          <p:spPr>
            <a:xfrm rot="10800000">
              <a:off x="3246200" y="2143925"/>
              <a:ext cx="302575" cy="113025"/>
            </a:xfrm>
            <a:custGeom>
              <a:avLst/>
              <a:gdLst/>
              <a:ahLst/>
              <a:cxnLst/>
              <a:rect l="l" t="t" r="r" b="b"/>
              <a:pathLst>
                <a:path w="12103" h="4521" extrusionOk="0">
                  <a:moveTo>
                    <a:pt x="233" y="1"/>
                  </a:moveTo>
                  <a:cubicBezTo>
                    <a:pt x="114" y="1"/>
                    <a:pt x="1" y="142"/>
                    <a:pt x="72" y="284"/>
                  </a:cubicBezTo>
                  <a:cubicBezTo>
                    <a:pt x="1306" y="2252"/>
                    <a:pt x="3274" y="3653"/>
                    <a:pt x="5575" y="4220"/>
                  </a:cubicBezTo>
                  <a:cubicBezTo>
                    <a:pt x="6321" y="4400"/>
                    <a:pt x="7210" y="4520"/>
                    <a:pt x="8113" y="4520"/>
                  </a:cubicBezTo>
                  <a:cubicBezTo>
                    <a:pt x="9554" y="4520"/>
                    <a:pt x="11029" y="4214"/>
                    <a:pt x="12013" y="3353"/>
                  </a:cubicBezTo>
                  <a:cubicBezTo>
                    <a:pt x="12103" y="3233"/>
                    <a:pt x="12006" y="3114"/>
                    <a:pt x="11912" y="3114"/>
                  </a:cubicBezTo>
                  <a:cubicBezTo>
                    <a:pt x="11902" y="3114"/>
                    <a:pt x="11891" y="3116"/>
                    <a:pt x="11880" y="3119"/>
                  </a:cubicBezTo>
                  <a:cubicBezTo>
                    <a:pt x="10813" y="3353"/>
                    <a:pt x="9879" y="3786"/>
                    <a:pt x="8778" y="3920"/>
                  </a:cubicBezTo>
                  <a:cubicBezTo>
                    <a:pt x="8507" y="3946"/>
                    <a:pt x="8237" y="3958"/>
                    <a:pt x="7968" y="3958"/>
                  </a:cubicBezTo>
                  <a:cubicBezTo>
                    <a:pt x="7205" y="3958"/>
                    <a:pt x="6448" y="3859"/>
                    <a:pt x="5709" y="3686"/>
                  </a:cubicBezTo>
                  <a:cubicBezTo>
                    <a:pt x="3541" y="3186"/>
                    <a:pt x="1639" y="1918"/>
                    <a:pt x="372" y="84"/>
                  </a:cubicBezTo>
                  <a:cubicBezTo>
                    <a:pt x="333" y="25"/>
                    <a:pt x="282"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gefa4dd4d38_0_77"/>
            <p:cNvSpPr/>
            <p:nvPr/>
          </p:nvSpPr>
          <p:spPr>
            <a:xfrm rot="10800000">
              <a:off x="3788200" y="2132575"/>
              <a:ext cx="375950" cy="130325"/>
            </a:xfrm>
            <a:custGeom>
              <a:avLst/>
              <a:gdLst/>
              <a:ahLst/>
              <a:cxnLst/>
              <a:rect l="l" t="t" r="r" b="b"/>
              <a:pathLst>
                <a:path w="15038" h="5213" extrusionOk="0">
                  <a:moveTo>
                    <a:pt x="10019" y="1"/>
                  </a:moveTo>
                  <a:cubicBezTo>
                    <a:pt x="9905" y="1"/>
                    <a:pt x="9795" y="72"/>
                    <a:pt x="9776" y="188"/>
                  </a:cubicBezTo>
                  <a:cubicBezTo>
                    <a:pt x="9127" y="3051"/>
                    <a:pt x="6619" y="4789"/>
                    <a:pt x="4021" y="4789"/>
                  </a:cubicBezTo>
                  <a:cubicBezTo>
                    <a:pt x="2744" y="4789"/>
                    <a:pt x="1446" y="4369"/>
                    <a:pt x="336" y="3457"/>
                  </a:cubicBezTo>
                  <a:cubicBezTo>
                    <a:pt x="304" y="3438"/>
                    <a:pt x="272" y="3430"/>
                    <a:pt x="241" y="3430"/>
                  </a:cubicBezTo>
                  <a:cubicBezTo>
                    <a:pt x="107" y="3430"/>
                    <a:pt x="0" y="3582"/>
                    <a:pt x="136" y="3691"/>
                  </a:cubicBezTo>
                  <a:cubicBezTo>
                    <a:pt x="1328" y="4730"/>
                    <a:pt x="2763" y="5213"/>
                    <a:pt x="4178" y="5213"/>
                  </a:cubicBezTo>
                  <a:cubicBezTo>
                    <a:pt x="6762" y="5213"/>
                    <a:pt x="9281" y="3602"/>
                    <a:pt x="10143" y="822"/>
                  </a:cubicBezTo>
                  <a:cubicBezTo>
                    <a:pt x="10957" y="1780"/>
                    <a:pt x="12202" y="2463"/>
                    <a:pt x="13456" y="2463"/>
                  </a:cubicBezTo>
                  <a:cubicBezTo>
                    <a:pt x="13949" y="2463"/>
                    <a:pt x="14443" y="2358"/>
                    <a:pt x="14913" y="2123"/>
                  </a:cubicBezTo>
                  <a:cubicBezTo>
                    <a:pt x="15038" y="2061"/>
                    <a:pt x="14988" y="1853"/>
                    <a:pt x="14845" y="1853"/>
                  </a:cubicBezTo>
                  <a:cubicBezTo>
                    <a:pt x="14834" y="1853"/>
                    <a:pt x="14824" y="1854"/>
                    <a:pt x="14813" y="1856"/>
                  </a:cubicBezTo>
                  <a:cubicBezTo>
                    <a:pt x="14498" y="1891"/>
                    <a:pt x="14187" y="1911"/>
                    <a:pt x="13881" y="1911"/>
                  </a:cubicBezTo>
                  <a:cubicBezTo>
                    <a:pt x="12437" y="1911"/>
                    <a:pt x="11124" y="1471"/>
                    <a:pt x="10243" y="121"/>
                  </a:cubicBezTo>
                  <a:cubicBezTo>
                    <a:pt x="10187" y="38"/>
                    <a:pt x="10102" y="1"/>
                    <a:pt x="100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efa4dd4d38_0_77"/>
            <p:cNvSpPr/>
            <p:nvPr/>
          </p:nvSpPr>
          <p:spPr>
            <a:xfrm rot="10800000">
              <a:off x="4105975" y="2714100"/>
              <a:ext cx="199525" cy="153575"/>
            </a:xfrm>
            <a:custGeom>
              <a:avLst/>
              <a:gdLst/>
              <a:ahLst/>
              <a:cxnLst/>
              <a:rect l="l" t="t" r="r" b="b"/>
              <a:pathLst>
                <a:path w="7981" h="6143" extrusionOk="0">
                  <a:moveTo>
                    <a:pt x="5543" y="1"/>
                  </a:moveTo>
                  <a:cubicBezTo>
                    <a:pt x="2711" y="1"/>
                    <a:pt x="0" y="3099"/>
                    <a:pt x="786" y="6033"/>
                  </a:cubicBezTo>
                  <a:cubicBezTo>
                    <a:pt x="801" y="6108"/>
                    <a:pt x="864" y="6142"/>
                    <a:pt x="928" y="6142"/>
                  </a:cubicBezTo>
                  <a:cubicBezTo>
                    <a:pt x="1006" y="6142"/>
                    <a:pt x="1086" y="6091"/>
                    <a:pt x="1086" y="5999"/>
                  </a:cubicBezTo>
                  <a:cubicBezTo>
                    <a:pt x="986" y="4365"/>
                    <a:pt x="1420" y="2764"/>
                    <a:pt x="2687" y="1663"/>
                  </a:cubicBezTo>
                  <a:cubicBezTo>
                    <a:pt x="3538" y="964"/>
                    <a:pt x="4474" y="714"/>
                    <a:pt x="5441" y="714"/>
                  </a:cubicBezTo>
                  <a:cubicBezTo>
                    <a:pt x="6181" y="714"/>
                    <a:pt x="6939" y="860"/>
                    <a:pt x="7691" y="1063"/>
                  </a:cubicBezTo>
                  <a:cubicBezTo>
                    <a:pt x="7704" y="1065"/>
                    <a:pt x="7717" y="1066"/>
                    <a:pt x="7729" y="1066"/>
                  </a:cubicBezTo>
                  <a:cubicBezTo>
                    <a:pt x="7903" y="1066"/>
                    <a:pt x="7980" y="856"/>
                    <a:pt x="7824" y="762"/>
                  </a:cubicBezTo>
                  <a:cubicBezTo>
                    <a:pt x="7101" y="232"/>
                    <a:pt x="6318" y="1"/>
                    <a:pt x="5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efa4dd4d38_0_77"/>
            <p:cNvSpPr/>
            <p:nvPr/>
          </p:nvSpPr>
          <p:spPr>
            <a:xfrm rot="10800000">
              <a:off x="3671650" y="2758650"/>
              <a:ext cx="187400" cy="72525"/>
            </a:xfrm>
            <a:custGeom>
              <a:avLst/>
              <a:gdLst/>
              <a:ahLst/>
              <a:cxnLst/>
              <a:rect l="l" t="t" r="r" b="b"/>
              <a:pathLst>
                <a:path w="7496" h="2901" extrusionOk="0">
                  <a:moveTo>
                    <a:pt x="5071" y="0"/>
                  </a:moveTo>
                  <a:cubicBezTo>
                    <a:pt x="3141" y="0"/>
                    <a:pt x="1105" y="1138"/>
                    <a:pt x="74" y="2638"/>
                  </a:cubicBezTo>
                  <a:cubicBezTo>
                    <a:pt x="0" y="2760"/>
                    <a:pt x="125" y="2901"/>
                    <a:pt x="249" y="2901"/>
                  </a:cubicBezTo>
                  <a:cubicBezTo>
                    <a:pt x="294" y="2901"/>
                    <a:pt x="338" y="2883"/>
                    <a:pt x="374" y="2838"/>
                  </a:cubicBezTo>
                  <a:cubicBezTo>
                    <a:pt x="1141" y="1804"/>
                    <a:pt x="2242" y="1070"/>
                    <a:pt x="3509" y="737"/>
                  </a:cubicBezTo>
                  <a:cubicBezTo>
                    <a:pt x="3966" y="608"/>
                    <a:pt x="4411" y="557"/>
                    <a:pt x="4850" y="557"/>
                  </a:cubicBezTo>
                  <a:cubicBezTo>
                    <a:pt x="5662" y="557"/>
                    <a:pt x="6456" y="730"/>
                    <a:pt x="7279" y="903"/>
                  </a:cubicBezTo>
                  <a:cubicBezTo>
                    <a:pt x="7295" y="912"/>
                    <a:pt x="7311" y="915"/>
                    <a:pt x="7326" y="915"/>
                  </a:cubicBezTo>
                  <a:cubicBezTo>
                    <a:pt x="7433" y="915"/>
                    <a:pt x="7496" y="728"/>
                    <a:pt x="7379" y="670"/>
                  </a:cubicBezTo>
                  <a:cubicBezTo>
                    <a:pt x="6685" y="204"/>
                    <a:pt x="5887" y="0"/>
                    <a:pt x="5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efa4dd4d38_0_77"/>
            <p:cNvSpPr/>
            <p:nvPr/>
          </p:nvSpPr>
          <p:spPr>
            <a:xfrm rot="10800000">
              <a:off x="3187150" y="3838100"/>
              <a:ext cx="328550" cy="132600"/>
            </a:xfrm>
            <a:custGeom>
              <a:avLst/>
              <a:gdLst/>
              <a:ahLst/>
              <a:cxnLst/>
              <a:rect l="l" t="t" r="r" b="b"/>
              <a:pathLst>
                <a:path w="13142" h="5304" extrusionOk="0">
                  <a:moveTo>
                    <a:pt x="3815" y="1"/>
                  </a:moveTo>
                  <a:cubicBezTo>
                    <a:pt x="2557" y="1"/>
                    <a:pt x="1306" y="225"/>
                    <a:pt x="150" y="718"/>
                  </a:cubicBezTo>
                  <a:cubicBezTo>
                    <a:pt x="1" y="808"/>
                    <a:pt x="91" y="1029"/>
                    <a:pt x="230" y="1029"/>
                  </a:cubicBezTo>
                  <a:cubicBezTo>
                    <a:pt x="247" y="1029"/>
                    <a:pt x="265" y="1026"/>
                    <a:pt x="283" y="1019"/>
                  </a:cubicBezTo>
                  <a:cubicBezTo>
                    <a:pt x="1390" y="693"/>
                    <a:pt x="2537" y="526"/>
                    <a:pt x="3685" y="526"/>
                  </a:cubicBezTo>
                  <a:cubicBezTo>
                    <a:pt x="4889" y="526"/>
                    <a:pt x="6093" y="710"/>
                    <a:pt x="7255" y="1085"/>
                  </a:cubicBezTo>
                  <a:cubicBezTo>
                    <a:pt x="8322" y="1452"/>
                    <a:pt x="9323" y="1986"/>
                    <a:pt x="10257" y="2653"/>
                  </a:cubicBezTo>
                  <a:cubicBezTo>
                    <a:pt x="11258" y="3387"/>
                    <a:pt x="11991" y="4388"/>
                    <a:pt x="12825" y="5255"/>
                  </a:cubicBezTo>
                  <a:cubicBezTo>
                    <a:pt x="12859" y="5289"/>
                    <a:pt x="12898" y="5303"/>
                    <a:pt x="12935" y="5303"/>
                  </a:cubicBezTo>
                  <a:cubicBezTo>
                    <a:pt x="13043" y="5303"/>
                    <a:pt x="13142" y="5179"/>
                    <a:pt x="13092" y="5055"/>
                  </a:cubicBezTo>
                  <a:cubicBezTo>
                    <a:pt x="12125" y="2853"/>
                    <a:pt x="9556" y="1319"/>
                    <a:pt x="7388" y="585"/>
                  </a:cubicBezTo>
                  <a:cubicBezTo>
                    <a:pt x="6243" y="209"/>
                    <a:pt x="5026" y="1"/>
                    <a:pt x="3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gefa4dd4d38_0_77"/>
            <p:cNvSpPr/>
            <p:nvPr/>
          </p:nvSpPr>
          <p:spPr>
            <a:xfrm rot="8742839">
              <a:off x="2746968" y="1842045"/>
              <a:ext cx="1001882" cy="87371"/>
            </a:xfrm>
            <a:custGeom>
              <a:avLst/>
              <a:gdLst/>
              <a:ahLst/>
              <a:cxnLst/>
              <a:rect l="l" t="t" r="r" b="b"/>
              <a:pathLst>
                <a:path w="40077" h="3495" extrusionOk="0">
                  <a:moveTo>
                    <a:pt x="39606" y="1"/>
                  </a:moveTo>
                  <a:cubicBezTo>
                    <a:pt x="39544" y="1"/>
                    <a:pt x="39476" y="21"/>
                    <a:pt x="39406" y="68"/>
                  </a:cubicBezTo>
                  <a:cubicBezTo>
                    <a:pt x="36465" y="2081"/>
                    <a:pt x="33205" y="2752"/>
                    <a:pt x="29864" y="2752"/>
                  </a:cubicBezTo>
                  <a:cubicBezTo>
                    <a:pt x="26119" y="2752"/>
                    <a:pt x="22272" y="1909"/>
                    <a:pt x="18658" y="1168"/>
                  </a:cubicBezTo>
                  <a:cubicBezTo>
                    <a:pt x="15886" y="623"/>
                    <a:pt x="12779" y="93"/>
                    <a:pt x="9732" y="93"/>
                  </a:cubicBezTo>
                  <a:cubicBezTo>
                    <a:pt x="6252" y="93"/>
                    <a:pt x="2850" y="784"/>
                    <a:pt x="112" y="2936"/>
                  </a:cubicBezTo>
                  <a:cubicBezTo>
                    <a:pt x="1" y="3047"/>
                    <a:pt x="120" y="3227"/>
                    <a:pt x="260" y="3227"/>
                  </a:cubicBezTo>
                  <a:cubicBezTo>
                    <a:pt x="288" y="3227"/>
                    <a:pt x="317" y="3220"/>
                    <a:pt x="345" y="3203"/>
                  </a:cubicBezTo>
                  <a:cubicBezTo>
                    <a:pt x="3160" y="1558"/>
                    <a:pt x="6395" y="694"/>
                    <a:pt x="9651" y="694"/>
                  </a:cubicBezTo>
                  <a:cubicBezTo>
                    <a:pt x="9829" y="694"/>
                    <a:pt x="10007" y="696"/>
                    <a:pt x="10185" y="701"/>
                  </a:cubicBezTo>
                  <a:cubicBezTo>
                    <a:pt x="13855" y="768"/>
                    <a:pt x="17457" y="1635"/>
                    <a:pt x="21026" y="2369"/>
                  </a:cubicBezTo>
                  <a:cubicBezTo>
                    <a:pt x="23893" y="2961"/>
                    <a:pt x="26984" y="3495"/>
                    <a:pt x="30019" y="3495"/>
                  </a:cubicBezTo>
                  <a:cubicBezTo>
                    <a:pt x="33484" y="3495"/>
                    <a:pt x="36875" y="2799"/>
                    <a:pt x="39773" y="701"/>
                  </a:cubicBezTo>
                  <a:cubicBezTo>
                    <a:pt x="40076" y="453"/>
                    <a:pt x="39902" y="1"/>
                    <a:pt x="396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gefa4dd4d38_0_77"/>
            <p:cNvSpPr/>
            <p:nvPr/>
          </p:nvSpPr>
          <p:spPr>
            <a:xfrm>
              <a:off x="4431432" y="331875"/>
              <a:ext cx="996250" cy="562025"/>
            </a:xfrm>
            <a:custGeom>
              <a:avLst/>
              <a:gdLst/>
              <a:ahLst/>
              <a:cxnLst/>
              <a:rect l="l" t="t" r="r" b="b"/>
              <a:pathLst>
                <a:path w="39850" h="22481" extrusionOk="0">
                  <a:moveTo>
                    <a:pt x="39560" y="1"/>
                  </a:moveTo>
                  <a:cubicBezTo>
                    <a:pt x="39472" y="1"/>
                    <a:pt x="39388" y="41"/>
                    <a:pt x="39349" y="132"/>
                  </a:cubicBezTo>
                  <a:cubicBezTo>
                    <a:pt x="38749" y="1533"/>
                    <a:pt x="38348" y="3001"/>
                    <a:pt x="37581" y="4368"/>
                  </a:cubicBezTo>
                  <a:cubicBezTo>
                    <a:pt x="35046" y="8805"/>
                    <a:pt x="30676" y="11874"/>
                    <a:pt x="25673" y="12774"/>
                  </a:cubicBezTo>
                  <a:cubicBezTo>
                    <a:pt x="19035" y="14075"/>
                    <a:pt x="11963" y="12607"/>
                    <a:pt x="5725" y="15843"/>
                  </a:cubicBezTo>
                  <a:cubicBezTo>
                    <a:pt x="3057" y="17211"/>
                    <a:pt x="888" y="19346"/>
                    <a:pt x="21" y="22248"/>
                  </a:cubicBezTo>
                  <a:cubicBezTo>
                    <a:pt x="1" y="22388"/>
                    <a:pt x="114" y="22481"/>
                    <a:pt x="229" y="22481"/>
                  </a:cubicBezTo>
                  <a:cubicBezTo>
                    <a:pt x="305" y="22481"/>
                    <a:pt x="382" y="22441"/>
                    <a:pt x="421" y="22348"/>
                  </a:cubicBezTo>
                  <a:cubicBezTo>
                    <a:pt x="2523" y="15843"/>
                    <a:pt x="10328" y="14342"/>
                    <a:pt x="16266" y="14075"/>
                  </a:cubicBezTo>
                  <a:cubicBezTo>
                    <a:pt x="19969" y="13942"/>
                    <a:pt x="23705" y="14008"/>
                    <a:pt x="27307" y="13074"/>
                  </a:cubicBezTo>
                  <a:cubicBezTo>
                    <a:pt x="30243" y="12274"/>
                    <a:pt x="32945" y="10773"/>
                    <a:pt x="35113" y="8638"/>
                  </a:cubicBezTo>
                  <a:cubicBezTo>
                    <a:pt x="37281" y="6503"/>
                    <a:pt x="39516" y="3368"/>
                    <a:pt x="39849" y="265"/>
                  </a:cubicBezTo>
                  <a:cubicBezTo>
                    <a:pt x="39849" y="102"/>
                    <a:pt x="39699" y="1"/>
                    <a:pt x="39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gefa4dd4d38_0_77"/>
            <p:cNvSpPr/>
            <p:nvPr/>
          </p:nvSpPr>
          <p:spPr>
            <a:xfrm rot="10439064">
              <a:off x="5541978" y="4224467"/>
              <a:ext cx="884831" cy="253152"/>
            </a:xfrm>
            <a:custGeom>
              <a:avLst/>
              <a:gdLst/>
              <a:ahLst/>
              <a:cxnLst/>
              <a:rect l="l" t="t" r="r" b="b"/>
              <a:pathLst>
                <a:path w="35393" h="10126" extrusionOk="0">
                  <a:moveTo>
                    <a:pt x="285" y="0"/>
                  </a:moveTo>
                  <a:cubicBezTo>
                    <a:pt x="127" y="0"/>
                    <a:pt x="0" y="190"/>
                    <a:pt x="156" y="320"/>
                  </a:cubicBezTo>
                  <a:cubicBezTo>
                    <a:pt x="4859" y="4456"/>
                    <a:pt x="10497" y="7358"/>
                    <a:pt x="16568" y="8859"/>
                  </a:cubicBezTo>
                  <a:cubicBezTo>
                    <a:pt x="19773" y="9665"/>
                    <a:pt x="23152" y="10125"/>
                    <a:pt x="26519" y="10125"/>
                  </a:cubicBezTo>
                  <a:cubicBezTo>
                    <a:pt x="29422" y="10125"/>
                    <a:pt x="32316" y="9783"/>
                    <a:pt x="35081" y="9026"/>
                  </a:cubicBezTo>
                  <a:cubicBezTo>
                    <a:pt x="35392" y="8933"/>
                    <a:pt x="35297" y="8519"/>
                    <a:pt x="35011" y="8519"/>
                  </a:cubicBezTo>
                  <a:cubicBezTo>
                    <a:pt x="34991" y="8519"/>
                    <a:pt x="34969" y="8522"/>
                    <a:pt x="34947" y="8526"/>
                  </a:cubicBezTo>
                  <a:lnTo>
                    <a:pt x="16734" y="8192"/>
                  </a:lnTo>
                  <a:cubicBezTo>
                    <a:pt x="10763" y="6691"/>
                    <a:pt x="5193" y="3923"/>
                    <a:pt x="423" y="53"/>
                  </a:cubicBezTo>
                  <a:cubicBezTo>
                    <a:pt x="378" y="16"/>
                    <a:pt x="330"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gefa4dd4d38_0_77"/>
            <p:cNvSpPr/>
            <p:nvPr/>
          </p:nvSpPr>
          <p:spPr>
            <a:xfrm rot="10800000">
              <a:off x="4164150" y="3977263"/>
              <a:ext cx="348425" cy="110825"/>
            </a:xfrm>
            <a:custGeom>
              <a:avLst/>
              <a:gdLst/>
              <a:ahLst/>
              <a:cxnLst/>
              <a:rect l="l" t="t" r="r" b="b"/>
              <a:pathLst>
                <a:path w="13937" h="4433" extrusionOk="0">
                  <a:moveTo>
                    <a:pt x="8332" y="1"/>
                  </a:moveTo>
                  <a:cubicBezTo>
                    <a:pt x="5110" y="1"/>
                    <a:pt x="1887" y="1456"/>
                    <a:pt x="75" y="4217"/>
                  </a:cubicBezTo>
                  <a:cubicBezTo>
                    <a:pt x="1" y="4316"/>
                    <a:pt x="109" y="4433"/>
                    <a:pt x="211" y="4433"/>
                  </a:cubicBezTo>
                  <a:cubicBezTo>
                    <a:pt x="247" y="4433"/>
                    <a:pt x="282" y="4418"/>
                    <a:pt x="308" y="4384"/>
                  </a:cubicBezTo>
                  <a:cubicBezTo>
                    <a:pt x="2280" y="1966"/>
                    <a:pt x="5317" y="574"/>
                    <a:pt x="8356" y="574"/>
                  </a:cubicBezTo>
                  <a:cubicBezTo>
                    <a:pt x="10098" y="574"/>
                    <a:pt x="11841" y="1031"/>
                    <a:pt x="13384" y="2015"/>
                  </a:cubicBezTo>
                  <a:cubicBezTo>
                    <a:pt x="13438" y="2048"/>
                    <a:pt x="13490" y="2062"/>
                    <a:pt x="13538" y="2062"/>
                  </a:cubicBezTo>
                  <a:cubicBezTo>
                    <a:pt x="13789" y="2062"/>
                    <a:pt x="13936" y="1683"/>
                    <a:pt x="13684" y="1515"/>
                  </a:cubicBezTo>
                  <a:cubicBezTo>
                    <a:pt x="12087" y="495"/>
                    <a:pt x="10210" y="1"/>
                    <a:pt x="8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gefa4dd4d38_0_77"/>
          <p:cNvSpPr txBox="1">
            <a:spLocks noGrp="1"/>
          </p:cNvSpPr>
          <p:nvPr>
            <p:ph type="title"/>
          </p:nvPr>
        </p:nvSpPr>
        <p:spPr>
          <a:xfrm>
            <a:off x="3781425" y="1905000"/>
            <a:ext cx="4517400" cy="310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5"/>
        <p:cNvGrpSpPr/>
        <p:nvPr/>
      </p:nvGrpSpPr>
      <p:grpSpPr>
        <a:xfrm>
          <a:off x="0" y="0"/>
          <a:ext cx="0" cy="0"/>
          <a:chOff x="0" y="0"/>
          <a:chExt cx="0" cy="0"/>
        </a:xfrm>
      </p:grpSpPr>
      <p:sp>
        <p:nvSpPr>
          <p:cNvPr id="136" name="Google Shape;136;gefa4dd4d38_0_130"/>
          <p:cNvSpPr/>
          <p:nvPr/>
        </p:nvSpPr>
        <p:spPr>
          <a:xfrm rot="5399866" flipH="1">
            <a:off x="1312552" y="2127403"/>
            <a:ext cx="11311874" cy="6943209"/>
          </a:xfrm>
          <a:custGeom>
            <a:avLst/>
            <a:gdLst/>
            <a:ahLst/>
            <a:cxnLst/>
            <a:rect l="l" t="t" r="r" b="b"/>
            <a:pathLst>
              <a:path w="176218" h="133504" extrusionOk="0">
                <a:moveTo>
                  <a:pt x="123068" y="1"/>
                </a:moveTo>
                <a:cubicBezTo>
                  <a:pt x="118818" y="8422"/>
                  <a:pt x="121918" y="19110"/>
                  <a:pt x="107929" y="19110"/>
                </a:cubicBezTo>
                <a:cubicBezTo>
                  <a:pt x="106249" y="19110"/>
                  <a:pt x="104323" y="18956"/>
                  <a:pt x="102108" y="18626"/>
                </a:cubicBezTo>
                <a:cubicBezTo>
                  <a:pt x="100816" y="18430"/>
                  <a:pt x="99586" y="18337"/>
                  <a:pt x="98411" y="18337"/>
                </a:cubicBezTo>
                <a:cubicBezTo>
                  <a:pt x="84298" y="18337"/>
                  <a:pt x="78094" y="31747"/>
                  <a:pt x="68751" y="41892"/>
                </a:cubicBezTo>
                <a:cubicBezTo>
                  <a:pt x="64155" y="46890"/>
                  <a:pt x="60854" y="47985"/>
                  <a:pt x="56978" y="47985"/>
                </a:cubicBezTo>
                <a:cubicBezTo>
                  <a:pt x="53956" y="47985"/>
                  <a:pt x="50584" y="47319"/>
                  <a:pt x="45978" y="47319"/>
                </a:cubicBezTo>
                <a:cubicBezTo>
                  <a:pt x="44638" y="47319"/>
                  <a:pt x="43193" y="47375"/>
                  <a:pt x="41622" y="47521"/>
                </a:cubicBezTo>
                <a:cubicBezTo>
                  <a:pt x="14673" y="50006"/>
                  <a:pt x="1" y="67912"/>
                  <a:pt x="13745" y="93154"/>
                </a:cubicBezTo>
                <a:cubicBezTo>
                  <a:pt x="17042" y="99208"/>
                  <a:pt x="19779" y="101309"/>
                  <a:pt x="22692" y="101309"/>
                </a:cubicBezTo>
                <a:cubicBezTo>
                  <a:pt x="29306" y="101309"/>
                  <a:pt x="36821" y="90471"/>
                  <a:pt x="53836" y="90471"/>
                </a:cubicBezTo>
                <a:cubicBezTo>
                  <a:pt x="59201" y="90471"/>
                  <a:pt x="65510" y="91548"/>
                  <a:pt x="73033" y="94382"/>
                </a:cubicBezTo>
                <a:cubicBezTo>
                  <a:pt x="83396" y="98291"/>
                  <a:pt x="95897" y="126852"/>
                  <a:pt x="109116" y="126852"/>
                </a:cubicBezTo>
                <a:cubicBezTo>
                  <a:pt x="109265" y="126852"/>
                  <a:pt x="109415" y="126848"/>
                  <a:pt x="109564" y="126841"/>
                </a:cubicBezTo>
                <a:cubicBezTo>
                  <a:pt x="119013" y="126388"/>
                  <a:pt x="133776" y="117268"/>
                  <a:pt x="145023" y="117268"/>
                </a:cubicBezTo>
                <a:cubicBezTo>
                  <a:pt x="147177" y="117268"/>
                  <a:pt x="149202" y="117603"/>
                  <a:pt x="151036" y="118397"/>
                </a:cubicBezTo>
                <a:cubicBezTo>
                  <a:pt x="161178" y="122794"/>
                  <a:pt x="159268" y="133503"/>
                  <a:pt x="172807" y="133503"/>
                </a:cubicBezTo>
                <a:cubicBezTo>
                  <a:pt x="173098" y="133503"/>
                  <a:pt x="173397" y="133498"/>
                  <a:pt x="173703" y="133488"/>
                </a:cubicBezTo>
                <a:cubicBezTo>
                  <a:pt x="174571" y="133458"/>
                  <a:pt x="175409" y="133398"/>
                  <a:pt x="176218" y="133309"/>
                </a:cubicBezTo>
                <a:lnTo>
                  <a:pt x="176218" y="31"/>
                </a:lnTo>
                <a:lnTo>
                  <a:pt x="123068" y="1"/>
                </a:lnTo>
                <a:close/>
              </a:path>
            </a:pathLst>
          </a:custGeom>
          <a:solidFill>
            <a:srgbClr val="352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gefa4dd4d38_0_130"/>
          <p:cNvSpPr txBox="1">
            <a:spLocks noGrp="1"/>
          </p:cNvSpPr>
          <p:nvPr>
            <p:ph type="subTitle" idx="1"/>
          </p:nvPr>
        </p:nvSpPr>
        <p:spPr>
          <a:xfrm>
            <a:off x="4725400" y="1268000"/>
            <a:ext cx="3105300" cy="763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2000"/>
              <a:buFont typeface="Francois One"/>
              <a:buNone/>
              <a:defRPr sz="2000">
                <a:solidFill>
                  <a:schemeClr val="accent3"/>
                </a:solidFill>
                <a:latin typeface="Francois One"/>
                <a:ea typeface="Francois One"/>
                <a:cs typeface="Francois One"/>
                <a:sym typeface="Francois One"/>
              </a:defRPr>
            </a:lvl1pPr>
            <a:lvl2pPr lvl="1" algn="ctr" rtl="0">
              <a:lnSpc>
                <a:spcPct val="100000"/>
              </a:lnSpc>
              <a:spcBef>
                <a:spcPts val="0"/>
              </a:spcBef>
              <a:spcAft>
                <a:spcPts val="0"/>
              </a:spcAft>
              <a:buSzPts val="2100"/>
              <a:buFont typeface="Bree Serif"/>
              <a:buNone/>
              <a:defRPr sz="2100">
                <a:latin typeface="Bree Serif"/>
                <a:ea typeface="Bree Serif"/>
                <a:cs typeface="Bree Serif"/>
                <a:sym typeface="Bree Serif"/>
              </a:defRPr>
            </a:lvl2pPr>
            <a:lvl3pPr lvl="2" algn="ctr" rtl="0">
              <a:lnSpc>
                <a:spcPct val="100000"/>
              </a:lnSpc>
              <a:spcBef>
                <a:spcPts val="0"/>
              </a:spcBef>
              <a:spcAft>
                <a:spcPts val="0"/>
              </a:spcAft>
              <a:buSzPts val="2100"/>
              <a:buFont typeface="Bree Serif"/>
              <a:buNone/>
              <a:defRPr sz="2100">
                <a:latin typeface="Bree Serif"/>
                <a:ea typeface="Bree Serif"/>
                <a:cs typeface="Bree Serif"/>
                <a:sym typeface="Bree Serif"/>
              </a:defRPr>
            </a:lvl3pPr>
            <a:lvl4pPr lvl="3" algn="ctr" rtl="0">
              <a:lnSpc>
                <a:spcPct val="100000"/>
              </a:lnSpc>
              <a:spcBef>
                <a:spcPts val="0"/>
              </a:spcBef>
              <a:spcAft>
                <a:spcPts val="0"/>
              </a:spcAft>
              <a:buSzPts val="2100"/>
              <a:buFont typeface="Bree Serif"/>
              <a:buNone/>
              <a:defRPr sz="2100">
                <a:latin typeface="Bree Serif"/>
                <a:ea typeface="Bree Serif"/>
                <a:cs typeface="Bree Serif"/>
                <a:sym typeface="Bree Serif"/>
              </a:defRPr>
            </a:lvl4pPr>
            <a:lvl5pPr lvl="4" algn="ctr" rtl="0">
              <a:lnSpc>
                <a:spcPct val="100000"/>
              </a:lnSpc>
              <a:spcBef>
                <a:spcPts val="0"/>
              </a:spcBef>
              <a:spcAft>
                <a:spcPts val="0"/>
              </a:spcAft>
              <a:buSzPts val="2100"/>
              <a:buFont typeface="Bree Serif"/>
              <a:buNone/>
              <a:defRPr sz="2100">
                <a:latin typeface="Bree Serif"/>
                <a:ea typeface="Bree Serif"/>
                <a:cs typeface="Bree Serif"/>
                <a:sym typeface="Bree Serif"/>
              </a:defRPr>
            </a:lvl5pPr>
            <a:lvl6pPr lvl="5" algn="ctr" rtl="0">
              <a:lnSpc>
                <a:spcPct val="100000"/>
              </a:lnSpc>
              <a:spcBef>
                <a:spcPts val="0"/>
              </a:spcBef>
              <a:spcAft>
                <a:spcPts val="0"/>
              </a:spcAft>
              <a:buSzPts val="2100"/>
              <a:buFont typeface="Bree Serif"/>
              <a:buNone/>
              <a:defRPr sz="2100">
                <a:latin typeface="Bree Serif"/>
                <a:ea typeface="Bree Serif"/>
                <a:cs typeface="Bree Serif"/>
                <a:sym typeface="Bree Serif"/>
              </a:defRPr>
            </a:lvl6pPr>
            <a:lvl7pPr lvl="6" algn="ctr" rtl="0">
              <a:lnSpc>
                <a:spcPct val="100000"/>
              </a:lnSpc>
              <a:spcBef>
                <a:spcPts val="0"/>
              </a:spcBef>
              <a:spcAft>
                <a:spcPts val="0"/>
              </a:spcAft>
              <a:buSzPts val="2100"/>
              <a:buFont typeface="Bree Serif"/>
              <a:buNone/>
              <a:defRPr sz="2100">
                <a:latin typeface="Bree Serif"/>
                <a:ea typeface="Bree Serif"/>
                <a:cs typeface="Bree Serif"/>
                <a:sym typeface="Bree Serif"/>
              </a:defRPr>
            </a:lvl7pPr>
            <a:lvl8pPr lvl="7" algn="ctr" rtl="0">
              <a:lnSpc>
                <a:spcPct val="100000"/>
              </a:lnSpc>
              <a:spcBef>
                <a:spcPts val="0"/>
              </a:spcBef>
              <a:spcAft>
                <a:spcPts val="0"/>
              </a:spcAft>
              <a:buSzPts val="2100"/>
              <a:buFont typeface="Bree Serif"/>
              <a:buNone/>
              <a:defRPr sz="2100">
                <a:latin typeface="Bree Serif"/>
                <a:ea typeface="Bree Serif"/>
                <a:cs typeface="Bree Serif"/>
                <a:sym typeface="Bree Serif"/>
              </a:defRPr>
            </a:lvl8pPr>
            <a:lvl9pPr lvl="8" algn="ctr" rtl="0">
              <a:lnSpc>
                <a:spcPct val="100000"/>
              </a:lnSpc>
              <a:spcBef>
                <a:spcPts val="0"/>
              </a:spcBef>
              <a:spcAft>
                <a:spcPts val="0"/>
              </a:spcAft>
              <a:buSzPts val="2100"/>
              <a:buFont typeface="Bree Serif"/>
              <a:buNone/>
              <a:defRPr sz="2100">
                <a:latin typeface="Bree Serif"/>
                <a:ea typeface="Bree Serif"/>
                <a:cs typeface="Bree Serif"/>
                <a:sym typeface="Bree Serif"/>
              </a:defRPr>
            </a:lvl9pPr>
          </a:lstStyle>
          <a:p>
            <a:endParaRPr/>
          </a:p>
        </p:txBody>
      </p:sp>
      <p:sp>
        <p:nvSpPr>
          <p:cNvPr id="138" name="Google Shape;138;gefa4dd4d38_0_130"/>
          <p:cNvSpPr txBox="1">
            <a:spLocks noGrp="1"/>
          </p:cNvSpPr>
          <p:nvPr>
            <p:ph type="body" idx="2"/>
          </p:nvPr>
        </p:nvSpPr>
        <p:spPr>
          <a:xfrm>
            <a:off x="4725400" y="2165400"/>
            <a:ext cx="3637500" cy="3343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6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9" name="Google Shape;139;gefa4dd4d38_0_130"/>
          <p:cNvSpPr txBox="1">
            <a:spLocks noGrp="1"/>
          </p:cNvSpPr>
          <p:nvPr>
            <p:ph type="title"/>
          </p:nvPr>
        </p:nvSpPr>
        <p:spPr>
          <a:xfrm>
            <a:off x="713225" y="593367"/>
            <a:ext cx="7674900" cy="76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0" name="Google Shape;140;gefa4dd4d38_0_130"/>
          <p:cNvGrpSpPr/>
          <p:nvPr/>
        </p:nvGrpSpPr>
        <p:grpSpPr>
          <a:xfrm flipH="1">
            <a:off x="3769818" y="878758"/>
            <a:ext cx="6182517" cy="5814504"/>
            <a:chOff x="493218" y="659085"/>
            <a:chExt cx="6182517" cy="4360987"/>
          </a:xfrm>
        </p:grpSpPr>
        <p:sp>
          <p:nvSpPr>
            <p:cNvPr id="141" name="Google Shape;141;gefa4dd4d38_0_130"/>
            <p:cNvSpPr/>
            <p:nvPr/>
          </p:nvSpPr>
          <p:spPr>
            <a:xfrm rot="-5044451">
              <a:off x="1181499" y="4317540"/>
              <a:ext cx="409551" cy="627468"/>
            </a:xfrm>
            <a:custGeom>
              <a:avLst/>
              <a:gdLst/>
              <a:ahLst/>
              <a:cxnLst/>
              <a:rect l="l" t="t" r="r" b="b"/>
              <a:pathLst>
                <a:path w="14024" h="16868" extrusionOk="0">
                  <a:moveTo>
                    <a:pt x="13856" y="1"/>
                  </a:moveTo>
                  <a:cubicBezTo>
                    <a:pt x="13848" y="1"/>
                    <a:pt x="13839" y="2"/>
                    <a:pt x="13830" y="4"/>
                  </a:cubicBezTo>
                  <a:cubicBezTo>
                    <a:pt x="10428" y="1205"/>
                    <a:pt x="7359" y="4074"/>
                    <a:pt x="5091" y="6809"/>
                  </a:cubicBezTo>
                  <a:cubicBezTo>
                    <a:pt x="2722" y="9678"/>
                    <a:pt x="988" y="13047"/>
                    <a:pt x="21" y="16649"/>
                  </a:cubicBezTo>
                  <a:cubicBezTo>
                    <a:pt x="1" y="16788"/>
                    <a:pt x="110" y="16868"/>
                    <a:pt x="210" y="16868"/>
                  </a:cubicBezTo>
                  <a:cubicBezTo>
                    <a:pt x="278" y="16868"/>
                    <a:pt x="341" y="16831"/>
                    <a:pt x="354" y="16749"/>
                  </a:cubicBezTo>
                  <a:cubicBezTo>
                    <a:pt x="1422" y="13180"/>
                    <a:pt x="3189" y="9878"/>
                    <a:pt x="5558" y="7042"/>
                  </a:cubicBezTo>
                  <a:cubicBezTo>
                    <a:pt x="6692" y="5708"/>
                    <a:pt x="7926" y="4474"/>
                    <a:pt x="9260" y="3406"/>
                  </a:cubicBezTo>
                  <a:cubicBezTo>
                    <a:pt x="10762" y="2206"/>
                    <a:pt x="12363" y="1305"/>
                    <a:pt x="13930" y="271"/>
                  </a:cubicBezTo>
                  <a:cubicBezTo>
                    <a:pt x="14024" y="209"/>
                    <a:pt x="13972" y="1"/>
                    <a:pt x="13856" y="1"/>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gefa4dd4d38_0_130"/>
            <p:cNvSpPr/>
            <p:nvPr/>
          </p:nvSpPr>
          <p:spPr>
            <a:xfrm rot="-4018609">
              <a:off x="954432" y="3689217"/>
              <a:ext cx="450121" cy="413940"/>
            </a:xfrm>
            <a:custGeom>
              <a:avLst/>
              <a:gdLst/>
              <a:ahLst/>
              <a:cxnLst/>
              <a:rect l="l" t="t" r="r" b="b"/>
              <a:pathLst>
                <a:path w="18492" h="11234" extrusionOk="0">
                  <a:moveTo>
                    <a:pt x="16263" y="0"/>
                  </a:moveTo>
                  <a:cubicBezTo>
                    <a:pt x="13180" y="0"/>
                    <a:pt x="9897" y="1232"/>
                    <a:pt x="7417" y="2731"/>
                  </a:cubicBezTo>
                  <a:cubicBezTo>
                    <a:pt x="4248" y="4632"/>
                    <a:pt x="1313" y="7568"/>
                    <a:pt x="45" y="11070"/>
                  </a:cubicBezTo>
                  <a:cubicBezTo>
                    <a:pt x="0" y="11159"/>
                    <a:pt x="75" y="11233"/>
                    <a:pt x="159" y="11233"/>
                  </a:cubicBezTo>
                  <a:cubicBezTo>
                    <a:pt x="201" y="11233"/>
                    <a:pt x="245" y="11215"/>
                    <a:pt x="278" y="11170"/>
                  </a:cubicBezTo>
                  <a:cubicBezTo>
                    <a:pt x="2080" y="7868"/>
                    <a:pt x="4381" y="5066"/>
                    <a:pt x="7650" y="3131"/>
                  </a:cubicBezTo>
                  <a:cubicBezTo>
                    <a:pt x="9218" y="2231"/>
                    <a:pt x="10886" y="1530"/>
                    <a:pt x="12621" y="1097"/>
                  </a:cubicBezTo>
                  <a:cubicBezTo>
                    <a:pt x="14489" y="630"/>
                    <a:pt x="16323" y="630"/>
                    <a:pt x="18258" y="530"/>
                  </a:cubicBezTo>
                  <a:cubicBezTo>
                    <a:pt x="18425" y="530"/>
                    <a:pt x="18491" y="229"/>
                    <a:pt x="18291" y="196"/>
                  </a:cubicBezTo>
                  <a:cubicBezTo>
                    <a:pt x="17633" y="62"/>
                    <a:pt x="16953" y="0"/>
                    <a:pt x="16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gefa4dd4d38_0_130"/>
            <p:cNvSpPr/>
            <p:nvPr/>
          </p:nvSpPr>
          <p:spPr>
            <a:xfrm rot="-3696460">
              <a:off x="4990475" y="4753001"/>
              <a:ext cx="436644" cy="101674"/>
            </a:xfrm>
            <a:custGeom>
              <a:avLst/>
              <a:gdLst/>
              <a:ahLst/>
              <a:cxnLst/>
              <a:rect l="l" t="t" r="r" b="b"/>
              <a:pathLst>
                <a:path w="17466" h="4067" extrusionOk="0">
                  <a:moveTo>
                    <a:pt x="7864" y="0"/>
                  </a:moveTo>
                  <a:cubicBezTo>
                    <a:pt x="5113" y="0"/>
                    <a:pt x="2404" y="871"/>
                    <a:pt x="138" y="2505"/>
                  </a:cubicBezTo>
                  <a:cubicBezTo>
                    <a:pt x="1" y="2588"/>
                    <a:pt x="90" y="2806"/>
                    <a:pt x="218" y="2806"/>
                  </a:cubicBezTo>
                  <a:cubicBezTo>
                    <a:pt x="246" y="2806"/>
                    <a:pt x="275" y="2796"/>
                    <a:pt x="305" y="2772"/>
                  </a:cubicBezTo>
                  <a:cubicBezTo>
                    <a:pt x="2543" y="1270"/>
                    <a:pt x="5171" y="496"/>
                    <a:pt x="7868" y="496"/>
                  </a:cubicBezTo>
                  <a:cubicBezTo>
                    <a:pt x="8226" y="496"/>
                    <a:pt x="8585" y="510"/>
                    <a:pt x="8944" y="537"/>
                  </a:cubicBezTo>
                  <a:cubicBezTo>
                    <a:pt x="10479" y="671"/>
                    <a:pt x="12013" y="1038"/>
                    <a:pt x="13448" y="1671"/>
                  </a:cubicBezTo>
                  <a:cubicBezTo>
                    <a:pt x="14849" y="2305"/>
                    <a:pt x="15849" y="3273"/>
                    <a:pt x="17117" y="4040"/>
                  </a:cubicBezTo>
                  <a:cubicBezTo>
                    <a:pt x="17148" y="4058"/>
                    <a:pt x="17180" y="4067"/>
                    <a:pt x="17211" y="4067"/>
                  </a:cubicBezTo>
                  <a:cubicBezTo>
                    <a:pt x="17348" y="4067"/>
                    <a:pt x="17465" y="3909"/>
                    <a:pt x="17384" y="3773"/>
                  </a:cubicBezTo>
                  <a:cubicBezTo>
                    <a:pt x="16550" y="2639"/>
                    <a:pt x="15015" y="1805"/>
                    <a:pt x="13714" y="1238"/>
                  </a:cubicBezTo>
                  <a:cubicBezTo>
                    <a:pt x="12313" y="604"/>
                    <a:pt x="10779" y="204"/>
                    <a:pt x="9211" y="70"/>
                  </a:cubicBezTo>
                  <a:cubicBezTo>
                    <a:pt x="8762" y="23"/>
                    <a:pt x="8312" y="0"/>
                    <a:pt x="7864"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gefa4dd4d38_0_130"/>
            <p:cNvSpPr/>
            <p:nvPr/>
          </p:nvSpPr>
          <p:spPr>
            <a:xfrm rot="-3334845" flipH="1">
              <a:off x="5750167" y="971267"/>
              <a:ext cx="804630" cy="90622"/>
            </a:xfrm>
            <a:custGeom>
              <a:avLst/>
              <a:gdLst/>
              <a:ahLst/>
              <a:cxnLst/>
              <a:rect l="l" t="t" r="r" b="b"/>
              <a:pathLst>
                <a:path w="20286" h="2531" extrusionOk="0">
                  <a:moveTo>
                    <a:pt x="11057" y="0"/>
                  </a:moveTo>
                  <a:cubicBezTo>
                    <a:pt x="10724" y="0"/>
                    <a:pt x="10390" y="7"/>
                    <a:pt x="10057" y="20"/>
                  </a:cubicBezTo>
                  <a:cubicBezTo>
                    <a:pt x="6654" y="87"/>
                    <a:pt x="3319" y="821"/>
                    <a:pt x="183" y="2155"/>
                  </a:cubicBezTo>
                  <a:cubicBezTo>
                    <a:pt x="1" y="2246"/>
                    <a:pt x="123" y="2531"/>
                    <a:pt x="297" y="2531"/>
                  </a:cubicBezTo>
                  <a:cubicBezTo>
                    <a:pt x="314" y="2531"/>
                    <a:pt x="332" y="2528"/>
                    <a:pt x="350" y="2522"/>
                  </a:cubicBezTo>
                  <a:cubicBezTo>
                    <a:pt x="3452" y="1355"/>
                    <a:pt x="6721" y="687"/>
                    <a:pt x="10057" y="587"/>
                  </a:cubicBezTo>
                  <a:cubicBezTo>
                    <a:pt x="10390" y="574"/>
                    <a:pt x="10724" y="567"/>
                    <a:pt x="11057" y="567"/>
                  </a:cubicBezTo>
                  <a:cubicBezTo>
                    <a:pt x="12392" y="567"/>
                    <a:pt x="13726" y="674"/>
                    <a:pt x="15060" y="888"/>
                  </a:cubicBezTo>
                  <a:cubicBezTo>
                    <a:pt x="16695" y="1154"/>
                    <a:pt x="18229" y="1721"/>
                    <a:pt x="19864" y="1988"/>
                  </a:cubicBezTo>
                  <a:cubicBezTo>
                    <a:pt x="19878" y="1990"/>
                    <a:pt x="19891" y="1991"/>
                    <a:pt x="19905" y="1991"/>
                  </a:cubicBezTo>
                  <a:cubicBezTo>
                    <a:pt x="20147" y="1991"/>
                    <a:pt x="20285" y="1716"/>
                    <a:pt x="20064" y="1621"/>
                  </a:cubicBezTo>
                  <a:cubicBezTo>
                    <a:pt x="18596" y="821"/>
                    <a:pt x="16728" y="554"/>
                    <a:pt x="15060" y="320"/>
                  </a:cubicBezTo>
                  <a:cubicBezTo>
                    <a:pt x="13726" y="107"/>
                    <a:pt x="12392"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efa4dd4d38_0_130"/>
            <p:cNvSpPr/>
            <p:nvPr/>
          </p:nvSpPr>
          <p:spPr>
            <a:xfrm rot="-6208741">
              <a:off x="5955749" y="1746198"/>
              <a:ext cx="544075" cy="74153"/>
            </a:xfrm>
            <a:custGeom>
              <a:avLst/>
              <a:gdLst/>
              <a:ahLst/>
              <a:cxnLst/>
              <a:rect l="l" t="t" r="r" b="b"/>
              <a:pathLst>
                <a:path w="21762" h="2966" extrusionOk="0">
                  <a:moveTo>
                    <a:pt x="12528" y="0"/>
                  </a:moveTo>
                  <a:cubicBezTo>
                    <a:pt x="11948" y="0"/>
                    <a:pt x="11368" y="15"/>
                    <a:pt x="10787" y="45"/>
                  </a:cubicBezTo>
                  <a:cubicBezTo>
                    <a:pt x="7118" y="279"/>
                    <a:pt x="3515" y="1146"/>
                    <a:pt x="146" y="2647"/>
                  </a:cubicBezTo>
                  <a:cubicBezTo>
                    <a:pt x="1" y="2705"/>
                    <a:pt x="83" y="2966"/>
                    <a:pt x="239" y="2966"/>
                  </a:cubicBezTo>
                  <a:cubicBezTo>
                    <a:pt x="263" y="2966"/>
                    <a:pt x="287" y="2960"/>
                    <a:pt x="313" y="2947"/>
                  </a:cubicBezTo>
                  <a:cubicBezTo>
                    <a:pt x="3682" y="1546"/>
                    <a:pt x="7285" y="746"/>
                    <a:pt x="10954" y="512"/>
                  </a:cubicBezTo>
                  <a:cubicBezTo>
                    <a:pt x="11501" y="481"/>
                    <a:pt x="12049" y="466"/>
                    <a:pt x="12595" y="466"/>
                  </a:cubicBezTo>
                  <a:cubicBezTo>
                    <a:pt x="13813" y="466"/>
                    <a:pt x="15027" y="541"/>
                    <a:pt x="16224" y="679"/>
                  </a:cubicBezTo>
                  <a:cubicBezTo>
                    <a:pt x="18026" y="879"/>
                    <a:pt x="19760" y="1480"/>
                    <a:pt x="21561" y="1646"/>
                  </a:cubicBezTo>
                  <a:cubicBezTo>
                    <a:pt x="21695" y="1646"/>
                    <a:pt x="21762" y="1446"/>
                    <a:pt x="21628" y="1380"/>
                  </a:cubicBezTo>
                  <a:cubicBezTo>
                    <a:pt x="20127" y="646"/>
                    <a:pt x="18226" y="446"/>
                    <a:pt x="16591" y="245"/>
                  </a:cubicBezTo>
                  <a:cubicBezTo>
                    <a:pt x="15237" y="82"/>
                    <a:pt x="13883" y="0"/>
                    <a:pt x="12528"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efa4dd4d38_0_130"/>
            <p:cNvSpPr/>
            <p:nvPr/>
          </p:nvSpPr>
          <p:spPr>
            <a:xfrm rot="-4727742">
              <a:off x="377350" y="3182245"/>
              <a:ext cx="791592" cy="413933"/>
            </a:xfrm>
            <a:custGeom>
              <a:avLst/>
              <a:gdLst/>
              <a:ahLst/>
              <a:cxnLst/>
              <a:rect l="l" t="t" r="r" b="b"/>
              <a:pathLst>
                <a:path w="31665" h="16558" extrusionOk="0">
                  <a:moveTo>
                    <a:pt x="31507" y="0"/>
                  </a:moveTo>
                  <a:cubicBezTo>
                    <a:pt x="31430" y="0"/>
                    <a:pt x="31345" y="42"/>
                    <a:pt x="31313" y="138"/>
                  </a:cubicBezTo>
                  <a:cubicBezTo>
                    <a:pt x="30446" y="3274"/>
                    <a:pt x="28945" y="6042"/>
                    <a:pt x="26443" y="8210"/>
                  </a:cubicBezTo>
                  <a:cubicBezTo>
                    <a:pt x="23810" y="10482"/>
                    <a:pt x="20462" y="11714"/>
                    <a:pt x="17008" y="11714"/>
                  </a:cubicBezTo>
                  <a:cubicBezTo>
                    <a:pt x="16962" y="11714"/>
                    <a:pt x="16916" y="11713"/>
                    <a:pt x="16870" y="11713"/>
                  </a:cubicBezTo>
                  <a:cubicBezTo>
                    <a:pt x="16823" y="11713"/>
                    <a:pt x="16776" y="11713"/>
                    <a:pt x="16728" y="11713"/>
                  </a:cubicBezTo>
                  <a:cubicBezTo>
                    <a:pt x="14726" y="11713"/>
                    <a:pt x="12332" y="11465"/>
                    <a:pt x="9964" y="11465"/>
                  </a:cubicBezTo>
                  <a:cubicBezTo>
                    <a:pt x="5816" y="11465"/>
                    <a:pt x="1751" y="12227"/>
                    <a:pt x="24" y="16416"/>
                  </a:cubicBezTo>
                  <a:cubicBezTo>
                    <a:pt x="1" y="16487"/>
                    <a:pt x="94" y="16558"/>
                    <a:pt x="162" y="16558"/>
                  </a:cubicBezTo>
                  <a:cubicBezTo>
                    <a:pt x="191" y="16558"/>
                    <a:pt x="215" y="16546"/>
                    <a:pt x="224" y="16516"/>
                  </a:cubicBezTo>
                  <a:cubicBezTo>
                    <a:pt x="1659" y="13347"/>
                    <a:pt x="5295" y="12080"/>
                    <a:pt x="8530" y="11880"/>
                  </a:cubicBezTo>
                  <a:cubicBezTo>
                    <a:pt x="8888" y="11861"/>
                    <a:pt x="9246" y="11853"/>
                    <a:pt x="9603" y="11853"/>
                  </a:cubicBezTo>
                  <a:cubicBezTo>
                    <a:pt x="11993" y="11853"/>
                    <a:pt x="14382" y="12210"/>
                    <a:pt x="16762" y="12210"/>
                  </a:cubicBezTo>
                  <a:cubicBezTo>
                    <a:pt x="17912" y="12210"/>
                    <a:pt x="19060" y="12126"/>
                    <a:pt x="20205" y="11880"/>
                  </a:cubicBezTo>
                  <a:cubicBezTo>
                    <a:pt x="25709" y="10746"/>
                    <a:pt x="30980" y="5875"/>
                    <a:pt x="31647" y="138"/>
                  </a:cubicBezTo>
                  <a:cubicBezTo>
                    <a:pt x="31664" y="51"/>
                    <a:pt x="31591" y="0"/>
                    <a:pt x="31507" y="0"/>
                  </a:cubicBezTo>
                  <a:close/>
                </a:path>
              </a:pathLst>
            </a:custGeom>
            <a:solidFill>
              <a:srgbClr val="372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efa4dd4d38_0_130"/>
            <p:cNvSpPr/>
            <p:nvPr/>
          </p:nvSpPr>
          <p:spPr>
            <a:xfrm rot="8467453">
              <a:off x="6145555" y="2972688"/>
              <a:ext cx="450121" cy="413941"/>
            </a:xfrm>
            <a:custGeom>
              <a:avLst/>
              <a:gdLst/>
              <a:ahLst/>
              <a:cxnLst/>
              <a:rect l="l" t="t" r="r" b="b"/>
              <a:pathLst>
                <a:path w="18492" h="11234" extrusionOk="0">
                  <a:moveTo>
                    <a:pt x="16263" y="0"/>
                  </a:moveTo>
                  <a:cubicBezTo>
                    <a:pt x="13180" y="0"/>
                    <a:pt x="9897" y="1232"/>
                    <a:pt x="7417" y="2731"/>
                  </a:cubicBezTo>
                  <a:cubicBezTo>
                    <a:pt x="4248" y="4632"/>
                    <a:pt x="1313" y="7568"/>
                    <a:pt x="45" y="11070"/>
                  </a:cubicBezTo>
                  <a:cubicBezTo>
                    <a:pt x="0" y="11159"/>
                    <a:pt x="75" y="11233"/>
                    <a:pt x="159" y="11233"/>
                  </a:cubicBezTo>
                  <a:cubicBezTo>
                    <a:pt x="201" y="11233"/>
                    <a:pt x="245" y="11215"/>
                    <a:pt x="278" y="11170"/>
                  </a:cubicBezTo>
                  <a:cubicBezTo>
                    <a:pt x="2080" y="7868"/>
                    <a:pt x="4381" y="5066"/>
                    <a:pt x="7650" y="3131"/>
                  </a:cubicBezTo>
                  <a:cubicBezTo>
                    <a:pt x="9218" y="2231"/>
                    <a:pt x="10886" y="1530"/>
                    <a:pt x="12621" y="1097"/>
                  </a:cubicBezTo>
                  <a:cubicBezTo>
                    <a:pt x="14489" y="630"/>
                    <a:pt x="16323" y="630"/>
                    <a:pt x="18258" y="530"/>
                  </a:cubicBezTo>
                  <a:cubicBezTo>
                    <a:pt x="18425" y="530"/>
                    <a:pt x="18491" y="229"/>
                    <a:pt x="18291" y="196"/>
                  </a:cubicBezTo>
                  <a:cubicBezTo>
                    <a:pt x="17633" y="62"/>
                    <a:pt x="16953" y="0"/>
                    <a:pt x="16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8"/>
        <p:cNvGrpSpPr/>
        <p:nvPr/>
      </p:nvGrpSpPr>
      <p:grpSpPr>
        <a:xfrm>
          <a:off x="0" y="0"/>
          <a:ext cx="0" cy="0"/>
          <a:chOff x="0" y="0"/>
          <a:chExt cx="0" cy="0"/>
        </a:xfrm>
      </p:grpSpPr>
      <p:sp>
        <p:nvSpPr>
          <p:cNvPr id="149" name="Google Shape;149;gefa4dd4d38_0_143"/>
          <p:cNvSpPr txBox="1">
            <a:spLocks noGrp="1"/>
          </p:cNvSpPr>
          <p:nvPr>
            <p:ph type="ctrTitle"/>
          </p:nvPr>
        </p:nvSpPr>
        <p:spPr>
          <a:xfrm flipH="1">
            <a:off x="713225" y="1743367"/>
            <a:ext cx="2677500" cy="2803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B902"/>
        </a:solidFill>
        <a:effectLst/>
      </p:bgPr>
    </p:bg>
    <p:spTree>
      <p:nvGrpSpPr>
        <p:cNvPr id="1" name="Shape 5"/>
        <p:cNvGrpSpPr/>
        <p:nvPr/>
      </p:nvGrpSpPr>
      <p:grpSpPr>
        <a:xfrm>
          <a:off x="0" y="0"/>
          <a:ext cx="0" cy="0"/>
          <a:chOff x="0" y="0"/>
          <a:chExt cx="0" cy="0"/>
        </a:xfrm>
      </p:grpSpPr>
      <p:sp>
        <p:nvSpPr>
          <p:cNvPr id="6" name="Google Shape;6;gefa4dd4d38_0_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Francois One"/>
              <a:buNone/>
              <a:defRPr sz="2800">
                <a:solidFill>
                  <a:schemeClr val="accent3"/>
                </a:solidFill>
                <a:latin typeface="Francois One"/>
                <a:ea typeface="Francois One"/>
                <a:cs typeface="Francois One"/>
                <a:sym typeface="Francois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efa4dd4d38_0_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Oswald Regular"/>
              <a:buChar char="●"/>
              <a:defRPr sz="1800">
                <a:solidFill>
                  <a:schemeClr val="lt1"/>
                </a:solidFill>
                <a:latin typeface="Oswald Regular"/>
                <a:ea typeface="Oswald Regular"/>
                <a:cs typeface="Oswald Regular"/>
                <a:sym typeface="Oswald Regular"/>
              </a:defRPr>
            </a:lvl1pPr>
            <a:lvl2pPr marL="914400" lvl="1" indent="-317500">
              <a:lnSpc>
                <a:spcPct val="115000"/>
              </a:lnSpc>
              <a:spcBef>
                <a:spcPts val="1600"/>
              </a:spcBef>
              <a:spcAft>
                <a:spcPts val="0"/>
              </a:spcAft>
              <a:buClr>
                <a:schemeClr val="lt1"/>
              </a:buClr>
              <a:buSzPts val="1400"/>
              <a:buFont typeface="Oswald Regular"/>
              <a:buChar char="○"/>
              <a:defRPr>
                <a:solidFill>
                  <a:schemeClr val="lt1"/>
                </a:solidFill>
                <a:latin typeface="Oswald Regular"/>
                <a:ea typeface="Oswald Regular"/>
                <a:cs typeface="Oswald Regular"/>
                <a:sym typeface="Oswald Regular"/>
              </a:defRPr>
            </a:lvl2pPr>
            <a:lvl3pPr marL="1371600" lvl="2" indent="-317500">
              <a:lnSpc>
                <a:spcPct val="115000"/>
              </a:lnSpc>
              <a:spcBef>
                <a:spcPts val="1600"/>
              </a:spcBef>
              <a:spcAft>
                <a:spcPts val="0"/>
              </a:spcAft>
              <a:buClr>
                <a:schemeClr val="lt1"/>
              </a:buClr>
              <a:buSzPts val="1400"/>
              <a:buFont typeface="Oswald Regular"/>
              <a:buChar char="■"/>
              <a:defRPr>
                <a:solidFill>
                  <a:schemeClr val="lt1"/>
                </a:solidFill>
                <a:latin typeface="Oswald Regular"/>
                <a:ea typeface="Oswald Regular"/>
                <a:cs typeface="Oswald Regular"/>
                <a:sym typeface="Oswald Regular"/>
              </a:defRPr>
            </a:lvl3pPr>
            <a:lvl4pPr marL="1828800" lvl="3" indent="-317500">
              <a:lnSpc>
                <a:spcPct val="115000"/>
              </a:lnSpc>
              <a:spcBef>
                <a:spcPts val="1600"/>
              </a:spcBef>
              <a:spcAft>
                <a:spcPts val="0"/>
              </a:spcAft>
              <a:buClr>
                <a:schemeClr val="lt1"/>
              </a:buClr>
              <a:buSzPts val="1400"/>
              <a:buFont typeface="Oswald Regular"/>
              <a:buChar char="●"/>
              <a:defRPr>
                <a:solidFill>
                  <a:schemeClr val="lt1"/>
                </a:solidFill>
                <a:latin typeface="Oswald Regular"/>
                <a:ea typeface="Oswald Regular"/>
                <a:cs typeface="Oswald Regular"/>
                <a:sym typeface="Oswald Regular"/>
              </a:defRPr>
            </a:lvl4pPr>
            <a:lvl5pPr marL="2286000" lvl="4" indent="-317500">
              <a:lnSpc>
                <a:spcPct val="115000"/>
              </a:lnSpc>
              <a:spcBef>
                <a:spcPts val="1600"/>
              </a:spcBef>
              <a:spcAft>
                <a:spcPts val="0"/>
              </a:spcAft>
              <a:buClr>
                <a:schemeClr val="lt1"/>
              </a:buClr>
              <a:buSzPts val="1400"/>
              <a:buFont typeface="Oswald Regular"/>
              <a:buChar char="○"/>
              <a:defRPr>
                <a:solidFill>
                  <a:schemeClr val="lt1"/>
                </a:solidFill>
                <a:latin typeface="Oswald Regular"/>
                <a:ea typeface="Oswald Regular"/>
                <a:cs typeface="Oswald Regular"/>
                <a:sym typeface="Oswald Regular"/>
              </a:defRPr>
            </a:lvl5pPr>
            <a:lvl6pPr marL="2743200" lvl="5" indent="-317500">
              <a:lnSpc>
                <a:spcPct val="115000"/>
              </a:lnSpc>
              <a:spcBef>
                <a:spcPts val="1600"/>
              </a:spcBef>
              <a:spcAft>
                <a:spcPts val="0"/>
              </a:spcAft>
              <a:buClr>
                <a:schemeClr val="lt1"/>
              </a:buClr>
              <a:buSzPts val="1400"/>
              <a:buFont typeface="Oswald Regular"/>
              <a:buChar char="■"/>
              <a:defRPr>
                <a:solidFill>
                  <a:schemeClr val="lt1"/>
                </a:solidFill>
                <a:latin typeface="Oswald Regular"/>
                <a:ea typeface="Oswald Regular"/>
                <a:cs typeface="Oswald Regular"/>
                <a:sym typeface="Oswald Regular"/>
              </a:defRPr>
            </a:lvl6pPr>
            <a:lvl7pPr marL="3200400" lvl="6" indent="-317500">
              <a:lnSpc>
                <a:spcPct val="115000"/>
              </a:lnSpc>
              <a:spcBef>
                <a:spcPts val="1600"/>
              </a:spcBef>
              <a:spcAft>
                <a:spcPts val="0"/>
              </a:spcAft>
              <a:buClr>
                <a:schemeClr val="lt1"/>
              </a:buClr>
              <a:buSzPts val="1400"/>
              <a:buFont typeface="Oswald Regular"/>
              <a:buChar char="●"/>
              <a:defRPr>
                <a:solidFill>
                  <a:schemeClr val="lt1"/>
                </a:solidFill>
                <a:latin typeface="Oswald Regular"/>
                <a:ea typeface="Oswald Regular"/>
                <a:cs typeface="Oswald Regular"/>
                <a:sym typeface="Oswald Regular"/>
              </a:defRPr>
            </a:lvl7pPr>
            <a:lvl8pPr marL="3657600" lvl="7" indent="-317500">
              <a:lnSpc>
                <a:spcPct val="115000"/>
              </a:lnSpc>
              <a:spcBef>
                <a:spcPts val="1600"/>
              </a:spcBef>
              <a:spcAft>
                <a:spcPts val="0"/>
              </a:spcAft>
              <a:buClr>
                <a:schemeClr val="lt1"/>
              </a:buClr>
              <a:buSzPts val="1400"/>
              <a:buFont typeface="Oswald Regular"/>
              <a:buChar char="○"/>
              <a:defRPr>
                <a:solidFill>
                  <a:schemeClr val="lt1"/>
                </a:solidFill>
                <a:latin typeface="Oswald Regular"/>
                <a:ea typeface="Oswald Regular"/>
                <a:cs typeface="Oswald Regular"/>
                <a:sym typeface="Oswald Regular"/>
              </a:defRPr>
            </a:lvl8pPr>
            <a:lvl9pPr marL="4114800" lvl="8" indent="-317500">
              <a:lnSpc>
                <a:spcPct val="115000"/>
              </a:lnSpc>
              <a:spcBef>
                <a:spcPts val="1600"/>
              </a:spcBef>
              <a:spcAft>
                <a:spcPts val="1600"/>
              </a:spcAft>
              <a:buClr>
                <a:schemeClr val="lt1"/>
              </a:buClr>
              <a:buSzPts val="1400"/>
              <a:buFont typeface="Oswald Regular"/>
              <a:buChar char="■"/>
              <a:defRPr>
                <a:solidFill>
                  <a:schemeClr val="lt1"/>
                </a:solidFill>
                <a:latin typeface="Oswald Regular"/>
                <a:ea typeface="Oswald Regular"/>
                <a:cs typeface="Oswald Regular"/>
                <a:sym typeface="Oswald Regula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
          <p:cNvSpPr txBox="1">
            <a:spLocks noGrp="1"/>
          </p:cNvSpPr>
          <p:nvPr>
            <p:ph type="title"/>
          </p:nvPr>
        </p:nvSpPr>
        <p:spPr>
          <a:xfrm>
            <a:off x="3698925" y="1423375"/>
            <a:ext cx="5047200" cy="3106800"/>
          </a:xfrm>
          <a:prstGeom prst="rect">
            <a:avLst/>
          </a:prstGeom>
          <a:noFill/>
          <a:ln>
            <a:noFill/>
          </a:ln>
        </p:spPr>
        <p:txBody>
          <a:bodyPr spcFirstLastPara="1" wrap="square" lIns="91425" tIns="45700" rIns="91425" bIns="9125" anchor="b" anchorCtr="0">
            <a:noAutofit/>
          </a:bodyPr>
          <a:lstStyle/>
          <a:p>
            <a:pPr marL="0" lvl="0" indent="0" algn="ctr" rtl="0">
              <a:spcBef>
                <a:spcPts val="0"/>
              </a:spcBef>
              <a:spcAft>
                <a:spcPts val="0"/>
              </a:spcAft>
              <a:buClr>
                <a:schemeClr val="lt1"/>
              </a:buClr>
              <a:buSzPts val="4000"/>
              <a:buFont typeface="Federo"/>
              <a:buNone/>
            </a:pPr>
            <a:r>
              <a:rPr lang="en-US" sz="4000" b="1">
                <a:latin typeface="Federo"/>
                <a:ea typeface="Federo"/>
                <a:cs typeface="Federo"/>
                <a:sym typeface="Federo"/>
              </a:rPr>
              <a:t>    </a:t>
            </a:r>
            <a:r>
              <a:rPr lang="en-US" sz="4000" b="1">
                <a:latin typeface="Cambria"/>
                <a:ea typeface="Cambria"/>
                <a:cs typeface="Cambria"/>
                <a:sym typeface="Cambria"/>
              </a:rPr>
              <a:t>PREDICTION OF FACTORS THAT AFFECT CLICKS ON ADVERTISEMENT USING R</a:t>
            </a:r>
            <a:endParaRPr sz="4000" b="1">
              <a:latin typeface="Cambria"/>
              <a:ea typeface="Cambria"/>
              <a:cs typeface="Cambria"/>
              <a:sym typeface="Cambria"/>
            </a:endParaRPr>
          </a:p>
        </p:txBody>
      </p:sp>
      <p:sp>
        <p:nvSpPr>
          <p:cNvPr id="428" name="Google Shape;428;p1"/>
          <p:cNvSpPr txBox="1">
            <a:spLocks noGrp="1"/>
          </p:cNvSpPr>
          <p:nvPr>
            <p:ph type="subTitle" idx="4294967295"/>
          </p:nvPr>
        </p:nvSpPr>
        <p:spPr>
          <a:xfrm>
            <a:off x="5897775" y="4645625"/>
            <a:ext cx="6511200" cy="329400"/>
          </a:xfrm>
          <a:prstGeom prst="rect">
            <a:avLst/>
          </a:prstGeom>
          <a:noFill/>
          <a:ln>
            <a:noFill/>
          </a:ln>
        </p:spPr>
        <p:txBody>
          <a:bodyPr spcFirstLastPara="1" wrap="square" lIns="91425" tIns="9125" rIns="91425" bIns="45700" anchor="t" anchorCtr="0">
            <a:noAutofit/>
          </a:bodyPr>
          <a:lstStyle/>
          <a:p>
            <a:pPr marL="0" lvl="0" indent="0" algn="l" rtl="0">
              <a:spcBef>
                <a:spcPts val="0"/>
              </a:spcBef>
              <a:spcAft>
                <a:spcPts val="0"/>
              </a:spcAft>
              <a:buClr>
                <a:schemeClr val="lt1"/>
              </a:buClr>
              <a:buSzPts val="2800"/>
              <a:buNone/>
            </a:pPr>
            <a:r>
              <a:rPr lang="en-US" sz="2800" b="1"/>
              <a:t>   BY:</a:t>
            </a:r>
            <a:endParaRPr/>
          </a:p>
          <a:p>
            <a:pPr marL="0" lvl="0" indent="0" algn="l" rtl="0">
              <a:spcBef>
                <a:spcPts val="800"/>
              </a:spcBef>
              <a:spcAft>
                <a:spcPts val="1600"/>
              </a:spcAft>
              <a:buClr>
                <a:schemeClr val="lt1"/>
              </a:buClr>
              <a:buSzPts val="2800"/>
              <a:buNone/>
            </a:pPr>
            <a:r>
              <a:rPr lang="en-US" sz="2800" b="1"/>
              <a:t>CHANDRIMA THAKUR</a:t>
            </a:r>
            <a:endParaRPr sz="2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efa4dd4d38_0_547"/>
          <p:cNvSpPr txBox="1">
            <a:spLocks noGrp="1"/>
          </p:cNvSpPr>
          <p:nvPr>
            <p:ph type="title"/>
          </p:nvPr>
        </p:nvSpPr>
        <p:spPr>
          <a:xfrm>
            <a:off x="327500" y="246600"/>
            <a:ext cx="56445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2800"/>
              <a:buFont typeface="Libre Franklin Thin"/>
              <a:buNone/>
            </a:pPr>
            <a:r>
              <a:rPr lang="en-US">
                <a:solidFill>
                  <a:schemeClr val="accent3"/>
                </a:solidFill>
              </a:rPr>
              <a:t>BIVARIATE ANALYSIS FOR CATEGORICAL DATA(TIME_PERIOD)</a:t>
            </a:r>
            <a:endParaRPr/>
          </a:p>
        </p:txBody>
      </p:sp>
      <p:pic>
        <p:nvPicPr>
          <p:cNvPr id="486" name="Google Shape;486;gefa4dd4d38_0_547"/>
          <p:cNvPicPr preferRelativeResize="0"/>
          <p:nvPr/>
        </p:nvPicPr>
        <p:blipFill>
          <a:blip r:embed="rId3">
            <a:alphaModFix/>
          </a:blip>
          <a:stretch>
            <a:fillRect/>
          </a:stretch>
        </p:blipFill>
        <p:spPr>
          <a:xfrm>
            <a:off x="133150" y="1469500"/>
            <a:ext cx="6821400" cy="5118825"/>
          </a:xfrm>
          <a:prstGeom prst="rect">
            <a:avLst/>
          </a:prstGeom>
          <a:noFill/>
          <a:ln>
            <a:noFill/>
          </a:ln>
        </p:spPr>
      </p:pic>
      <p:sp>
        <p:nvSpPr>
          <p:cNvPr id="487" name="Google Shape;487;gefa4dd4d38_0_547"/>
          <p:cNvSpPr txBox="1"/>
          <p:nvPr/>
        </p:nvSpPr>
        <p:spPr>
          <a:xfrm>
            <a:off x="6954550" y="2754775"/>
            <a:ext cx="2331000" cy="1355100"/>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None/>
            </a:pPr>
            <a:r>
              <a:rPr lang="en-US" sz="1900">
                <a:solidFill>
                  <a:schemeClr val="lt1"/>
                </a:solidFill>
              </a:rPr>
              <a:t>Here,</a:t>
            </a:r>
            <a:endParaRPr sz="3300">
              <a:solidFill>
                <a:schemeClr val="lt1"/>
              </a:solidFill>
            </a:endParaRPr>
          </a:p>
          <a:p>
            <a:pPr marL="342900" lvl="0" indent="-342900" algn="l" rtl="0">
              <a:lnSpc>
                <a:spcPct val="115000"/>
              </a:lnSpc>
              <a:spcBef>
                <a:spcPts val="800"/>
              </a:spcBef>
              <a:spcAft>
                <a:spcPts val="0"/>
              </a:spcAft>
              <a:buNone/>
            </a:pPr>
            <a:r>
              <a:rPr lang="en-US" sz="1900">
                <a:solidFill>
                  <a:schemeClr val="lt1"/>
                </a:solidFill>
              </a:rPr>
              <a:t>Orange:not clicked</a:t>
            </a:r>
            <a:endParaRPr sz="3300">
              <a:solidFill>
                <a:schemeClr val="lt1"/>
              </a:solidFill>
            </a:endParaRPr>
          </a:p>
          <a:p>
            <a:pPr marL="342900" lvl="0" indent="-342900" algn="l" rtl="0">
              <a:lnSpc>
                <a:spcPct val="115000"/>
              </a:lnSpc>
              <a:spcBef>
                <a:spcPts val="800"/>
              </a:spcBef>
              <a:spcAft>
                <a:spcPts val="1600"/>
              </a:spcAft>
              <a:buNone/>
            </a:pPr>
            <a:r>
              <a:rPr lang="en-US" sz="1900">
                <a:solidFill>
                  <a:schemeClr val="lt1"/>
                </a:solidFill>
              </a:rPr>
              <a:t>Yellow :Clicked</a:t>
            </a:r>
            <a:endParaRPr sz="190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86"/>
                                        </p:tgtEl>
                                        <p:attrNameLst>
                                          <p:attrName>style.visibility</p:attrName>
                                        </p:attrNameLst>
                                      </p:cBhvr>
                                      <p:to>
                                        <p:strVal val="visible"/>
                                      </p:to>
                                    </p:set>
                                    <p:anim calcmode="lin" valueType="num">
                                      <p:cBhvr>
                                        <p:cTn id="7" dur="1000" fill="hold"/>
                                        <p:tgtEl>
                                          <p:spTgt spid="486"/>
                                        </p:tgtEl>
                                        <p:attrNameLst>
                                          <p:attrName>ppt_w</p:attrName>
                                        </p:attrNameLst>
                                      </p:cBhvr>
                                      <p:tavLst>
                                        <p:tav tm="0">
                                          <p:val>
                                            <p:fltVal val="0"/>
                                          </p:val>
                                        </p:tav>
                                        <p:tav tm="100000">
                                          <p:val>
                                            <p:strVal val="#ppt_w"/>
                                          </p:val>
                                        </p:tav>
                                      </p:tavLst>
                                    </p:anim>
                                    <p:anim calcmode="lin" valueType="num">
                                      <p:cBhvr>
                                        <p:cTn id="8" dur="1000" fill="hold"/>
                                        <p:tgtEl>
                                          <p:spTgt spid="486"/>
                                        </p:tgtEl>
                                        <p:attrNameLst>
                                          <p:attrName>ppt_h</p:attrName>
                                        </p:attrNameLst>
                                      </p:cBhvr>
                                      <p:tavLst>
                                        <p:tav tm="0">
                                          <p:val>
                                            <p:fltVal val="0"/>
                                          </p:val>
                                        </p:tav>
                                        <p:tav tm="100000">
                                          <p:val>
                                            <p:strVal val="#ppt_h"/>
                                          </p:val>
                                        </p:tav>
                                      </p:tavLst>
                                    </p:anim>
                                    <p:anim calcmode="lin" valueType="num">
                                      <p:cBhvr>
                                        <p:cTn id="9" dur="1000" fill="hold"/>
                                        <p:tgtEl>
                                          <p:spTgt spid="486"/>
                                        </p:tgtEl>
                                        <p:attrNameLst>
                                          <p:attrName>style.rotation</p:attrName>
                                        </p:attrNameLst>
                                      </p:cBhvr>
                                      <p:tavLst>
                                        <p:tav tm="0">
                                          <p:val>
                                            <p:fltVal val="90"/>
                                          </p:val>
                                        </p:tav>
                                        <p:tav tm="100000">
                                          <p:val>
                                            <p:fltVal val="0"/>
                                          </p:val>
                                        </p:tav>
                                      </p:tavLst>
                                    </p:anim>
                                    <p:animEffect transition="in" filter="fade">
                                      <p:cBhvr>
                                        <p:cTn id="10" dur="10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gefa4dd4d38_0_567"/>
          <p:cNvSpPr txBox="1">
            <a:spLocks noGrp="1"/>
          </p:cNvSpPr>
          <p:nvPr>
            <p:ph type="subTitle" idx="1"/>
          </p:nvPr>
        </p:nvSpPr>
        <p:spPr>
          <a:xfrm>
            <a:off x="4572000" y="381875"/>
            <a:ext cx="4867800" cy="7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a:latin typeface="Cambria"/>
                <a:ea typeface="Cambria"/>
                <a:cs typeface="Cambria"/>
                <a:sym typeface="Cambria"/>
              </a:rPr>
              <a:t>   </a:t>
            </a:r>
            <a:r>
              <a:rPr lang="en-US" sz="3100" b="1">
                <a:latin typeface="Cambria"/>
                <a:ea typeface="Cambria"/>
                <a:cs typeface="Cambria"/>
                <a:sym typeface="Cambria"/>
              </a:rPr>
              <a:t>  INSIGNIFICANT</a:t>
            </a:r>
            <a:endParaRPr sz="3100" b="1">
              <a:latin typeface="Cambria"/>
              <a:ea typeface="Cambria"/>
              <a:cs typeface="Cambria"/>
              <a:sym typeface="Cambria"/>
            </a:endParaRPr>
          </a:p>
          <a:p>
            <a:pPr marL="0" lvl="0" indent="0" algn="l" rtl="0">
              <a:spcBef>
                <a:spcPts val="0"/>
              </a:spcBef>
              <a:spcAft>
                <a:spcPts val="0"/>
              </a:spcAft>
              <a:buClr>
                <a:schemeClr val="lt1"/>
              </a:buClr>
              <a:buSzPts val="2800"/>
              <a:buFont typeface="Cambria"/>
              <a:buNone/>
            </a:pPr>
            <a:r>
              <a:rPr lang="en-US" sz="3100" b="1">
                <a:latin typeface="Cambria"/>
                <a:ea typeface="Cambria"/>
                <a:cs typeface="Cambria"/>
                <a:sym typeface="Cambria"/>
              </a:rPr>
              <a:t>                     VARIABLES</a:t>
            </a:r>
            <a:endParaRPr sz="2300"/>
          </a:p>
        </p:txBody>
      </p:sp>
      <p:sp>
        <p:nvSpPr>
          <p:cNvPr id="493" name="Google Shape;493;gefa4dd4d38_0_567"/>
          <p:cNvSpPr txBox="1">
            <a:spLocks noGrp="1"/>
          </p:cNvSpPr>
          <p:nvPr>
            <p:ph type="body" idx="2"/>
          </p:nvPr>
        </p:nvSpPr>
        <p:spPr>
          <a:xfrm>
            <a:off x="5187150" y="1506975"/>
            <a:ext cx="3956700" cy="3343200"/>
          </a:xfrm>
          <a:prstGeom prst="rect">
            <a:avLst/>
          </a:prstGeom>
        </p:spPr>
        <p:txBody>
          <a:bodyPr spcFirstLastPara="1" wrap="square" lIns="91425" tIns="91425" rIns="91425" bIns="91425" anchor="t" anchorCtr="0">
            <a:noAutofit/>
          </a:bodyPr>
          <a:lstStyle/>
          <a:p>
            <a:pPr marL="342900" lvl="0" indent="-424497" algn="l" rtl="0">
              <a:lnSpc>
                <a:spcPct val="115000"/>
              </a:lnSpc>
              <a:spcBef>
                <a:spcPts val="0"/>
              </a:spcBef>
              <a:spcAft>
                <a:spcPts val="0"/>
              </a:spcAft>
              <a:buSzPts val="2900"/>
              <a:buFont typeface="Arial"/>
              <a:buChar char="•"/>
            </a:pPr>
            <a:r>
              <a:rPr lang="en-US" sz="2900" b="1">
                <a:latin typeface="Arial"/>
                <a:ea typeface="Arial"/>
                <a:cs typeface="Arial"/>
                <a:sym typeface="Arial"/>
              </a:rPr>
              <a:t>VisitId</a:t>
            </a:r>
            <a:endParaRPr sz="1300" b="1">
              <a:latin typeface="Oswald"/>
              <a:ea typeface="Oswald"/>
              <a:cs typeface="Oswald"/>
              <a:sym typeface="Oswald"/>
            </a:endParaRPr>
          </a:p>
          <a:p>
            <a:pPr marL="342900" lvl="0" indent="-424497" algn="l" rtl="0">
              <a:lnSpc>
                <a:spcPct val="115000"/>
              </a:lnSpc>
              <a:spcBef>
                <a:spcPts val="800"/>
              </a:spcBef>
              <a:spcAft>
                <a:spcPts val="0"/>
              </a:spcAft>
              <a:buSzPts val="2900"/>
              <a:buFont typeface="Arial"/>
              <a:buChar char="•"/>
            </a:pPr>
            <a:r>
              <a:rPr lang="en-US" sz="2900" b="1">
                <a:latin typeface="Arial"/>
                <a:ea typeface="Arial"/>
                <a:cs typeface="Arial"/>
                <a:sym typeface="Arial"/>
              </a:rPr>
              <a:t>Avg_income</a:t>
            </a:r>
            <a:endParaRPr sz="1300" b="1">
              <a:latin typeface="Oswald"/>
              <a:ea typeface="Oswald"/>
              <a:cs typeface="Oswald"/>
              <a:sym typeface="Oswald"/>
            </a:endParaRPr>
          </a:p>
          <a:p>
            <a:pPr marL="342900" lvl="0" indent="-424497" algn="l" rtl="0">
              <a:lnSpc>
                <a:spcPct val="115000"/>
              </a:lnSpc>
              <a:spcBef>
                <a:spcPts val="800"/>
              </a:spcBef>
              <a:spcAft>
                <a:spcPts val="0"/>
              </a:spcAft>
              <a:buSzPts val="2900"/>
              <a:buFont typeface="Arial"/>
              <a:buChar char="•"/>
            </a:pPr>
            <a:r>
              <a:rPr lang="en-US" sz="2900" b="1">
                <a:latin typeface="Arial"/>
                <a:ea typeface="Arial"/>
                <a:cs typeface="Arial"/>
                <a:sym typeface="Arial"/>
              </a:rPr>
              <a:t>Male. </a:t>
            </a:r>
            <a:endParaRPr sz="1300" b="1">
              <a:latin typeface="Oswald"/>
              <a:ea typeface="Oswald"/>
              <a:cs typeface="Oswald"/>
              <a:sym typeface="Oswald"/>
            </a:endParaRPr>
          </a:p>
          <a:p>
            <a:pPr marL="285750" lvl="0" indent="-367347" algn="l" rtl="0">
              <a:lnSpc>
                <a:spcPct val="115000"/>
              </a:lnSpc>
              <a:spcBef>
                <a:spcPts val="800"/>
              </a:spcBef>
              <a:spcAft>
                <a:spcPts val="0"/>
              </a:spcAft>
              <a:buSzPts val="2900"/>
              <a:buFont typeface="Arial"/>
              <a:buChar char="•"/>
            </a:pPr>
            <a:r>
              <a:rPr lang="en-US" sz="2900" b="1">
                <a:latin typeface="Arial"/>
                <a:ea typeface="Arial"/>
                <a:cs typeface="Arial"/>
                <a:sym typeface="Arial"/>
              </a:rPr>
              <a:t>Weekday</a:t>
            </a:r>
            <a:endParaRPr sz="1300" b="1">
              <a:latin typeface="Oswald"/>
              <a:ea typeface="Oswald"/>
              <a:cs typeface="Oswald"/>
              <a:sym typeface="Oswald"/>
            </a:endParaRPr>
          </a:p>
          <a:p>
            <a:pPr marL="342900" lvl="0" indent="-424497" algn="l" rtl="0">
              <a:lnSpc>
                <a:spcPct val="115000"/>
              </a:lnSpc>
              <a:spcBef>
                <a:spcPts val="800"/>
              </a:spcBef>
              <a:spcAft>
                <a:spcPts val="0"/>
              </a:spcAft>
              <a:buSzPts val="2900"/>
              <a:buFont typeface="Arial"/>
              <a:buChar char="•"/>
            </a:pPr>
            <a:r>
              <a:rPr lang="en-US" sz="2900" b="1">
                <a:latin typeface="Arial"/>
                <a:ea typeface="Arial"/>
                <a:cs typeface="Arial"/>
                <a:sym typeface="Arial"/>
              </a:rPr>
              <a:t>Month </a:t>
            </a:r>
            <a:endParaRPr sz="1300" b="1">
              <a:latin typeface="Oswald"/>
              <a:ea typeface="Oswald"/>
              <a:cs typeface="Oswald"/>
              <a:sym typeface="Oswald"/>
            </a:endParaRPr>
          </a:p>
          <a:p>
            <a:pPr marL="342900" lvl="0" indent="-424497" algn="l" rtl="0">
              <a:lnSpc>
                <a:spcPct val="115000"/>
              </a:lnSpc>
              <a:spcBef>
                <a:spcPts val="800"/>
              </a:spcBef>
              <a:spcAft>
                <a:spcPts val="0"/>
              </a:spcAft>
              <a:buSzPts val="2900"/>
              <a:buFont typeface="Arial"/>
              <a:buChar char="•"/>
            </a:pPr>
            <a:r>
              <a:rPr lang="en-US" sz="2900" b="1">
                <a:latin typeface="Arial"/>
                <a:ea typeface="Arial"/>
                <a:cs typeface="Arial"/>
                <a:sym typeface="Arial"/>
              </a:rPr>
              <a:t>Year</a:t>
            </a:r>
            <a:endParaRPr sz="2900" b="1">
              <a:latin typeface="Arial"/>
              <a:ea typeface="Arial"/>
              <a:cs typeface="Arial"/>
              <a:sym typeface="Arial"/>
            </a:endParaRPr>
          </a:p>
          <a:p>
            <a:pPr marL="342900" lvl="0" indent="-424497" algn="l" rtl="0">
              <a:lnSpc>
                <a:spcPct val="115000"/>
              </a:lnSpc>
              <a:spcBef>
                <a:spcPts val="800"/>
              </a:spcBef>
              <a:spcAft>
                <a:spcPts val="1600"/>
              </a:spcAft>
              <a:buSzPts val="2900"/>
              <a:buFont typeface="Arial"/>
              <a:buChar char="•"/>
            </a:pPr>
            <a:r>
              <a:rPr lang="en-US" sz="2900" b="1">
                <a:latin typeface="Arial"/>
                <a:ea typeface="Arial"/>
                <a:cs typeface="Arial"/>
                <a:sym typeface="Arial"/>
              </a:rPr>
              <a:t>Ad_topic</a:t>
            </a:r>
            <a:endParaRPr sz="1100" b="1">
              <a:latin typeface="Oswald"/>
              <a:ea typeface="Oswald"/>
              <a:cs typeface="Oswald"/>
              <a:sym typeface="Oswald"/>
            </a:endParaRPr>
          </a:p>
        </p:txBody>
      </p:sp>
      <p:sp>
        <p:nvSpPr>
          <p:cNvPr id="494" name="Google Shape;494;gefa4dd4d38_0_567"/>
          <p:cNvSpPr txBox="1">
            <a:spLocks noGrp="1"/>
          </p:cNvSpPr>
          <p:nvPr>
            <p:ph type="title"/>
          </p:nvPr>
        </p:nvSpPr>
        <p:spPr>
          <a:xfrm>
            <a:off x="154100" y="131050"/>
            <a:ext cx="41607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ambria"/>
                <a:ea typeface="Cambria"/>
                <a:cs typeface="Cambria"/>
                <a:sym typeface="Cambria"/>
              </a:rPr>
              <a:t>  </a:t>
            </a:r>
            <a:r>
              <a:rPr lang="en-US" sz="3100" b="1">
                <a:latin typeface="Cambria"/>
                <a:ea typeface="Cambria"/>
                <a:cs typeface="Cambria"/>
                <a:sym typeface="Cambria"/>
              </a:rPr>
              <a:t>SIGNIFICANT   </a:t>
            </a:r>
            <a:endParaRPr sz="3100" b="1">
              <a:latin typeface="Cambria"/>
              <a:ea typeface="Cambria"/>
              <a:cs typeface="Cambria"/>
              <a:sym typeface="Cambria"/>
            </a:endParaRPr>
          </a:p>
          <a:p>
            <a:pPr marL="0" lvl="0" indent="0" algn="l" rtl="0">
              <a:spcBef>
                <a:spcPts val="0"/>
              </a:spcBef>
              <a:spcAft>
                <a:spcPts val="0"/>
              </a:spcAft>
              <a:buNone/>
            </a:pPr>
            <a:r>
              <a:rPr lang="en-US" sz="3100" b="1">
                <a:latin typeface="Cambria"/>
                <a:ea typeface="Cambria"/>
                <a:cs typeface="Cambria"/>
                <a:sym typeface="Cambria"/>
              </a:rPr>
              <a:t>               VARIABLES</a:t>
            </a:r>
            <a:endParaRPr sz="3100" b="1">
              <a:latin typeface="Cambria"/>
              <a:ea typeface="Cambria"/>
              <a:cs typeface="Cambria"/>
              <a:sym typeface="Cambria"/>
            </a:endParaRPr>
          </a:p>
          <a:p>
            <a:pPr marL="0" lvl="0" indent="0" algn="l" rtl="0">
              <a:spcBef>
                <a:spcPts val="0"/>
              </a:spcBef>
              <a:spcAft>
                <a:spcPts val="0"/>
              </a:spcAft>
              <a:buNone/>
            </a:pPr>
            <a:endParaRPr b="1">
              <a:solidFill>
                <a:schemeClr val="lt1"/>
              </a:solidFill>
              <a:latin typeface="Cambria"/>
              <a:ea typeface="Cambria"/>
              <a:cs typeface="Cambria"/>
              <a:sym typeface="Cambria"/>
            </a:endParaRPr>
          </a:p>
          <a:p>
            <a:pPr marL="342900" lvl="0" indent="-419100" algn="l" rtl="0">
              <a:lnSpc>
                <a:spcPct val="115000"/>
              </a:lnSpc>
              <a:spcBef>
                <a:spcPts val="0"/>
              </a:spcBef>
              <a:spcAft>
                <a:spcPts val="0"/>
              </a:spcAft>
              <a:buClr>
                <a:schemeClr val="lt1"/>
              </a:buClr>
              <a:buSzPts val="2800"/>
              <a:buFont typeface="Arial"/>
              <a:buChar char="•"/>
            </a:pPr>
            <a:r>
              <a:rPr lang="en-US" sz="3000" b="1">
                <a:solidFill>
                  <a:schemeClr val="lt1"/>
                </a:solidFill>
                <a:latin typeface="Arial"/>
                <a:ea typeface="Arial"/>
                <a:cs typeface="Arial"/>
                <a:sym typeface="Arial"/>
              </a:rPr>
              <a:t>Time_spent </a:t>
            </a:r>
            <a:endParaRPr sz="3000" b="1">
              <a:solidFill>
                <a:schemeClr val="lt1"/>
              </a:solidFill>
              <a:latin typeface="Arial"/>
              <a:ea typeface="Arial"/>
              <a:cs typeface="Arial"/>
              <a:sym typeface="Arial"/>
            </a:endParaRPr>
          </a:p>
          <a:p>
            <a:pPr marL="342900" lvl="0" indent="-419100" algn="l" rtl="0">
              <a:lnSpc>
                <a:spcPct val="115000"/>
              </a:lnSpc>
              <a:spcBef>
                <a:spcPts val="0"/>
              </a:spcBef>
              <a:spcAft>
                <a:spcPts val="0"/>
              </a:spcAft>
              <a:buClr>
                <a:schemeClr val="lt1"/>
              </a:buClr>
              <a:buSzPts val="2800"/>
              <a:buFont typeface="Arial"/>
              <a:buChar char="•"/>
            </a:pPr>
            <a:r>
              <a:rPr lang="en-US" sz="3000" b="1">
                <a:solidFill>
                  <a:schemeClr val="lt1"/>
                </a:solidFill>
                <a:latin typeface="Arial"/>
                <a:ea typeface="Arial"/>
                <a:cs typeface="Arial"/>
                <a:sym typeface="Arial"/>
              </a:rPr>
              <a:t>Internet_usage</a:t>
            </a:r>
            <a:endParaRPr sz="3000" b="1">
              <a:solidFill>
                <a:schemeClr val="lt1"/>
              </a:solidFill>
              <a:latin typeface="Arial"/>
              <a:ea typeface="Arial"/>
              <a:cs typeface="Arial"/>
              <a:sym typeface="Arial"/>
            </a:endParaRPr>
          </a:p>
          <a:p>
            <a:pPr marL="342900" lvl="0" indent="-419100" algn="l" rtl="0">
              <a:lnSpc>
                <a:spcPct val="115000"/>
              </a:lnSpc>
              <a:spcBef>
                <a:spcPts val="0"/>
              </a:spcBef>
              <a:spcAft>
                <a:spcPts val="0"/>
              </a:spcAft>
              <a:buClr>
                <a:schemeClr val="lt1"/>
              </a:buClr>
              <a:buSzPts val="2800"/>
              <a:buFont typeface="Arial"/>
              <a:buChar char="•"/>
            </a:pPr>
            <a:r>
              <a:rPr lang="en-US" sz="3000" b="1">
                <a:solidFill>
                  <a:schemeClr val="lt1"/>
                </a:solidFill>
                <a:latin typeface="Arial"/>
                <a:ea typeface="Arial"/>
                <a:cs typeface="Arial"/>
                <a:sym typeface="Arial"/>
              </a:rPr>
              <a:t>Age</a:t>
            </a:r>
            <a:endParaRPr sz="3000" b="1">
              <a:solidFill>
                <a:schemeClr val="lt1"/>
              </a:solidFill>
              <a:latin typeface="Arial"/>
              <a:ea typeface="Arial"/>
              <a:cs typeface="Arial"/>
              <a:sym typeface="Arial"/>
            </a:endParaRPr>
          </a:p>
          <a:p>
            <a:pPr marL="342900" lvl="0" indent="-419100" algn="l" rtl="0">
              <a:lnSpc>
                <a:spcPct val="115000"/>
              </a:lnSpc>
              <a:spcBef>
                <a:spcPts val="0"/>
              </a:spcBef>
              <a:spcAft>
                <a:spcPts val="0"/>
              </a:spcAft>
              <a:buClr>
                <a:schemeClr val="lt1"/>
              </a:buClr>
              <a:buSzPts val="2800"/>
              <a:buFont typeface="Arial"/>
              <a:buChar char="•"/>
            </a:pPr>
            <a:r>
              <a:rPr lang="en-US" sz="3000" b="1">
                <a:solidFill>
                  <a:schemeClr val="lt1"/>
                </a:solidFill>
                <a:latin typeface="Arial"/>
                <a:ea typeface="Arial"/>
                <a:cs typeface="Arial"/>
                <a:sym typeface="Arial"/>
              </a:rPr>
              <a:t>City_code</a:t>
            </a:r>
            <a:endParaRPr sz="3000" b="1">
              <a:solidFill>
                <a:schemeClr val="lt1"/>
              </a:solidFill>
              <a:latin typeface="Arial"/>
              <a:ea typeface="Arial"/>
              <a:cs typeface="Arial"/>
              <a:sym typeface="Arial"/>
            </a:endParaRPr>
          </a:p>
          <a:p>
            <a:pPr marL="342900" lvl="0" indent="-419100" algn="l" rtl="0">
              <a:lnSpc>
                <a:spcPct val="115000"/>
              </a:lnSpc>
              <a:spcBef>
                <a:spcPts val="0"/>
              </a:spcBef>
              <a:spcAft>
                <a:spcPts val="0"/>
              </a:spcAft>
              <a:buClr>
                <a:schemeClr val="lt1"/>
              </a:buClr>
              <a:buSzPts val="2800"/>
              <a:buFont typeface="Arial"/>
              <a:buChar char="•"/>
            </a:pPr>
            <a:r>
              <a:rPr lang="en-US" sz="3000" b="1">
                <a:solidFill>
                  <a:schemeClr val="lt1"/>
                </a:solidFill>
                <a:latin typeface="Arial"/>
                <a:ea typeface="Arial"/>
                <a:cs typeface="Arial"/>
                <a:sym typeface="Arial"/>
              </a:rPr>
              <a:t> Time_period</a:t>
            </a:r>
            <a:endParaRPr sz="3900" b="1">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efa4dd4d38_0_485"/>
          <p:cNvSpPr txBox="1">
            <a:spLocks noGrp="1"/>
          </p:cNvSpPr>
          <p:nvPr>
            <p:ph type="title"/>
          </p:nvPr>
        </p:nvSpPr>
        <p:spPr>
          <a:xfrm>
            <a:off x="3736300" y="2773138"/>
            <a:ext cx="4252800" cy="563100"/>
          </a:xfrm>
          <a:prstGeom prst="rect">
            <a:avLst/>
          </a:prstGeom>
        </p:spPr>
        <p:txBody>
          <a:bodyPr spcFirstLastPara="1" wrap="square" lIns="91425" tIns="91425" rIns="91425" bIns="91425" anchor="b" anchorCtr="0">
            <a:noAutofit/>
          </a:bodyPr>
          <a:lstStyle/>
          <a:p>
            <a:pPr marL="342900" lvl="0" indent="-368300" algn="l" rtl="0">
              <a:lnSpc>
                <a:spcPct val="115000"/>
              </a:lnSpc>
              <a:spcBef>
                <a:spcPts val="800"/>
              </a:spcBef>
              <a:spcAft>
                <a:spcPts val="0"/>
              </a:spcAft>
              <a:buClr>
                <a:schemeClr val="lt1"/>
              </a:buClr>
              <a:buSzPts val="2000"/>
              <a:buFont typeface="Arial"/>
              <a:buChar char="•"/>
            </a:pPr>
            <a:r>
              <a:rPr lang="en-US" sz="2200" i="1">
                <a:solidFill>
                  <a:schemeClr val="lt1"/>
                </a:solidFill>
                <a:latin typeface="Cambria"/>
                <a:ea typeface="Cambria"/>
                <a:cs typeface="Cambria"/>
                <a:sym typeface="Cambria"/>
              </a:rPr>
              <a:t>Balanced Accuracy : 0.9240 </a:t>
            </a:r>
            <a:endParaRPr sz="2400"/>
          </a:p>
        </p:txBody>
      </p:sp>
      <p:sp>
        <p:nvSpPr>
          <p:cNvPr id="500" name="Google Shape;500;gefa4dd4d38_0_485"/>
          <p:cNvSpPr txBox="1">
            <a:spLocks noGrp="1"/>
          </p:cNvSpPr>
          <p:nvPr>
            <p:ph type="subTitle" idx="1"/>
          </p:nvPr>
        </p:nvSpPr>
        <p:spPr>
          <a:xfrm>
            <a:off x="418575" y="3085313"/>
            <a:ext cx="3322200" cy="891900"/>
          </a:xfrm>
          <a:prstGeom prst="rect">
            <a:avLst/>
          </a:prstGeom>
        </p:spPr>
        <p:txBody>
          <a:bodyPr spcFirstLastPara="1" wrap="square" lIns="91425" tIns="91425" rIns="91425" bIns="91425" anchor="t" anchorCtr="0">
            <a:noAutofit/>
          </a:bodyPr>
          <a:lstStyle/>
          <a:p>
            <a:pPr marL="342900" lvl="0" indent="-368300" algn="l" rtl="0">
              <a:lnSpc>
                <a:spcPct val="115000"/>
              </a:lnSpc>
              <a:spcBef>
                <a:spcPts val="800"/>
              </a:spcBef>
              <a:spcAft>
                <a:spcPts val="0"/>
              </a:spcAft>
              <a:buSzPts val="2000"/>
              <a:buFont typeface="Arial"/>
              <a:buChar char="•"/>
            </a:pPr>
            <a:r>
              <a:rPr lang="en-US" sz="2200" i="1">
                <a:solidFill>
                  <a:schemeClr val="lt1"/>
                </a:solidFill>
                <a:latin typeface="Cambria"/>
                <a:ea typeface="Cambria"/>
                <a:cs typeface="Cambria"/>
                <a:sym typeface="Cambria"/>
              </a:rPr>
              <a:t>Neg Pred Value : 0.8902 </a:t>
            </a:r>
            <a:endParaRPr sz="2000"/>
          </a:p>
        </p:txBody>
      </p:sp>
      <p:sp>
        <p:nvSpPr>
          <p:cNvPr id="501" name="Google Shape;501;gefa4dd4d38_0_485"/>
          <p:cNvSpPr txBox="1">
            <a:spLocks noGrp="1"/>
          </p:cNvSpPr>
          <p:nvPr>
            <p:ph type="subTitle" idx="5"/>
          </p:nvPr>
        </p:nvSpPr>
        <p:spPr>
          <a:xfrm>
            <a:off x="499425" y="5201263"/>
            <a:ext cx="6788400" cy="891900"/>
          </a:xfrm>
          <a:prstGeom prst="rect">
            <a:avLst/>
          </a:prstGeom>
        </p:spPr>
        <p:txBody>
          <a:bodyPr spcFirstLastPara="1" wrap="square" lIns="91425" tIns="91425" rIns="91425" bIns="91425" anchor="t" anchorCtr="0">
            <a:noAutofit/>
          </a:bodyPr>
          <a:lstStyle/>
          <a:p>
            <a:pPr marL="342900" lvl="0" indent="-361950" algn="l" rtl="0">
              <a:lnSpc>
                <a:spcPct val="115000"/>
              </a:lnSpc>
              <a:spcBef>
                <a:spcPts val="800"/>
              </a:spcBef>
              <a:spcAft>
                <a:spcPts val="1600"/>
              </a:spcAft>
              <a:buSzPts val="1900"/>
              <a:buFont typeface="Arial"/>
              <a:buChar char="•"/>
            </a:pPr>
            <a:r>
              <a:rPr lang="en-US" sz="2100" i="1">
                <a:solidFill>
                  <a:schemeClr val="lt1"/>
                </a:solidFill>
                <a:latin typeface="Cambria"/>
                <a:ea typeface="Cambria"/>
                <a:cs typeface="Cambria"/>
                <a:sym typeface="Cambria"/>
              </a:rPr>
              <a:t>Vif value for all variables &lt;5 no multicollinearity</a:t>
            </a:r>
            <a:endParaRPr sz="1900"/>
          </a:p>
        </p:txBody>
      </p:sp>
      <p:sp>
        <p:nvSpPr>
          <p:cNvPr id="502" name="Google Shape;502;gefa4dd4d38_0_485"/>
          <p:cNvSpPr txBox="1">
            <a:spLocks noGrp="1"/>
          </p:cNvSpPr>
          <p:nvPr>
            <p:ph type="title" idx="6"/>
          </p:nvPr>
        </p:nvSpPr>
        <p:spPr>
          <a:xfrm>
            <a:off x="499425" y="1298175"/>
            <a:ext cx="3160500" cy="563100"/>
          </a:xfrm>
          <a:prstGeom prst="rect">
            <a:avLst/>
          </a:prstGeom>
        </p:spPr>
        <p:txBody>
          <a:bodyPr spcFirstLastPara="1" wrap="square" lIns="91425" tIns="91425" rIns="91425" bIns="91425" anchor="b" anchorCtr="0">
            <a:noAutofit/>
          </a:bodyPr>
          <a:lstStyle/>
          <a:p>
            <a:pPr marL="342900" lvl="0" indent="-368300" algn="l" rtl="0">
              <a:lnSpc>
                <a:spcPct val="115000"/>
              </a:lnSpc>
              <a:spcBef>
                <a:spcPts val="0"/>
              </a:spcBef>
              <a:spcAft>
                <a:spcPts val="0"/>
              </a:spcAft>
              <a:buClr>
                <a:schemeClr val="lt1"/>
              </a:buClr>
              <a:buSzPts val="2000"/>
              <a:buFont typeface="Arial"/>
              <a:buChar char="•"/>
            </a:pPr>
            <a:r>
              <a:rPr lang="en-US" sz="2200" i="1">
                <a:solidFill>
                  <a:schemeClr val="lt1"/>
                </a:solidFill>
                <a:latin typeface="Cambria"/>
                <a:ea typeface="Cambria"/>
                <a:cs typeface="Cambria"/>
                <a:sym typeface="Cambria"/>
              </a:rPr>
              <a:t>Accuracy : 92.24 %</a:t>
            </a:r>
            <a:endParaRPr sz="2400"/>
          </a:p>
        </p:txBody>
      </p:sp>
      <p:sp>
        <p:nvSpPr>
          <p:cNvPr id="503" name="Google Shape;503;gefa4dd4d38_0_485"/>
          <p:cNvSpPr txBox="1">
            <a:spLocks noGrp="1"/>
          </p:cNvSpPr>
          <p:nvPr>
            <p:ph type="subTitle" idx="7"/>
          </p:nvPr>
        </p:nvSpPr>
        <p:spPr>
          <a:xfrm>
            <a:off x="909375" y="2054900"/>
            <a:ext cx="5326200" cy="891900"/>
          </a:xfrm>
          <a:prstGeom prst="rect">
            <a:avLst/>
          </a:prstGeom>
        </p:spPr>
        <p:txBody>
          <a:bodyPr spcFirstLastPara="1" wrap="square" lIns="91425" tIns="91425" rIns="91425" bIns="91425" anchor="t" anchorCtr="0">
            <a:noAutofit/>
          </a:bodyPr>
          <a:lstStyle/>
          <a:p>
            <a:pPr marL="342900" lvl="0" indent="-368300" algn="l" rtl="0">
              <a:lnSpc>
                <a:spcPct val="115000"/>
              </a:lnSpc>
              <a:spcBef>
                <a:spcPts val="800"/>
              </a:spcBef>
              <a:spcAft>
                <a:spcPts val="0"/>
              </a:spcAft>
              <a:buSzPts val="2000"/>
              <a:buFont typeface="Arial"/>
              <a:buChar char="•"/>
            </a:pPr>
            <a:r>
              <a:rPr lang="en-US" sz="2200" i="1">
                <a:solidFill>
                  <a:schemeClr val="lt1"/>
                </a:solidFill>
                <a:latin typeface="Cambria"/>
                <a:ea typeface="Cambria"/>
                <a:cs typeface="Cambria"/>
                <a:sym typeface="Cambria"/>
              </a:rPr>
              <a:t>Mcnemar's Test P-Value : 0.0004091 </a:t>
            </a:r>
            <a:endParaRPr sz="2000"/>
          </a:p>
        </p:txBody>
      </p:sp>
      <p:sp>
        <p:nvSpPr>
          <p:cNvPr id="504" name="Google Shape;504;gefa4dd4d38_0_485"/>
          <p:cNvSpPr txBox="1">
            <a:spLocks noGrp="1"/>
          </p:cNvSpPr>
          <p:nvPr>
            <p:ph type="title" idx="8"/>
          </p:nvPr>
        </p:nvSpPr>
        <p:spPr>
          <a:xfrm>
            <a:off x="3190625" y="1586788"/>
            <a:ext cx="4252800" cy="563100"/>
          </a:xfrm>
          <a:prstGeom prst="rect">
            <a:avLst/>
          </a:prstGeom>
        </p:spPr>
        <p:txBody>
          <a:bodyPr spcFirstLastPara="1" wrap="square" lIns="91425" tIns="91425" rIns="91425" bIns="91425" anchor="b" anchorCtr="0">
            <a:noAutofit/>
          </a:bodyPr>
          <a:lstStyle/>
          <a:p>
            <a:pPr marL="342900" lvl="0" indent="-368300" algn="l" rtl="0">
              <a:lnSpc>
                <a:spcPct val="115000"/>
              </a:lnSpc>
              <a:spcBef>
                <a:spcPts val="800"/>
              </a:spcBef>
              <a:spcAft>
                <a:spcPts val="0"/>
              </a:spcAft>
              <a:buClr>
                <a:schemeClr val="lt1"/>
              </a:buClr>
              <a:buSzPts val="2000"/>
              <a:buFont typeface="Arial"/>
              <a:buChar char="•"/>
            </a:pPr>
            <a:r>
              <a:rPr lang="en-US" sz="2200" i="1">
                <a:solidFill>
                  <a:schemeClr val="lt1"/>
                </a:solidFill>
                <a:latin typeface="Cambria"/>
                <a:ea typeface="Cambria"/>
                <a:cs typeface="Cambria"/>
                <a:sym typeface="Cambria"/>
              </a:rPr>
              <a:t>P-Value [Acc &gt; NIR] : &lt; 2.2e-16</a:t>
            </a:r>
            <a:endParaRPr sz="2400"/>
          </a:p>
        </p:txBody>
      </p:sp>
      <p:sp>
        <p:nvSpPr>
          <p:cNvPr id="505" name="Google Shape;505;gefa4dd4d38_0_485"/>
          <p:cNvSpPr txBox="1">
            <a:spLocks noGrp="1"/>
          </p:cNvSpPr>
          <p:nvPr>
            <p:ph type="subTitle" idx="9"/>
          </p:nvPr>
        </p:nvSpPr>
        <p:spPr>
          <a:xfrm>
            <a:off x="2834825" y="4559325"/>
            <a:ext cx="4964400" cy="891900"/>
          </a:xfrm>
          <a:prstGeom prst="rect">
            <a:avLst/>
          </a:prstGeom>
        </p:spPr>
        <p:txBody>
          <a:bodyPr spcFirstLastPara="1" wrap="square" lIns="91425" tIns="91425" rIns="91425" bIns="91425" anchor="t" anchorCtr="0">
            <a:noAutofit/>
          </a:bodyPr>
          <a:lstStyle/>
          <a:p>
            <a:pPr marL="342900" lvl="0" indent="-342900" algn="l" rtl="0">
              <a:lnSpc>
                <a:spcPct val="115000"/>
              </a:lnSpc>
              <a:spcBef>
                <a:spcPts val="800"/>
              </a:spcBef>
              <a:spcAft>
                <a:spcPts val="0"/>
              </a:spcAft>
              <a:buSzPts val="1600"/>
              <a:buFont typeface="Arial"/>
              <a:buChar char="•"/>
            </a:pPr>
            <a:r>
              <a:rPr lang="en-US" sz="2200" i="1">
                <a:solidFill>
                  <a:schemeClr val="lt1"/>
                </a:solidFill>
                <a:latin typeface="Cambria"/>
                <a:ea typeface="Cambria"/>
                <a:cs typeface="Cambria"/>
                <a:sym typeface="Cambria"/>
              </a:rPr>
              <a:t>Pos Pred Value or Precision  : 0.9494</a:t>
            </a:r>
            <a:r>
              <a:rPr lang="en-US" sz="1800" i="1">
                <a:solidFill>
                  <a:schemeClr val="lt1"/>
                </a:solidFill>
                <a:latin typeface="Cambria"/>
                <a:ea typeface="Cambria"/>
                <a:cs typeface="Cambria"/>
                <a:sym typeface="Cambria"/>
              </a:rPr>
              <a:t> </a:t>
            </a:r>
            <a:endParaRPr/>
          </a:p>
        </p:txBody>
      </p:sp>
      <p:sp>
        <p:nvSpPr>
          <p:cNvPr id="506" name="Google Shape;506;gefa4dd4d38_0_485"/>
          <p:cNvSpPr txBox="1">
            <a:spLocks noGrp="1"/>
          </p:cNvSpPr>
          <p:nvPr>
            <p:ph type="title" idx="13"/>
          </p:nvPr>
        </p:nvSpPr>
        <p:spPr>
          <a:xfrm>
            <a:off x="1367875" y="4115750"/>
            <a:ext cx="2908500" cy="563100"/>
          </a:xfrm>
          <a:prstGeom prst="rect">
            <a:avLst/>
          </a:prstGeom>
        </p:spPr>
        <p:txBody>
          <a:bodyPr spcFirstLastPara="1" wrap="square" lIns="91425" tIns="91425" rIns="91425" bIns="91425" anchor="b" anchorCtr="0">
            <a:noAutofit/>
          </a:bodyPr>
          <a:lstStyle/>
          <a:p>
            <a:pPr marL="342900" lvl="0" indent="-342900" algn="l" rtl="0">
              <a:lnSpc>
                <a:spcPct val="115000"/>
              </a:lnSpc>
              <a:spcBef>
                <a:spcPts val="800"/>
              </a:spcBef>
              <a:spcAft>
                <a:spcPts val="0"/>
              </a:spcAft>
              <a:buClr>
                <a:schemeClr val="lt1"/>
              </a:buClr>
              <a:buSzPts val="1600"/>
              <a:buFont typeface="Arial"/>
              <a:buChar char="•"/>
            </a:pPr>
            <a:r>
              <a:rPr lang="en-US" sz="2200" i="1">
                <a:solidFill>
                  <a:schemeClr val="lt1"/>
                </a:solidFill>
                <a:latin typeface="Cambria"/>
                <a:ea typeface="Cambria"/>
                <a:cs typeface="Cambria"/>
                <a:sym typeface="Cambria"/>
              </a:rPr>
              <a:t> Sensitivity : 0.9116</a:t>
            </a:r>
            <a:r>
              <a:rPr lang="en-US" sz="1800" i="1">
                <a:solidFill>
                  <a:schemeClr val="lt1"/>
                </a:solidFill>
                <a:latin typeface="Cambria"/>
                <a:ea typeface="Cambria"/>
                <a:cs typeface="Cambria"/>
                <a:sym typeface="Cambria"/>
              </a:rPr>
              <a:t>     </a:t>
            </a:r>
            <a:endParaRPr/>
          </a:p>
        </p:txBody>
      </p:sp>
      <p:sp>
        <p:nvSpPr>
          <p:cNvPr id="507" name="Google Shape;507;gefa4dd4d38_0_485"/>
          <p:cNvSpPr txBox="1">
            <a:spLocks noGrp="1"/>
          </p:cNvSpPr>
          <p:nvPr>
            <p:ph type="subTitle" idx="14"/>
          </p:nvPr>
        </p:nvSpPr>
        <p:spPr>
          <a:xfrm>
            <a:off x="3775775" y="3526050"/>
            <a:ext cx="3082500" cy="891900"/>
          </a:xfrm>
          <a:prstGeom prst="rect">
            <a:avLst/>
          </a:prstGeom>
        </p:spPr>
        <p:txBody>
          <a:bodyPr spcFirstLastPara="1" wrap="square" lIns="91425" tIns="91425" rIns="91425" bIns="91425" anchor="t" anchorCtr="0">
            <a:noAutofit/>
          </a:bodyPr>
          <a:lstStyle/>
          <a:p>
            <a:pPr marL="342900" lvl="0" indent="-368300" algn="l" rtl="0">
              <a:lnSpc>
                <a:spcPct val="115000"/>
              </a:lnSpc>
              <a:spcBef>
                <a:spcPts val="800"/>
              </a:spcBef>
              <a:spcAft>
                <a:spcPts val="0"/>
              </a:spcAft>
              <a:buSzPts val="2000"/>
              <a:buFont typeface="Arial"/>
              <a:buChar char="•"/>
            </a:pPr>
            <a:r>
              <a:rPr lang="en-US" sz="2200" i="1">
                <a:solidFill>
                  <a:schemeClr val="lt1"/>
                </a:solidFill>
                <a:latin typeface="Cambria"/>
                <a:ea typeface="Cambria"/>
                <a:cs typeface="Cambria"/>
                <a:sym typeface="Cambria"/>
              </a:rPr>
              <a:t>Specificity : 0.9365</a:t>
            </a:r>
            <a:endParaRPr sz="2000"/>
          </a:p>
        </p:txBody>
      </p:sp>
      <p:sp>
        <p:nvSpPr>
          <p:cNvPr id="508" name="Google Shape;508;gefa4dd4d38_0_485"/>
          <p:cNvSpPr txBox="1">
            <a:spLocks noGrp="1"/>
          </p:cNvSpPr>
          <p:nvPr>
            <p:ph type="title" idx="15"/>
          </p:nvPr>
        </p:nvSpPr>
        <p:spPr>
          <a:xfrm>
            <a:off x="396125" y="342892"/>
            <a:ext cx="76749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2800"/>
              <a:buFont typeface="Cambria"/>
              <a:buNone/>
            </a:pPr>
            <a:r>
              <a:rPr lang="en-US" b="1">
                <a:latin typeface="Cambria"/>
                <a:ea typeface="Cambria"/>
                <a:cs typeface="Cambria"/>
                <a:sym typeface="Cambria"/>
              </a:rPr>
              <a:t>  </a:t>
            </a:r>
            <a:r>
              <a:rPr lang="en-US" sz="3100" b="1">
                <a:latin typeface="Cambria"/>
                <a:ea typeface="Cambria"/>
                <a:cs typeface="Cambria"/>
                <a:sym typeface="Cambria"/>
              </a:rPr>
              <a:t>     RESULTS OBTAINED</a:t>
            </a:r>
            <a:endParaRPr sz="310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14"/>
          <p:cNvSpPr txBox="1">
            <a:spLocks noGrp="1"/>
          </p:cNvSpPr>
          <p:nvPr>
            <p:ph type="title" idx="4"/>
          </p:nvPr>
        </p:nvSpPr>
        <p:spPr>
          <a:xfrm>
            <a:off x="636175" y="433492"/>
            <a:ext cx="7674900" cy="763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800"/>
              <a:buFont typeface="Cambria"/>
              <a:buNone/>
            </a:pPr>
            <a:r>
              <a:rPr lang="en-US" b="1">
                <a:latin typeface="Cambria"/>
                <a:ea typeface="Cambria"/>
                <a:cs typeface="Cambria"/>
                <a:sym typeface="Cambria"/>
              </a:rPr>
              <a:t>      </a:t>
            </a:r>
            <a:r>
              <a:rPr lang="en-US" sz="3100" b="1">
                <a:latin typeface="Cambria"/>
                <a:ea typeface="Cambria"/>
                <a:cs typeface="Cambria"/>
                <a:sym typeface="Cambria"/>
              </a:rPr>
              <a:t> VARIABLE  RELATIONSHIPS</a:t>
            </a:r>
            <a:endParaRPr sz="3100"/>
          </a:p>
        </p:txBody>
      </p:sp>
      <p:sp>
        <p:nvSpPr>
          <p:cNvPr id="514" name="Google Shape;514;p14"/>
          <p:cNvSpPr txBox="1">
            <a:spLocks noGrp="1"/>
          </p:cNvSpPr>
          <p:nvPr>
            <p:ph type="subTitle" idx="4294967295"/>
          </p:nvPr>
        </p:nvSpPr>
        <p:spPr>
          <a:xfrm>
            <a:off x="2531837" y="1971780"/>
            <a:ext cx="3764400" cy="1704000"/>
          </a:xfrm>
          <a:prstGeom prst="rect">
            <a:avLst/>
          </a:prstGeom>
        </p:spPr>
        <p:txBody>
          <a:bodyPr spcFirstLastPara="1" wrap="square" lIns="91425" tIns="91425" rIns="91425" bIns="91425" anchor="t" anchorCtr="0">
            <a:noAutofit/>
          </a:bodyPr>
          <a:lstStyle/>
          <a:p>
            <a:pPr marL="457200" lvl="0" indent="-374650" algn="l" rtl="0">
              <a:lnSpc>
                <a:spcPct val="115000"/>
              </a:lnSpc>
              <a:spcBef>
                <a:spcPts val="800"/>
              </a:spcBef>
              <a:spcAft>
                <a:spcPts val="0"/>
              </a:spcAft>
              <a:buSzPts val="2300"/>
              <a:buFont typeface="Cambria"/>
              <a:buChar char="●"/>
            </a:pPr>
            <a:r>
              <a:rPr lang="en-US" sz="2300" i="1" dirty="0">
                <a:latin typeface="Cambria"/>
                <a:ea typeface="Cambria"/>
                <a:cs typeface="Cambria"/>
                <a:sym typeface="Cambria"/>
              </a:rPr>
              <a:t>Positive variables: Age(having positive co-efficient)</a:t>
            </a:r>
            <a:endParaRPr sz="1900" dirty="0"/>
          </a:p>
        </p:txBody>
      </p:sp>
      <p:sp>
        <p:nvSpPr>
          <p:cNvPr id="515" name="Google Shape;515;p14"/>
          <p:cNvSpPr txBox="1">
            <a:spLocks noGrp="1"/>
          </p:cNvSpPr>
          <p:nvPr>
            <p:ph type="subTitle" idx="4294967295"/>
          </p:nvPr>
        </p:nvSpPr>
        <p:spPr>
          <a:xfrm>
            <a:off x="2889825" y="4411475"/>
            <a:ext cx="3949200" cy="17040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800"/>
              </a:spcBef>
              <a:spcAft>
                <a:spcPts val="0"/>
              </a:spcAft>
              <a:buSzPts val="2200"/>
              <a:buFont typeface="Cambria"/>
              <a:buChar char="●"/>
            </a:pPr>
            <a:r>
              <a:rPr lang="en-US" sz="2200" i="1">
                <a:latin typeface="Cambria"/>
                <a:ea typeface="Cambria"/>
                <a:cs typeface="Cambria"/>
                <a:sym typeface="Cambria"/>
              </a:rPr>
              <a:t>Negative Variables: Time_Spent,City_Code,Time_Period(having negative</a:t>
            </a:r>
            <a:endParaRPr sz="180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efa4dd4d38_0_532"/>
          <p:cNvSpPr txBox="1">
            <a:spLocks noGrp="1"/>
          </p:cNvSpPr>
          <p:nvPr>
            <p:ph type="subTitle" idx="1"/>
          </p:nvPr>
        </p:nvSpPr>
        <p:spPr>
          <a:xfrm flipH="1">
            <a:off x="4640339" y="2831238"/>
            <a:ext cx="4818300" cy="1195500"/>
          </a:xfrm>
          <a:prstGeom prst="rect">
            <a:avLst/>
          </a:prstGeom>
        </p:spPr>
        <p:txBody>
          <a:bodyPr spcFirstLastPara="1" wrap="square" lIns="91425" tIns="91425" rIns="91425" bIns="91425" anchor="t" anchorCtr="0">
            <a:noAutofit/>
          </a:bodyPr>
          <a:lstStyle/>
          <a:p>
            <a:pPr marL="342900" lvl="0" indent="-342900" algn="l" rtl="0">
              <a:lnSpc>
                <a:spcPct val="115000"/>
              </a:lnSpc>
              <a:spcBef>
                <a:spcPts val="800"/>
              </a:spcBef>
              <a:spcAft>
                <a:spcPts val="0"/>
              </a:spcAft>
              <a:buSzPts val="1600"/>
              <a:buFont typeface="Arial"/>
              <a:buChar char="•"/>
            </a:pPr>
            <a:r>
              <a:rPr lang="en-US" sz="1800" dirty="0">
                <a:latin typeface="Arial"/>
                <a:ea typeface="Arial"/>
                <a:cs typeface="Arial"/>
                <a:sym typeface="Arial"/>
              </a:rPr>
              <a:t>ADVERTISEMENT SHOULD BE LESS DISPLAYED IN THE CITIES WITH CITY_CODE:CITY_7,CITY_8,CITY_9</a:t>
            </a:r>
            <a:endParaRPr dirty="0"/>
          </a:p>
        </p:txBody>
      </p:sp>
      <p:sp>
        <p:nvSpPr>
          <p:cNvPr id="521" name="Google Shape;521;gefa4dd4d38_0_532"/>
          <p:cNvSpPr txBox="1">
            <a:spLocks noGrp="1"/>
          </p:cNvSpPr>
          <p:nvPr>
            <p:ph type="ctrTitle" idx="2"/>
          </p:nvPr>
        </p:nvSpPr>
        <p:spPr>
          <a:xfrm flipH="1">
            <a:off x="4572100" y="251725"/>
            <a:ext cx="5676600" cy="1040400"/>
          </a:xfrm>
          <a:prstGeom prst="rect">
            <a:avLst/>
          </a:prstGeom>
        </p:spPr>
        <p:txBody>
          <a:bodyPr spcFirstLastPara="1" wrap="square" lIns="91425" tIns="91425" rIns="91425" bIns="91425" anchor="b" anchorCtr="0">
            <a:noAutofit/>
          </a:bodyPr>
          <a:lstStyle/>
          <a:p>
            <a:pPr marL="342900" lvl="0" indent="-342900" algn="l" rtl="0">
              <a:lnSpc>
                <a:spcPct val="115000"/>
              </a:lnSpc>
              <a:spcBef>
                <a:spcPts val="800"/>
              </a:spcBef>
              <a:spcAft>
                <a:spcPts val="0"/>
              </a:spcAft>
              <a:buClr>
                <a:schemeClr val="lt1"/>
              </a:buClr>
              <a:buSzPts val="1600"/>
              <a:buFont typeface="Arial"/>
              <a:buChar char="•"/>
            </a:pPr>
            <a:r>
              <a:rPr lang="en-US" sz="1800" dirty="0">
                <a:solidFill>
                  <a:schemeClr val="lt1"/>
                </a:solidFill>
                <a:latin typeface="Arial"/>
                <a:ea typeface="Arial"/>
                <a:cs typeface="Arial"/>
                <a:sym typeface="Arial"/>
              </a:rPr>
              <a:t>ADVERTISEMENT SHOULD BE </a:t>
            </a:r>
            <a:r>
              <a:rPr lang="en-US" sz="1800" dirty="0" smtClean="0">
                <a:solidFill>
                  <a:schemeClr val="lt1"/>
                </a:solidFill>
                <a:latin typeface="Arial"/>
                <a:ea typeface="Arial"/>
                <a:cs typeface="Arial"/>
                <a:sym typeface="Arial"/>
              </a:rPr>
              <a:t/>
            </a:r>
            <a:br>
              <a:rPr lang="en-US" sz="1800" dirty="0" smtClean="0">
                <a:solidFill>
                  <a:schemeClr val="lt1"/>
                </a:solidFill>
                <a:latin typeface="Arial"/>
                <a:ea typeface="Arial"/>
                <a:cs typeface="Arial"/>
                <a:sym typeface="Arial"/>
              </a:rPr>
            </a:br>
            <a:r>
              <a:rPr lang="en-US" sz="1800" dirty="0" smtClean="0">
                <a:solidFill>
                  <a:schemeClr val="lt1"/>
                </a:solidFill>
                <a:latin typeface="Arial"/>
                <a:ea typeface="Arial"/>
                <a:cs typeface="Arial"/>
                <a:sym typeface="Arial"/>
              </a:rPr>
              <a:t>DISPLAYED </a:t>
            </a:r>
            <a:r>
              <a:rPr lang="en-US" sz="1800" dirty="0">
                <a:solidFill>
                  <a:schemeClr val="lt1"/>
                </a:solidFill>
                <a:latin typeface="Arial"/>
                <a:ea typeface="Arial"/>
                <a:cs typeface="Arial"/>
                <a:sym typeface="Arial"/>
              </a:rPr>
              <a:t>MORE DURING </a:t>
            </a:r>
            <a:r>
              <a:rPr lang="en-US" sz="1800" dirty="0" smtClean="0">
                <a:solidFill>
                  <a:schemeClr val="lt1"/>
                </a:solidFill>
                <a:latin typeface="Arial"/>
                <a:ea typeface="Arial"/>
                <a:cs typeface="Arial"/>
                <a:sym typeface="Arial"/>
              </a:rPr>
              <a:t>THE</a:t>
            </a:r>
            <a:br>
              <a:rPr lang="en-US" sz="1800" dirty="0" smtClean="0">
                <a:solidFill>
                  <a:schemeClr val="lt1"/>
                </a:solidFill>
                <a:latin typeface="Arial"/>
                <a:ea typeface="Arial"/>
                <a:cs typeface="Arial"/>
                <a:sym typeface="Arial"/>
              </a:rPr>
            </a:br>
            <a:r>
              <a:rPr lang="en-US" sz="1800" dirty="0" smtClean="0">
                <a:solidFill>
                  <a:schemeClr val="lt1"/>
                </a:solidFill>
                <a:latin typeface="Arial"/>
                <a:ea typeface="Arial"/>
                <a:cs typeface="Arial"/>
                <a:sym typeface="Arial"/>
              </a:rPr>
              <a:t> </a:t>
            </a:r>
            <a:r>
              <a:rPr lang="en-US" sz="1800" dirty="0">
                <a:solidFill>
                  <a:schemeClr val="lt1"/>
                </a:solidFill>
                <a:latin typeface="Arial"/>
                <a:ea typeface="Arial"/>
                <a:cs typeface="Arial"/>
                <a:sym typeface="Arial"/>
              </a:rPr>
              <a:t>EVENING TIME AND NOON </a:t>
            </a:r>
            <a:r>
              <a:rPr lang="en-US" sz="1800" dirty="0" smtClean="0">
                <a:solidFill>
                  <a:schemeClr val="lt1"/>
                </a:solidFill>
                <a:latin typeface="Arial"/>
                <a:ea typeface="Arial"/>
                <a:cs typeface="Arial"/>
                <a:sym typeface="Arial"/>
              </a:rPr>
              <a:t>TIME</a:t>
            </a:r>
            <a:endParaRPr dirty="0"/>
          </a:p>
        </p:txBody>
      </p:sp>
      <p:sp>
        <p:nvSpPr>
          <p:cNvPr id="522" name="Google Shape;522;gefa4dd4d38_0_532"/>
          <p:cNvSpPr txBox="1">
            <a:spLocks noGrp="1"/>
          </p:cNvSpPr>
          <p:nvPr>
            <p:ph type="subTitle" idx="3"/>
          </p:nvPr>
        </p:nvSpPr>
        <p:spPr>
          <a:xfrm flipH="1">
            <a:off x="4745400" y="3890281"/>
            <a:ext cx="4398600" cy="1195500"/>
          </a:xfrm>
          <a:prstGeom prst="rect">
            <a:avLst/>
          </a:prstGeom>
        </p:spPr>
        <p:txBody>
          <a:bodyPr spcFirstLastPara="1" wrap="square" lIns="91425" tIns="91425" rIns="91425" bIns="91425" anchor="t" anchorCtr="0">
            <a:noAutofit/>
          </a:bodyPr>
          <a:lstStyle/>
          <a:p>
            <a:pPr marL="342900" lvl="0" indent="-342900" algn="l" rtl="0">
              <a:lnSpc>
                <a:spcPct val="115000"/>
              </a:lnSpc>
              <a:spcBef>
                <a:spcPts val="800"/>
              </a:spcBef>
              <a:spcAft>
                <a:spcPts val="0"/>
              </a:spcAft>
              <a:buSzPts val="1600"/>
              <a:buFont typeface="Arial"/>
              <a:buChar char="•"/>
            </a:pPr>
            <a:r>
              <a:rPr lang="en-US" sz="1800" dirty="0">
                <a:latin typeface="Arial"/>
                <a:ea typeface="Arial"/>
                <a:cs typeface="Arial"/>
                <a:sym typeface="Arial"/>
              </a:rPr>
              <a:t>ADVERTISEMENT SHOULD BE DISPLAYED MORE IN CITIES WITH CITY_CODE:CITY_1,CITY_2,CITY_3</a:t>
            </a:r>
            <a:endParaRPr dirty="0"/>
          </a:p>
        </p:txBody>
      </p:sp>
      <p:sp>
        <p:nvSpPr>
          <p:cNvPr id="523" name="Google Shape;523;gefa4dd4d38_0_532"/>
          <p:cNvSpPr txBox="1">
            <a:spLocks noGrp="1"/>
          </p:cNvSpPr>
          <p:nvPr>
            <p:ph type="ctrTitle" idx="4"/>
          </p:nvPr>
        </p:nvSpPr>
        <p:spPr>
          <a:xfrm flipH="1">
            <a:off x="4713332" y="1825332"/>
            <a:ext cx="5182200" cy="1195500"/>
          </a:xfrm>
          <a:prstGeom prst="rect">
            <a:avLst/>
          </a:prstGeom>
        </p:spPr>
        <p:txBody>
          <a:bodyPr spcFirstLastPara="1" wrap="square" lIns="91425" tIns="91425" rIns="91425" bIns="91425" anchor="b" anchorCtr="0">
            <a:noAutofit/>
          </a:bodyPr>
          <a:lstStyle/>
          <a:p>
            <a:pPr marL="342900" lvl="0" indent="-342900" algn="l" rtl="0">
              <a:lnSpc>
                <a:spcPct val="115000"/>
              </a:lnSpc>
              <a:spcBef>
                <a:spcPts val="800"/>
              </a:spcBef>
              <a:spcAft>
                <a:spcPts val="0"/>
              </a:spcAft>
              <a:buClr>
                <a:schemeClr val="lt1"/>
              </a:buClr>
              <a:buSzPts val="1600"/>
              <a:buFont typeface="Arial"/>
              <a:buChar char="•"/>
            </a:pPr>
            <a:r>
              <a:rPr lang="en-US" sz="1800" dirty="0">
                <a:solidFill>
                  <a:schemeClr val="lt1"/>
                </a:solidFill>
                <a:latin typeface="Arial"/>
                <a:ea typeface="Arial"/>
                <a:cs typeface="Arial"/>
                <a:sym typeface="Arial"/>
              </a:rPr>
              <a:t>ADVERTISEMENT TARGET THE  AUDIENCE BETWEEN AGE </a:t>
            </a:r>
            <a:r>
              <a:rPr lang="en-US" sz="1800" dirty="0" smtClean="0">
                <a:solidFill>
                  <a:schemeClr val="lt1"/>
                </a:solidFill>
                <a:latin typeface="Arial"/>
                <a:ea typeface="Arial"/>
                <a:cs typeface="Arial"/>
                <a:sym typeface="Arial"/>
              </a:rPr>
              <a:t>GROUP</a:t>
            </a:r>
            <a:br>
              <a:rPr lang="en-US" sz="1800" dirty="0" smtClean="0">
                <a:solidFill>
                  <a:schemeClr val="lt1"/>
                </a:solidFill>
                <a:latin typeface="Arial"/>
                <a:ea typeface="Arial"/>
                <a:cs typeface="Arial"/>
                <a:sym typeface="Arial"/>
              </a:rPr>
            </a:br>
            <a:r>
              <a:rPr lang="en-US" sz="1800" dirty="0" smtClean="0">
                <a:solidFill>
                  <a:schemeClr val="lt1"/>
                </a:solidFill>
                <a:latin typeface="Arial"/>
                <a:ea typeface="Arial"/>
                <a:cs typeface="Arial"/>
                <a:sym typeface="Arial"/>
              </a:rPr>
              <a:t> </a:t>
            </a:r>
            <a:r>
              <a:rPr lang="en-US" sz="1800" dirty="0">
                <a:solidFill>
                  <a:schemeClr val="lt1"/>
                </a:solidFill>
                <a:latin typeface="Arial"/>
                <a:ea typeface="Arial"/>
                <a:cs typeface="Arial"/>
                <a:sym typeface="Arial"/>
              </a:rPr>
              <a:t>20-50 THUS SHOULD BE DESIGNED ACCORDING TO THE </a:t>
            </a:r>
            <a:r>
              <a:rPr lang="en-US" sz="1800" dirty="0" smtClean="0">
                <a:solidFill>
                  <a:schemeClr val="lt1"/>
                </a:solidFill>
                <a:latin typeface="Arial"/>
                <a:ea typeface="Arial"/>
                <a:cs typeface="Arial"/>
                <a:sym typeface="Arial"/>
              </a:rPr>
              <a:t>MIDDLE</a:t>
            </a:r>
            <a:br>
              <a:rPr lang="en-US" sz="1800" dirty="0" smtClean="0">
                <a:solidFill>
                  <a:schemeClr val="lt1"/>
                </a:solidFill>
                <a:latin typeface="Arial"/>
                <a:ea typeface="Arial"/>
                <a:cs typeface="Arial"/>
                <a:sym typeface="Arial"/>
              </a:rPr>
            </a:br>
            <a:r>
              <a:rPr lang="en-US" sz="1800" dirty="0" smtClean="0">
                <a:solidFill>
                  <a:schemeClr val="lt1"/>
                </a:solidFill>
                <a:latin typeface="Arial"/>
                <a:ea typeface="Arial"/>
                <a:cs typeface="Arial"/>
                <a:sym typeface="Arial"/>
              </a:rPr>
              <a:t> </a:t>
            </a:r>
            <a:r>
              <a:rPr lang="en-US" sz="1800" dirty="0">
                <a:solidFill>
                  <a:schemeClr val="lt1"/>
                </a:solidFill>
                <a:latin typeface="Arial"/>
                <a:ea typeface="Arial"/>
                <a:cs typeface="Arial"/>
                <a:sym typeface="Arial"/>
              </a:rPr>
              <a:t>YOUTH TASTE</a:t>
            </a:r>
            <a:endParaRPr dirty="0"/>
          </a:p>
        </p:txBody>
      </p:sp>
      <p:sp>
        <p:nvSpPr>
          <p:cNvPr id="524" name="Google Shape;524;gefa4dd4d38_0_532"/>
          <p:cNvSpPr txBox="1">
            <a:spLocks noGrp="1"/>
          </p:cNvSpPr>
          <p:nvPr>
            <p:ph type="subTitle" idx="5"/>
          </p:nvPr>
        </p:nvSpPr>
        <p:spPr>
          <a:xfrm flipH="1">
            <a:off x="5015100" y="5044847"/>
            <a:ext cx="4128900" cy="1195500"/>
          </a:xfrm>
          <a:prstGeom prst="rect">
            <a:avLst/>
          </a:prstGeom>
        </p:spPr>
        <p:txBody>
          <a:bodyPr spcFirstLastPara="1" wrap="square" lIns="91425" tIns="91425" rIns="91425" bIns="91425" anchor="t" anchorCtr="0">
            <a:noAutofit/>
          </a:bodyPr>
          <a:lstStyle/>
          <a:p>
            <a:pPr marL="342900" lvl="0" indent="-342900" algn="l" rtl="0">
              <a:lnSpc>
                <a:spcPct val="115000"/>
              </a:lnSpc>
              <a:spcBef>
                <a:spcPts val="800"/>
              </a:spcBef>
              <a:spcAft>
                <a:spcPts val="1600"/>
              </a:spcAft>
              <a:buSzPts val="1600"/>
              <a:buFont typeface="Arial"/>
              <a:buChar char="•"/>
            </a:pPr>
            <a:r>
              <a:rPr lang="en-US" sz="1800" dirty="0">
                <a:latin typeface="Arial"/>
                <a:ea typeface="Arial"/>
                <a:cs typeface="Arial"/>
                <a:sym typeface="Arial"/>
              </a:rPr>
              <a:t>ADVERTISEMENT SHOULD BE DISPLAYED MORE TO </a:t>
            </a:r>
            <a:r>
              <a:rPr lang="en-US" sz="1800" dirty="0" smtClean="0">
                <a:latin typeface="Arial"/>
                <a:ea typeface="Arial"/>
                <a:cs typeface="Arial"/>
                <a:sym typeface="Arial"/>
              </a:rPr>
              <a:t>PEOPLE          WHO </a:t>
            </a:r>
            <a:r>
              <a:rPr lang="en-US" sz="1800" dirty="0">
                <a:latin typeface="Arial"/>
                <a:ea typeface="Arial"/>
                <a:cs typeface="Arial"/>
                <a:sym typeface="Arial"/>
              </a:rPr>
              <a:t>HAS MORE INTERNET    </a:t>
            </a:r>
            <a:r>
              <a:rPr lang="en-US" sz="1800" dirty="0" smtClean="0">
                <a:latin typeface="Arial"/>
                <a:ea typeface="Arial"/>
                <a:cs typeface="Arial"/>
                <a:sym typeface="Arial"/>
              </a:rPr>
              <a:t>		USAGE</a:t>
            </a:r>
            <a:endParaRPr dirty="0"/>
          </a:p>
        </p:txBody>
      </p:sp>
      <p:sp>
        <p:nvSpPr>
          <p:cNvPr id="525" name="Google Shape;525;gefa4dd4d38_0_532"/>
          <p:cNvSpPr txBox="1">
            <a:spLocks noGrp="1"/>
          </p:cNvSpPr>
          <p:nvPr>
            <p:ph type="title" idx="6"/>
          </p:nvPr>
        </p:nvSpPr>
        <p:spPr>
          <a:xfrm>
            <a:off x="500850" y="2361975"/>
            <a:ext cx="3621600" cy="14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2800"/>
              <a:buFont typeface="Cambria"/>
              <a:buNone/>
            </a:pPr>
            <a:r>
              <a:rPr lang="en-US" b="1" dirty="0">
                <a:latin typeface="Cambria"/>
                <a:ea typeface="Cambria"/>
                <a:cs typeface="Cambria"/>
                <a:sym typeface="Cambria"/>
              </a:rPr>
              <a:t>   BUSINESS </a:t>
            </a:r>
            <a:r>
              <a:rPr lang="en-US" b="1" dirty="0" smtClean="0">
                <a:latin typeface="Cambria"/>
                <a:ea typeface="Cambria"/>
                <a:cs typeface="Cambria"/>
                <a:sym typeface="Cambria"/>
              </a:rPr>
              <a:t>RECOMMENDATION</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6"/>
          <p:cNvSpPr txBox="1">
            <a:spLocks noGrp="1"/>
          </p:cNvSpPr>
          <p:nvPr>
            <p:ph type="title"/>
          </p:nvPr>
        </p:nvSpPr>
        <p:spPr>
          <a:xfrm>
            <a:off x="1002200" y="2332237"/>
            <a:ext cx="7674900" cy="1841100"/>
          </a:xfrm>
          <a:prstGeom prst="rect">
            <a:avLst/>
          </a:prstGeom>
          <a:noFill/>
          <a:ln>
            <a:noFill/>
          </a:ln>
        </p:spPr>
        <p:txBody>
          <a:bodyPr spcFirstLastPara="1" wrap="square" lIns="91425" tIns="45700" rIns="91425" bIns="9125" anchor="b" anchorCtr="0">
            <a:noAutofit/>
          </a:bodyPr>
          <a:lstStyle/>
          <a:p>
            <a:pPr marL="0" lvl="0" indent="0" algn="l" rtl="0">
              <a:spcBef>
                <a:spcPts val="0"/>
              </a:spcBef>
              <a:spcAft>
                <a:spcPts val="0"/>
              </a:spcAft>
              <a:buClr>
                <a:schemeClr val="lt1"/>
              </a:buClr>
              <a:buSzPts val="3200"/>
              <a:buFont typeface="Cambria"/>
              <a:buNone/>
            </a:pPr>
            <a:r>
              <a:rPr lang="en-US" b="1">
                <a:latin typeface="Cambria"/>
                <a:ea typeface="Cambria"/>
                <a:cs typeface="Cambria"/>
                <a:sym typeface="Cambria"/>
              </a:rPr>
              <a:t>       </a:t>
            </a:r>
            <a:r>
              <a:rPr lang="en-US" sz="4900" b="1">
                <a:latin typeface="Cambria"/>
                <a:ea typeface="Cambria"/>
                <a:cs typeface="Cambria"/>
                <a:sym typeface="Cambria"/>
              </a:rPr>
              <a:t>          THANK YOU.</a:t>
            </a:r>
            <a:endParaRPr sz="490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efa4dd4d38_0_422"/>
          <p:cNvSpPr txBox="1">
            <a:spLocks noGrp="1"/>
          </p:cNvSpPr>
          <p:nvPr>
            <p:ph type="body" idx="2"/>
          </p:nvPr>
        </p:nvSpPr>
        <p:spPr>
          <a:xfrm>
            <a:off x="4853700" y="832000"/>
            <a:ext cx="4290300" cy="5004000"/>
          </a:xfrm>
          <a:prstGeom prst="rect">
            <a:avLst/>
          </a:prstGeom>
        </p:spPr>
        <p:txBody>
          <a:bodyPr spcFirstLastPara="1" wrap="square" lIns="91425" tIns="91425" rIns="91425" bIns="91425" anchor="t" anchorCtr="0">
            <a:noAutofit/>
          </a:bodyPr>
          <a:lstStyle/>
          <a:p>
            <a:pPr marL="342900" lvl="0" indent="-342900" algn="l" rtl="0">
              <a:lnSpc>
                <a:spcPct val="115000"/>
              </a:lnSpc>
              <a:spcBef>
                <a:spcPts val="0"/>
              </a:spcBef>
              <a:spcAft>
                <a:spcPts val="0"/>
              </a:spcAft>
              <a:buSzPts val="1600"/>
              <a:buFont typeface="Arial"/>
              <a:buChar char="•"/>
            </a:pPr>
            <a:r>
              <a:rPr lang="en-US" sz="1800"/>
              <a:t>OBJECTIVES</a:t>
            </a:r>
            <a:endParaRPr sz="1800"/>
          </a:p>
          <a:p>
            <a:pPr marL="342900" lvl="0" indent="-342900" algn="l" rtl="0">
              <a:lnSpc>
                <a:spcPct val="115000"/>
              </a:lnSpc>
              <a:spcBef>
                <a:spcPts val="800"/>
              </a:spcBef>
              <a:spcAft>
                <a:spcPts val="0"/>
              </a:spcAft>
              <a:buSzPts val="1600"/>
              <a:buFont typeface="Arial"/>
              <a:buChar char="•"/>
            </a:pPr>
            <a:r>
              <a:rPr lang="en-US" sz="1800"/>
              <a:t>DEPENDENT VARIABLE</a:t>
            </a:r>
            <a:endParaRPr sz="1800"/>
          </a:p>
          <a:p>
            <a:pPr marL="342900" lvl="0" indent="-342900" algn="l" rtl="0">
              <a:lnSpc>
                <a:spcPct val="115000"/>
              </a:lnSpc>
              <a:spcBef>
                <a:spcPts val="800"/>
              </a:spcBef>
              <a:spcAft>
                <a:spcPts val="0"/>
              </a:spcAft>
              <a:buSzPts val="1600"/>
              <a:buFont typeface="Arial"/>
              <a:buChar char="•"/>
            </a:pPr>
            <a:r>
              <a:rPr lang="en-US" sz="1800"/>
              <a:t>COUNT OF VARIABLE</a:t>
            </a:r>
            <a:endParaRPr sz="1800"/>
          </a:p>
          <a:p>
            <a:pPr marL="342900" lvl="0" indent="-342900" algn="l" rtl="0">
              <a:lnSpc>
                <a:spcPct val="115000"/>
              </a:lnSpc>
              <a:spcBef>
                <a:spcPts val="800"/>
              </a:spcBef>
              <a:spcAft>
                <a:spcPts val="0"/>
              </a:spcAft>
              <a:buSzPts val="1600"/>
              <a:buFont typeface="Arial"/>
              <a:buChar char="•"/>
            </a:pPr>
            <a:r>
              <a:rPr lang="en-US" sz="1800"/>
              <a:t>UNIVARIATE ANALYSIS</a:t>
            </a:r>
            <a:endParaRPr sz="1800"/>
          </a:p>
          <a:p>
            <a:pPr marL="342900" lvl="0" indent="-342900" algn="l" rtl="0">
              <a:lnSpc>
                <a:spcPct val="115000"/>
              </a:lnSpc>
              <a:spcBef>
                <a:spcPts val="800"/>
              </a:spcBef>
              <a:spcAft>
                <a:spcPts val="0"/>
              </a:spcAft>
              <a:buSzPts val="1600"/>
              <a:buFont typeface="Arial"/>
              <a:buChar char="•"/>
            </a:pPr>
            <a:r>
              <a:rPr lang="en-US" sz="1800"/>
              <a:t>BIVARIATE ANALYSIS</a:t>
            </a:r>
            <a:endParaRPr sz="1800"/>
          </a:p>
          <a:p>
            <a:pPr marL="342900" lvl="0" indent="-342900" algn="l" rtl="0">
              <a:lnSpc>
                <a:spcPct val="115000"/>
              </a:lnSpc>
              <a:spcBef>
                <a:spcPts val="800"/>
              </a:spcBef>
              <a:spcAft>
                <a:spcPts val="0"/>
              </a:spcAft>
              <a:buSzPts val="1600"/>
              <a:buFont typeface="Arial"/>
              <a:buChar char="•"/>
            </a:pPr>
            <a:r>
              <a:rPr lang="en-US" sz="1800"/>
              <a:t>SIGNIFICANT VARIABLES</a:t>
            </a:r>
            <a:endParaRPr sz="1800"/>
          </a:p>
          <a:p>
            <a:pPr marL="342900" lvl="0" indent="-342900" algn="l" rtl="0">
              <a:lnSpc>
                <a:spcPct val="115000"/>
              </a:lnSpc>
              <a:spcBef>
                <a:spcPts val="800"/>
              </a:spcBef>
              <a:spcAft>
                <a:spcPts val="0"/>
              </a:spcAft>
              <a:buSzPts val="1600"/>
              <a:buFont typeface="Arial"/>
              <a:buChar char="•"/>
            </a:pPr>
            <a:r>
              <a:rPr lang="en-US" sz="1800"/>
              <a:t>INSIGNIFICANT VARIABLES</a:t>
            </a:r>
            <a:endParaRPr sz="1800"/>
          </a:p>
          <a:p>
            <a:pPr marL="342900" lvl="0" indent="-342900" algn="l" rtl="0">
              <a:lnSpc>
                <a:spcPct val="115000"/>
              </a:lnSpc>
              <a:spcBef>
                <a:spcPts val="800"/>
              </a:spcBef>
              <a:spcAft>
                <a:spcPts val="0"/>
              </a:spcAft>
              <a:buSzPts val="1600"/>
              <a:buFont typeface="Arial"/>
              <a:buChar char="•"/>
            </a:pPr>
            <a:r>
              <a:rPr lang="en-US" sz="1800"/>
              <a:t>RESULTS OBTAINED</a:t>
            </a:r>
            <a:endParaRPr sz="1800"/>
          </a:p>
          <a:p>
            <a:pPr marL="342900" lvl="0" indent="-342900" algn="l" rtl="0">
              <a:lnSpc>
                <a:spcPct val="115000"/>
              </a:lnSpc>
              <a:spcBef>
                <a:spcPts val="800"/>
              </a:spcBef>
              <a:spcAft>
                <a:spcPts val="0"/>
              </a:spcAft>
              <a:buSzPts val="1600"/>
              <a:buFont typeface="Arial"/>
              <a:buChar char="•"/>
            </a:pPr>
            <a:r>
              <a:rPr lang="en-US" sz="1800"/>
              <a:t>VARIABLE RELATIONSHIPS</a:t>
            </a:r>
            <a:endParaRPr sz="1800"/>
          </a:p>
          <a:p>
            <a:pPr marL="342900" lvl="0" indent="-342900" algn="l" rtl="0">
              <a:lnSpc>
                <a:spcPct val="115000"/>
              </a:lnSpc>
              <a:spcBef>
                <a:spcPts val="800"/>
              </a:spcBef>
              <a:spcAft>
                <a:spcPts val="0"/>
              </a:spcAft>
              <a:buSzPts val="1600"/>
              <a:buFont typeface="Arial"/>
              <a:buChar char="•"/>
            </a:pPr>
            <a:r>
              <a:rPr lang="en-US" sz="1800"/>
              <a:t>BUSINESS  RECOMENDATIONS</a:t>
            </a:r>
            <a:endParaRPr sz="1800"/>
          </a:p>
          <a:p>
            <a:pPr marL="0" lvl="0" indent="0" algn="l" rtl="0">
              <a:spcBef>
                <a:spcPts val="0"/>
              </a:spcBef>
              <a:spcAft>
                <a:spcPts val="1000"/>
              </a:spcAft>
              <a:buNone/>
            </a:pPr>
            <a:endParaRPr/>
          </a:p>
        </p:txBody>
      </p:sp>
      <p:sp>
        <p:nvSpPr>
          <p:cNvPr id="434" name="Google Shape;434;gefa4dd4d38_0_422"/>
          <p:cNvSpPr txBox="1">
            <a:spLocks noGrp="1"/>
          </p:cNvSpPr>
          <p:nvPr>
            <p:ph type="title"/>
          </p:nvPr>
        </p:nvSpPr>
        <p:spPr>
          <a:xfrm>
            <a:off x="558650" y="2430925"/>
            <a:ext cx="29670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100"/>
              <a:t>TABLE  OF</a:t>
            </a:r>
            <a:endParaRPr sz="3100"/>
          </a:p>
          <a:p>
            <a:pPr marL="0" lvl="0" indent="0" algn="l" rtl="0">
              <a:spcBef>
                <a:spcPts val="0"/>
              </a:spcBef>
              <a:spcAft>
                <a:spcPts val="0"/>
              </a:spcAft>
              <a:buClr>
                <a:schemeClr val="lt1"/>
              </a:buClr>
              <a:buSzPts val="2800"/>
              <a:buFont typeface="Libre Franklin Thin"/>
              <a:buNone/>
            </a:pPr>
            <a:r>
              <a:rPr lang="en-US" sz="3100"/>
              <a:t>CONTENTS</a:t>
            </a:r>
            <a:endParaRPr sz="310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efa4dd4d38_0_434"/>
          <p:cNvSpPr txBox="1">
            <a:spLocks noGrp="1"/>
          </p:cNvSpPr>
          <p:nvPr>
            <p:ph type="body" idx="1"/>
          </p:nvPr>
        </p:nvSpPr>
        <p:spPr>
          <a:xfrm>
            <a:off x="385500" y="1435025"/>
            <a:ext cx="8341200" cy="5077500"/>
          </a:xfrm>
          <a:prstGeom prst="rect">
            <a:avLst/>
          </a:prstGeom>
        </p:spPr>
        <p:txBody>
          <a:bodyPr spcFirstLastPara="1" wrap="square" lIns="91425" tIns="91425" rIns="91425" bIns="91425" anchor="t" anchorCtr="0">
            <a:noAutofit/>
          </a:bodyPr>
          <a:lstStyle/>
          <a:p>
            <a:pPr marL="342900" lvl="0" indent="-342900" algn="l" rtl="0">
              <a:lnSpc>
                <a:spcPct val="115000"/>
              </a:lnSpc>
              <a:spcBef>
                <a:spcPts val="800"/>
              </a:spcBef>
              <a:spcAft>
                <a:spcPts val="0"/>
              </a:spcAft>
              <a:buSzPts val="1600"/>
              <a:buFont typeface="Arial"/>
              <a:buChar char="•"/>
            </a:pPr>
            <a:r>
              <a:rPr lang="en-US" sz="2000">
                <a:latin typeface="Quattrocento Sans"/>
                <a:ea typeface="Quattrocento Sans"/>
                <a:cs typeface="Quattrocento Sans"/>
                <a:sym typeface="Quattrocento Sans"/>
              </a:rPr>
              <a:t> </a:t>
            </a:r>
            <a:r>
              <a:rPr lang="en-US" sz="1900">
                <a:latin typeface="Arial"/>
                <a:ea typeface="Arial"/>
                <a:cs typeface="Arial"/>
                <a:sym typeface="Arial"/>
              </a:rPr>
              <a:t> A company launches their website  and they  spread the word to potential customers with the help of advertisement. This  dataset consist of historical website data by users with different countries located in different cities.</a:t>
            </a:r>
            <a:endParaRPr sz="2000"/>
          </a:p>
          <a:p>
            <a:pPr marL="342900" lvl="0" indent="-355600" algn="l" rtl="0">
              <a:lnSpc>
                <a:spcPct val="115000"/>
              </a:lnSpc>
              <a:spcBef>
                <a:spcPts val="800"/>
              </a:spcBef>
              <a:spcAft>
                <a:spcPts val="0"/>
              </a:spcAft>
              <a:buSzPts val="1900"/>
              <a:buFont typeface="Arial"/>
              <a:buChar char="•"/>
            </a:pPr>
            <a:r>
              <a:rPr lang="en-US" sz="1900">
                <a:latin typeface="Arial"/>
                <a:ea typeface="Arial"/>
                <a:cs typeface="Arial"/>
                <a:sym typeface="Arial"/>
              </a:rPr>
              <a:t> In this case study  we are provided with  data having 6657 rows and14 columns which are VistID,    Time_Spent  ,Age , Avg_Income ,Internet_Usage ,Ad_Topic, Country_Name, City_code  ,Male,Time_Period, Weekday ,Month,Year  and Clicked. </a:t>
            </a:r>
            <a:endParaRPr sz="2000"/>
          </a:p>
          <a:p>
            <a:pPr marL="342900" lvl="0" indent="-355600" algn="l" rtl="0">
              <a:lnSpc>
                <a:spcPct val="115000"/>
              </a:lnSpc>
              <a:spcBef>
                <a:spcPts val="800"/>
              </a:spcBef>
              <a:spcAft>
                <a:spcPts val="0"/>
              </a:spcAft>
              <a:buSzPts val="1900"/>
              <a:buFont typeface="Arial"/>
              <a:buChar char="•"/>
            </a:pPr>
            <a:r>
              <a:rPr lang="en-US" sz="1900">
                <a:latin typeface="Arial"/>
                <a:ea typeface="Arial"/>
                <a:cs typeface="Arial"/>
                <a:sym typeface="Arial"/>
              </a:rPr>
              <a:t>We have to predict the factors that helps in generating more clicks in advertisement so that the company can generate more revenue. </a:t>
            </a:r>
            <a:endParaRPr sz="1900">
              <a:latin typeface="Arial"/>
              <a:ea typeface="Arial"/>
              <a:cs typeface="Arial"/>
              <a:sym typeface="Arial"/>
            </a:endParaRPr>
          </a:p>
          <a:p>
            <a:pPr marL="342900" lvl="0" indent="-355600" algn="l" rtl="0">
              <a:lnSpc>
                <a:spcPct val="115000"/>
              </a:lnSpc>
              <a:spcBef>
                <a:spcPts val="800"/>
              </a:spcBef>
              <a:spcAft>
                <a:spcPts val="0"/>
              </a:spcAft>
              <a:buSzPts val="1900"/>
              <a:buFont typeface="Arial"/>
              <a:buChar char="•"/>
            </a:pPr>
            <a:r>
              <a:rPr lang="en-US" sz="1900">
                <a:latin typeface="Arial"/>
                <a:ea typeface="Arial"/>
                <a:cs typeface="Arial"/>
                <a:sym typeface="Arial"/>
              </a:rPr>
              <a:t> Considering this objective, we are running a LOGISTIC REGRESSION  on target/dependent variable CLICKED</a:t>
            </a:r>
            <a:r>
              <a:rPr lang="en-US" sz="1900" i="1">
                <a:latin typeface="Arial"/>
                <a:ea typeface="Arial"/>
                <a:cs typeface="Arial"/>
                <a:sym typeface="Arial"/>
              </a:rPr>
              <a:t>,</a:t>
            </a:r>
            <a:r>
              <a:rPr lang="en-US" sz="1900">
                <a:latin typeface="Arial"/>
                <a:ea typeface="Arial"/>
                <a:cs typeface="Arial"/>
                <a:sym typeface="Arial"/>
              </a:rPr>
              <a:t> to analyse the influence of several independent factors that affect CLICKED.</a:t>
            </a:r>
            <a:endParaRPr sz="1500"/>
          </a:p>
        </p:txBody>
      </p:sp>
      <p:sp>
        <p:nvSpPr>
          <p:cNvPr id="440" name="Google Shape;440;gefa4dd4d38_0_434"/>
          <p:cNvSpPr txBox="1">
            <a:spLocks noGrp="1"/>
          </p:cNvSpPr>
          <p:nvPr>
            <p:ph type="title"/>
          </p:nvPr>
        </p:nvSpPr>
        <p:spPr>
          <a:xfrm>
            <a:off x="713225" y="593367"/>
            <a:ext cx="7674900" cy="76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2800"/>
              <a:buFont typeface="Cambria"/>
              <a:buNone/>
            </a:pPr>
            <a:r>
              <a:rPr lang="en-US" sz="3200" b="1">
                <a:latin typeface="Cambria"/>
                <a:ea typeface="Cambria"/>
                <a:cs typeface="Cambria"/>
                <a:sym typeface="Cambria"/>
              </a:rPr>
              <a:t>OBJECTIVE</a:t>
            </a:r>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efa4dd4d38_0_439"/>
          <p:cNvSpPr txBox="1">
            <a:spLocks noGrp="1"/>
          </p:cNvSpPr>
          <p:nvPr>
            <p:ph type="body" idx="2"/>
          </p:nvPr>
        </p:nvSpPr>
        <p:spPr>
          <a:xfrm>
            <a:off x="4572000" y="489450"/>
            <a:ext cx="5021700" cy="5849700"/>
          </a:xfrm>
          <a:prstGeom prst="rect">
            <a:avLst/>
          </a:prstGeom>
        </p:spPr>
        <p:txBody>
          <a:bodyPr spcFirstLastPara="1" wrap="square" lIns="91425" tIns="91425" rIns="91425" bIns="91425" anchor="t" anchorCtr="0">
            <a:noAutofit/>
          </a:bodyPr>
          <a:lstStyle/>
          <a:p>
            <a:pPr marL="342900" lvl="0" indent="-349250" algn="l" rtl="0">
              <a:lnSpc>
                <a:spcPct val="115000"/>
              </a:lnSpc>
              <a:spcBef>
                <a:spcPts val="800"/>
              </a:spcBef>
              <a:spcAft>
                <a:spcPts val="0"/>
              </a:spcAft>
              <a:buSzPts val="1700"/>
              <a:buFont typeface="Arial"/>
              <a:buChar char="•"/>
            </a:pPr>
            <a:r>
              <a:rPr lang="en-US" sz="1900">
                <a:latin typeface="Arial"/>
                <a:ea typeface="Arial"/>
                <a:cs typeface="Arial"/>
                <a:sym typeface="Arial"/>
              </a:rPr>
              <a:t>The target variable for case-study is CLICKED.</a:t>
            </a:r>
            <a:endParaRPr sz="1900"/>
          </a:p>
          <a:p>
            <a:pPr marL="342900" lvl="0" indent="-349250" algn="l" rtl="0">
              <a:lnSpc>
                <a:spcPct val="115000"/>
              </a:lnSpc>
              <a:spcBef>
                <a:spcPts val="800"/>
              </a:spcBef>
              <a:spcAft>
                <a:spcPts val="0"/>
              </a:spcAft>
              <a:buSzPts val="1700"/>
              <a:buFont typeface="Arial"/>
              <a:buChar char="•"/>
            </a:pPr>
            <a:r>
              <a:rPr lang="en-US" sz="1900">
                <a:latin typeface="Arial"/>
                <a:ea typeface="Arial"/>
                <a:cs typeface="Arial"/>
                <a:sym typeface="Arial"/>
              </a:rPr>
              <a:t>It is a CATEGORICAL data consisting 0 and 1.</a:t>
            </a:r>
            <a:endParaRPr sz="1900"/>
          </a:p>
          <a:p>
            <a:pPr marL="342900" lvl="0" indent="-349250" algn="l" rtl="0">
              <a:lnSpc>
                <a:spcPct val="115000"/>
              </a:lnSpc>
              <a:spcBef>
                <a:spcPts val="800"/>
              </a:spcBef>
              <a:spcAft>
                <a:spcPts val="0"/>
              </a:spcAft>
              <a:buSzPts val="1700"/>
              <a:buFont typeface="Arial"/>
              <a:buChar char="•"/>
            </a:pPr>
            <a:r>
              <a:rPr lang="en-US" sz="1900">
                <a:latin typeface="Arial"/>
                <a:ea typeface="Arial"/>
                <a:cs typeface="Arial"/>
                <a:sym typeface="Arial"/>
              </a:rPr>
              <a:t>In Clicked,0 means not clicked and 1 means that user clicked the Ad</a:t>
            </a:r>
            <a:endParaRPr sz="1700"/>
          </a:p>
        </p:txBody>
      </p:sp>
      <p:sp>
        <p:nvSpPr>
          <p:cNvPr id="446" name="Google Shape;446;gefa4dd4d38_0_439"/>
          <p:cNvSpPr txBox="1">
            <a:spLocks noGrp="1"/>
          </p:cNvSpPr>
          <p:nvPr>
            <p:ph type="title"/>
          </p:nvPr>
        </p:nvSpPr>
        <p:spPr>
          <a:xfrm>
            <a:off x="616900" y="1992525"/>
            <a:ext cx="31053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latin typeface="Cambria"/>
                <a:ea typeface="Cambria"/>
                <a:cs typeface="Cambria"/>
                <a:sym typeface="Cambria"/>
              </a:rPr>
              <a:t>       DEPENDENT </a:t>
            </a:r>
            <a:endParaRPr sz="3200" b="1">
              <a:latin typeface="Cambria"/>
              <a:ea typeface="Cambria"/>
              <a:cs typeface="Cambria"/>
              <a:sym typeface="Cambria"/>
            </a:endParaRPr>
          </a:p>
          <a:p>
            <a:pPr marL="0" lvl="0" indent="0" algn="l" rtl="0">
              <a:spcBef>
                <a:spcPts val="0"/>
              </a:spcBef>
              <a:spcAft>
                <a:spcPts val="0"/>
              </a:spcAft>
              <a:buClr>
                <a:schemeClr val="lt1"/>
              </a:buClr>
              <a:buSzPts val="3200"/>
              <a:buFont typeface="Cambria"/>
              <a:buNone/>
            </a:pPr>
            <a:r>
              <a:rPr lang="en-US" sz="3200" b="1">
                <a:latin typeface="Cambria"/>
                <a:ea typeface="Cambria"/>
                <a:cs typeface="Cambria"/>
                <a:sym typeface="Cambria"/>
              </a:rPr>
              <a:t>VARIABLE</a:t>
            </a:r>
            <a:endParaRPr/>
          </a:p>
        </p:txBody>
      </p:sp>
      <p:pic>
        <p:nvPicPr>
          <p:cNvPr id="447" name="Google Shape;447;gefa4dd4d38_0_439"/>
          <p:cNvPicPr preferRelativeResize="0"/>
          <p:nvPr/>
        </p:nvPicPr>
        <p:blipFill rotWithShape="1">
          <a:blip r:embed="rId3">
            <a:alphaModFix/>
          </a:blip>
          <a:srcRect/>
          <a:stretch/>
        </p:blipFill>
        <p:spPr>
          <a:xfrm>
            <a:off x="5088725" y="3141300"/>
            <a:ext cx="3549649" cy="1945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circle(in)">
                                      <p:cBhvr>
                                        <p:cTn id="7" dur="20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
          <p:cNvSpPr txBox="1">
            <a:spLocks noGrp="1"/>
          </p:cNvSpPr>
          <p:nvPr>
            <p:ph type="title"/>
          </p:nvPr>
        </p:nvSpPr>
        <p:spPr>
          <a:xfrm>
            <a:off x="1074950" y="444325"/>
            <a:ext cx="5475000" cy="951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800"/>
              <a:buFont typeface="Cambria"/>
              <a:buNone/>
            </a:pPr>
            <a:r>
              <a:rPr lang="en-US" sz="3000" b="1">
                <a:latin typeface="Cambria"/>
                <a:ea typeface="Cambria"/>
                <a:cs typeface="Cambria"/>
                <a:sym typeface="Cambria"/>
              </a:rPr>
              <a:t>COUNT OF VARIABLES </a:t>
            </a:r>
            <a:endParaRPr sz="3000"/>
          </a:p>
        </p:txBody>
      </p:sp>
      <p:sp>
        <p:nvSpPr>
          <p:cNvPr id="453" name="Google Shape;453;p5"/>
          <p:cNvSpPr txBox="1">
            <a:spLocks noGrp="1"/>
          </p:cNvSpPr>
          <p:nvPr>
            <p:ph type="body" idx="4294967295"/>
          </p:nvPr>
        </p:nvSpPr>
        <p:spPr>
          <a:xfrm>
            <a:off x="188800" y="1677250"/>
            <a:ext cx="8287500" cy="5264700"/>
          </a:xfrm>
          <a:prstGeom prst="rect">
            <a:avLst/>
          </a:prstGeom>
          <a:noFill/>
          <a:ln>
            <a:noFill/>
          </a:ln>
        </p:spPr>
        <p:txBody>
          <a:bodyPr spcFirstLastPara="1" wrap="square" lIns="91425" tIns="45700" rIns="91425" bIns="45700" anchor="t" anchorCtr="0">
            <a:noAutofit/>
          </a:bodyPr>
          <a:lstStyle/>
          <a:p>
            <a:pPr marL="285750" lvl="0" indent="-278397" algn="l" rtl="0">
              <a:spcBef>
                <a:spcPts val="0"/>
              </a:spcBef>
              <a:spcAft>
                <a:spcPts val="0"/>
              </a:spcAft>
              <a:buClr>
                <a:schemeClr val="lt1"/>
              </a:buClr>
              <a:buSzPts val="1684"/>
              <a:buFont typeface="Arial"/>
              <a:buChar char="•"/>
            </a:pPr>
            <a:r>
              <a:rPr lang="en-US" sz="1684" b="0">
                <a:latin typeface="Arial"/>
                <a:ea typeface="Arial"/>
                <a:cs typeface="Arial"/>
                <a:sym typeface="Arial"/>
              </a:rPr>
              <a:t>There are total 14 variables and 6657 number of observations in this dataset.</a:t>
            </a:r>
            <a:endParaRPr sz="1684"/>
          </a:p>
          <a:p>
            <a:pPr marL="285750" lvl="0" indent="-278397" algn="l" rtl="0">
              <a:spcBef>
                <a:spcPts val="800"/>
              </a:spcBef>
              <a:spcAft>
                <a:spcPts val="0"/>
              </a:spcAft>
              <a:buClr>
                <a:schemeClr val="lt1"/>
              </a:buClr>
              <a:buSzPts val="1684"/>
              <a:buFont typeface="Arial"/>
              <a:buChar char="•"/>
            </a:pPr>
            <a:r>
              <a:rPr lang="en-US" sz="1684" b="0">
                <a:latin typeface="Arial"/>
                <a:ea typeface="Arial"/>
                <a:cs typeface="Arial"/>
                <a:sym typeface="Arial"/>
              </a:rPr>
              <a:t>The variables are VistID,   Time_Spent  ,Age , Avg_Income ,Internet_Usage ,Ad_Topic, Country_Name, City_code  ,Male,Time_Period, Weekday ,Month,Year  and Clicked.</a:t>
            </a:r>
            <a:endParaRPr sz="1684" b="0">
              <a:latin typeface="Arial"/>
              <a:ea typeface="Arial"/>
              <a:cs typeface="Arial"/>
              <a:sym typeface="Arial"/>
            </a:endParaRPr>
          </a:p>
          <a:p>
            <a:pPr marL="285750" lvl="0" indent="-278397" algn="l" rtl="0">
              <a:spcBef>
                <a:spcPts val="800"/>
              </a:spcBef>
              <a:spcAft>
                <a:spcPts val="0"/>
              </a:spcAft>
              <a:buClr>
                <a:schemeClr val="lt1"/>
              </a:buClr>
              <a:buSzPts val="1684"/>
              <a:buFont typeface="Arial"/>
              <a:buChar char="•"/>
            </a:pPr>
            <a:r>
              <a:rPr lang="en-US" sz="1684" b="0">
                <a:latin typeface="Arial"/>
                <a:ea typeface="Arial"/>
                <a:cs typeface="Arial"/>
                <a:sym typeface="Arial"/>
              </a:rPr>
              <a:t>There were no missing values and no outliers  present in the dataset.</a:t>
            </a:r>
            <a:endParaRPr sz="1684"/>
          </a:p>
          <a:p>
            <a:pPr marL="285750" lvl="0" indent="-278397" algn="l" rtl="0">
              <a:spcBef>
                <a:spcPts val="800"/>
              </a:spcBef>
              <a:spcAft>
                <a:spcPts val="0"/>
              </a:spcAft>
              <a:buClr>
                <a:schemeClr val="lt1"/>
              </a:buClr>
              <a:buSzPts val="1684"/>
              <a:buFont typeface="Arial"/>
              <a:buChar char="•"/>
            </a:pPr>
            <a:r>
              <a:rPr lang="en-US" sz="1684" b="0">
                <a:latin typeface="Arial"/>
                <a:ea typeface="Arial"/>
                <a:cs typeface="Arial"/>
                <a:sym typeface="Arial"/>
              </a:rPr>
              <a:t>The variables VISITID, Time_Spent  ,Age , Avg_Income ,Internet_Usage are continuous variables.</a:t>
            </a:r>
            <a:endParaRPr sz="1684"/>
          </a:p>
          <a:p>
            <a:pPr marL="285750" lvl="0" indent="-278397" algn="l" rtl="0">
              <a:spcBef>
                <a:spcPts val="800"/>
              </a:spcBef>
              <a:spcAft>
                <a:spcPts val="0"/>
              </a:spcAft>
              <a:buClr>
                <a:schemeClr val="lt1"/>
              </a:buClr>
              <a:buSzPts val="1684"/>
              <a:buFont typeface="Arial"/>
              <a:buChar char="•"/>
            </a:pPr>
            <a:r>
              <a:rPr lang="en-US" sz="1684" b="0">
                <a:latin typeface="Arial"/>
                <a:ea typeface="Arial"/>
                <a:cs typeface="Arial"/>
                <a:sym typeface="Arial"/>
              </a:rPr>
              <a:t>The variables Ad_Topic, Country_Name, City_code  ,Male,Time_Period, Weekday ,Month, Year  and Clicked are categorical variables.</a:t>
            </a:r>
            <a:endParaRPr sz="1684"/>
          </a:p>
          <a:p>
            <a:pPr marL="285750" lvl="0" indent="-278397" algn="l" rtl="0">
              <a:spcBef>
                <a:spcPts val="800"/>
              </a:spcBef>
              <a:spcAft>
                <a:spcPts val="0"/>
              </a:spcAft>
              <a:buClr>
                <a:schemeClr val="lt1"/>
              </a:buClr>
              <a:buSzPts val="1684"/>
              <a:buFont typeface="Arial"/>
              <a:buChar char="•"/>
            </a:pPr>
            <a:r>
              <a:rPr lang="en-US" sz="1684" b="0">
                <a:latin typeface="Arial"/>
                <a:ea typeface="Arial"/>
                <a:cs typeface="Arial"/>
                <a:sym typeface="Arial"/>
              </a:rPr>
              <a:t>The target variable of the dataset is Clicked.</a:t>
            </a:r>
            <a:endParaRPr sz="1684"/>
          </a:p>
          <a:p>
            <a:pPr marL="285750" lvl="0" indent="-278397" algn="l" rtl="0">
              <a:spcBef>
                <a:spcPts val="800"/>
              </a:spcBef>
              <a:spcAft>
                <a:spcPts val="0"/>
              </a:spcAft>
              <a:buClr>
                <a:schemeClr val="lt1"/>
              </a:buClr>
              <a:buSzPts val="1684"/>
              <a:buFont typeface="Arial"/>
              <a:buChar char="•"/>
            </a:pPr>
            <a:r>
              <a:rPr lang="en-US" sz="1684" b="0">
                <a:latin typeface="Arial"/>
                <a:ea typeface="Arial"/>
                <a:cs typeface="Arial"/>
                <a:sym typeface="Arial"/>
              </a:rPr>
              <a:t>The are variables that have strong relation</a:t>
            </a:r>
            <a:r>
              <a:rPr lang="en-US" sz="1684">
                <a:latin typeface="Arial"/>
                <a:ea typeface="Arial"/>
                <a:cs typeface="Arial"/>
                <a:sym typeface="Arial"/>
              </a:rPr>
              <a:t> as well as </a:t>
            </a:r>
            <a:r>
              <a:rPr lang="en-US" sz="1684" b="0">
                <a:latin typeface="Arial"/>
                <a:ea typeface="Arial"/>
                <a:cs typeface="Arial"/>
                <a:sym typeface="Arial"/>
              </a:rPr>
              <a:t>t has weak relation with target variable </a:t>
            </a:r>
            <a:r>
              <a:rPr lang="en-US" sz="1684">
                <a:latin typeface="Arial"/>
                <a:ea typeface="Arial"/>
                <a:cs typeface="Arial"/>
                <a:sym typeface="Arial"/>
              </a:rPr>
              <a:t>.</a:t>
            </a:r>
            <a:endParaRPr sz="1684"/>
          </a:p>
          <a:p>
            <a:pPr marL="342900" lvl="0" indent="-228600" algn="l" rtl="0">
              <a:spcBef>
                <a:spcPts val="800"/>
              </a:spcBef>
              <a:spcAft>
                <a:spcPts val="0"/>
              </a:spcAft>
              <a:buClr>
                <a:schemeClr val="lt1"/>
              </a:buClr>
              <a:buSzPts val="1125"/>
              <a:buFont typeface="Arial"/>
              <a:buNone/>
            </a:pPr>
            <a:endParaRPr sz="1225" b="0">
              <a:latin typeface="Arial"/>
              <a:ea typeface="Arial"/>
              <a:cs typeface="Arial"/>
              <a:sym typeface="Arial"/>
            </a:endParaRPr>
          </a:p>
          <a:p>
            <a:pPr marL="342900" lvl="0" indent="-342900" algn="l" rtl="0">
              <a:spcBef>
                <a:spcPts val="800"/>
              </a:spcBef>
              <a:spcAft>
                <a:spcPts val="0"/>
              </a:spcAft>
              <a:buClr>
                <a:schemeClr val="lt1"/>
              </a:buClr>
              <a:buSzPts val="1000"/>
              <a:buNone/>
            </a:pPr>
            <a:endParaRPr sz="1225">
              <a:latin typeface="Cambria"/>
              <a:ea typeface="Cambria"/>
              <a:cs typeface="Cambria"/>
              <a:sym typeface="Cambria"/>
            </a:endParaRPr>
          </a:p>
          <a:p>
            <a:pPr marL="342900" lvl="0" indent="-342900" algn="l" rtl="0">
              <a:spcBef>
                <a:spcPts val="800"/>
              </a:spcBef>
              <a:spcAft>
                <a:spcPts val="1600"/>
              </a:spcAft>
              <a:buClr>
                <a:schemeClr val="lt1"/>
              </a:buClr>
              <a:buSzPts val="1000"/>
              <a:buNone/>
            </a:pPr>
            <a:endParaRPr sz="1225">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
          <p:cNvSpPr txBox="1">
            <a:spLocks noGrp="1"/>
          </p:cNvSpPr>
          <p:nvPr>
            <p:ph type="title"/>
          </p:nvPr>
        </p:nvSpPr>
        <p:spPr>
          <a:xfrm>
            <a:off x="304800" y="152400"/>
            <a:ext cx="8610600" cy="76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800"/>
              <a:buFont typeface="Libre Franklin Thin"/>
              <a:buNone/>
            </a:pPr>
            <a:r>
              <a:rPr lang="en-US" sz="2900"/>
              <a:t>UNIVARIATE ANALYSIS: HISTOGRAM FOR CONTINUOUS VARIABLE</a:t>
            </a:r>
            <a:endParaRPr sz="2900"/>
          </a:p>
        </p:txBody>
      </p:sp>
      <p:pic>
        <p:nvPicPr>
          <p:cNvPr id="459" name="Google Shape;459;p6"/>
          <p:cNvPicPr preferRelativeResize="0">
            <a:picLocks noGrp="1"/>
          </p:cNvPicPr>
          <p:nvPr>
            <p:ph type="body" idx="1"/>
          </p:nvPr>
        </p:nvPicPr>
        <p:blipFill rotWithShape="1">
          <a:blip r:embed="rId3">
            <a:alphaModFix/>
          </a:blip>
          <a:srcRect/>
          <a:stretch/>
        </p:blipFill>
        <p:spPr>
          <a:xfrm>
            <a:off x="424025" y="1086050"/>
            <a:ext cx="8264400" cy="5407200"/>
          </a:xfrm>
          <a:prstGeom prst="rect">
            <a:avLst/>
          </a:prstGeom>
          <a:noFill/>
          <a:ln>
            <a:noFill/>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59"/>
                                        </p:tgtEl>
                                        <p:attrNameLst>
                                          <p:attrName>style.visibility</p:attrName>
                                        </p:attrNameLst>
                                      </p:cBhvr>
                                      <p:to>
                                        <p:strVal val="visible"/>
                                      </p:to>
                                    </p:set>
                                    <p:anim calcmode="lin" valueType="num">
                                      <p:cBhvr>
                                        <p:cTn id="7" dur="1000" fill="hold"/>
                                        <p:tgtEl>
                                          <p:spTgt spid="459"/>
                                        </p:tgtEl>
                                        <p:attrNameLst>
                                          <p:attrName>ppt_w</p:attrName>
                                        </p:attrNameLst>
                                      </p:cBhvr>
                                      <p:tavLst>
                                        <p:tav tm="0">
                                          <p:val>
                                            <p:fltVal val="0"/>
                                          </p:val>
                                        </p:tav>
                                        <p:tav tm="100000">
                                          <p:val>
                                            <p:strVal val="#ppt_w"/>
                                          </p:val>
                                        </p:tav>
                                      </p:tavLst>
                                    </p:anim>
                                    <p:anim calcmode="lin" valueType="num">
                                      <p:cBhvr>
                                        <p:cTn id="8" dur="1000" fill="hold"/>
                                        <p:tgtEl>
                                          <p:spTgt spid="459"/>
                                        </p:tgtEl>
                                        <p:attrNameLst>
                                          <p:attrName>ppt_h</p:attrName>
                                        </p:attrNameLst>
                                      </p:cBhvr>
                                      <p:tavLst>
                                        <p:tav tm="0">
                                          <p:val>
                                            <p:fltVal val="0"/>
                                          </p:val>
                                        </p:tav>
                                        <p:tav tm="100000">
                                          <p:val>
                                            <p:strVal val="#ppt_h"/>
                                          </p:val>
                                        </p:tav>
                                      </p:tavLst>
                                    </p:anim>
                                    <p:anim calcmode="lin" valueType="num">
                                      <p:cBhvr>
                                        <p:cTn id="9" dur="1000" fill="hold"/>
                                        <p:tgtEl>
                                          <p:spTgt spid="459"/>
                                        </p:tgtEl>
                                        <p:attrNameLst>
                                          <p:attrName>style.rotation</p:attrName>
                                        </p:attrNameLst>
                                      </p:cBhvr>
                                      <p:tavLst>
                                        <p:tav tm="0">
                                          <p:val>
                                            <p:fltVal val="90"/>
                                          </p:val>
                                        </p:tav>
                                        <p:tav tm="100000">
                                          <p:val>
                                            <p:fltVal val="0"/>
                                          </p:val>
                                        </p:tav>
                                      </p:tavLst>
                                    </p:anim>
                                    <p:animEffect transition="in" filter="fade">
                                      <p:cBhvr>
                                        <p:cTn id="10" dur="10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7"/>
          <p:cNvPicPr preferRelativeResize="0">
            <a:picLocks noGrp="1"/>
          </p:cNvPicPr>
          <p:nvPr>
            <p:ph type="body" idx="1"/>
          </p:nvPr>
        </p:nvPicPr>
        <p:blipFill rotWithShape="1">
          <a:blip r:embed="rId3">
            <a:alphaModFix/>
          </a:blip>
          <a:srcRect/>
          <a:stretch/>
        </p:blipFill>
        <p:spPr>
          <a:xfrm>
            <a:off x="380400" y="1077300"/>
            <a:ext cx="8383200" cy="5589300"/>
          </a:xfrm>
          <a:prstGeom prst="rect">
            <a:avLst/>
          </a:prstGeom>
          <a:noFill/>
          <a:ln>
            <a:noFill/>
          </a:ln>
        </p:spPr>
      </p:pic>
      <p:sp>
        <p:nvSpPr>
          <p:cNvPr id="465" name="Google Shape;465;p7"/>
          <p:cNvSpPr txBox="1"/>
          <p:nvPr/>
        </p:nvSpPr>
        <p:spPr>
          <a:xfrm>
            <a:off x="385275" y="0"/>
            <a:ext cx="93048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a:solidFill>
                  <a:schemeClr val="accent3"/>
                </a:solidFill>
                <a:latin typeface="Francois One"/>
                <a:ea typeface="Francois One"/>
                <a:cs typeface="Francois One"/>
                <a:sym typeface="Francois One"/>
              </a:rPr>
              <a:t>UNIVARIATE ANALYSIS: BARPLOT FOR CATEGORICAL VARIABLE</a:t>
            </a:r>
            <a:endParaRP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barn(inVertical)">
                                      <p:cBhvr>
                                        <p:cTn id="7" dur="5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
          <p:cNvSpPr/>
          <p:nvPr/>
        </p:nvSpPr>
        <p:spPr>
          <a:xfrm>
            <a:off x="116175" y="148825"/>
            <a:ext cx="86106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chemeClr val="accent3"/>
                </a:solidFill>
                <a:latin typeface="Libre Franklin"/>
                <a:ea typeface="Libre Franklin"/>
                <a:cs typeface="Libre Franklin"/>
                <a:sym typeface="Libre Franklin"/>
              </a:rPr>
              <a:t>BIVARIATE ANALYSIS FOR CONTINUOUS DATA</a:t>
            </a:r>
            <a:endParaRPr sz="2800" b="1">
              <a:solidFill>
                <a:schemeClr val="accent3"/>
              </a:solidFill>
              <a:latin typeface="Libre Franklin"/>
              <a:ea typeface="Libre Franklin"/>
              <a:cs typeface="Libre Franklin"/>
              <a:sym typeface="Libre Franklin"/>
            </a:endParaRPr>
          </a:p>
        </p:txBody>
      </p:sp>
      <p:pic>
        <p:nvPicPr>
          <p:cNvPr id="471" name="Google Shape;471;p8"/>
          <p:cNvPicPr preferRelativeResize="0"/>
          <p:nvPr/>
        </p:nvPicPr>
        <p:blipFill>
          <a:blip r:embed="rId3">
            <a:alphaModFix/>
          </a:blip>
          <a:stretch>
            <a:fillRect/>
          </a:stretch>
        </p:blipFill>
        <p:spPr>
          <a:xfrm>
            <a:off x="116175" y="672025"/>
            <a:ext cx="3313625" cy="3723150"/>
          </a:xfrm>
          <a:prstGeom prst="rect">
            <a:avLst/>
          </a:prstGeom>
          <a:noFill/>
          <a:ln>
            <a:noFill/>
          </a:ln>
        </p:spPr>
      </p:pic>
      <p:pic>
        <p:nvPicPr>
          <p:cNvPr id="472" name="Google Shape;472;p8"/>
          <p:cNvPicPr preferRelativeResize="0"/>
          <p:nvPr/>
        </p:nvPicPr>
        <p:blipFill>
          <a:blip r:embed="rId4">
            <a:alphaModFix/>
          </a:blip>
          <a:stretch>
            <a:fillRect/>
          </a:stretch>
        </p:blipFill>
        <p:spPr>
          <a:xfrm>
            <a:off x="3236575" y="3603625"/>
            <a:ext cx="3120800" cy="3351950"/>
          </a:xfrm>
          <a:prstGeom prst="rect">
            <a:avLst/>
          </a:prstGeom>
          <a:noFill/>
          <a:ln>
            <a:noFill/>
          </a:ln>
        </p:spPr>
      </p:pic>
      <p:pic>
        <p:nvPicPr>
          <p:cNvPr id="473" name="Google Shape;473;p8"/>
          <p:cNvPicPr preferRelativeResize="0"/>
          <p:nvPr/>
        </p:nvPicPr>
        <p:blipFill>
          <a:blip r:embed="rId5">
            <a:alphaModFix/>
          </a:blip>
          <a:stretch>
            <a:fillRect/>
          </a:stretch>
        </p:blipFill>
        <p:spPr>
          <a:xfrm>
            <a:off x="6023200" y="672025"/>
            <a:ext cx="3120800" cy="3278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
                                        </p:tgtEl>
                                        <p:attrNameLst>
                                          <p:attrName>style.visibility</p:attrName>
                                        </p:attrNameLst>
                                      </p:cBhvr>
                                      <p:to>
                                        <p:strVal val="visible"/>
                                      </p:to>
                                    </p:set>
                                    <p:anim calcmode="lin" valueType="num">
                                      <p:cBhvr additive="base">
                                        <p:cTn id="7" dur="500" fill="hold"/>
                                        <p:tgtEl>
                                          <p:spTgt spid="471"/>
                                        </p:tgtEl>
                                        <p:attrNameLst>
                                          <p:attrName>ppt_x</p:attrName>
                                        </p:attrNameLst>
                                      </p:cBhvr>
                                      <p:tavLst>
                                        <p:tav tm="0">
                                          <p:val>
                                            <p:strVal val="#ppt_x"/>
                                          </p:val>
                                        </p:tav>
                                        <p:tav tm="100000">
                                          <p:val>
                                            <p:strVal val="#ppt_x"/>
                                          </p:val>
                                        </p:tav>
                                      </p:tavLst>
                                    </p:anim>
                                    <p:anim calcmode="lin" valueType="num">
                                      <p:cBhvr additive="base">
                                        <p:cTn id="8" dur="500" fill="hold"/>
                                        <p:tgtEl>
                                          <p:spTgt spid="4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72"/>
                                        </p:tgtEl>
                                        <p:attrNameLst>
                                          <p:attrName>style.visibility</p:attrName>
                                        </p:attrNameLst>
                                      </p:cBhvr>
                                      <p:to>
                                        <p:strVal val="visible"/>
                                      </p:to>
                                    </p:set>
                                    <p:animEffect transition="in" filter="randombar(horizontal)">
                                      <p:cBhvr>
                                        <p:cTn id="13" dur="500"/>
                                        <p:tgtEl>
                                          <p:spTgt spid="4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73"/>
                                        </p:tgtEl>
                                        <p:attrNameLst>
                                          <p:attrName>style.visibility</p:attrName>
                                        </p:attrNameLst>
                                      </p:cBhvr>
                                      <p:to>
                                        <p:strVal val="visible"/>
                                      </p:to>
                                    </p:set>
                                    <p:animEffect transition="in" filter="fade">
                                      <p:cBhvr>
                                        <p:cTn id="18"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9"/>
          <p:cNvSpPr txBox="1">
            <a:spLocks noGrp="1"/>
          </p:cNvSpPr>
          <p:nvPr>
            <p:ph type="title" idx="4294967295"/>
          </p:nvPr>
        </p:nvSpPr>
        <p:spPr>
          <a:xfrm>
            <a:off x="2388950" y="341350"/>
            <a:ext cx="6450300" cy="76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800"/>
              <a:buFont typeface="Libre Franklin Thin"/>
              <a:buNone/>
            </a:pPr>
            <a:r>
              <a:rPr lang="en-US"/>
              <a:t>BIVARIATE ANALYSIS FOR CATEGORICAL DATA(CITY_CODE)</a:t>
            </a:r>
            <a:endParaRPr/>
          </a:p>
        </p:txBody>
      </p:sp>
      <p:pic>
        <p:nvPicPr>
          <p:cNvPr id="479" name="Google Shape;479;p9"/>
          <p:cNvPicPr preferRelativeResize="0">
            <a:picLocks noGrp="1"/>
          </p:cNvPicPr>
          <p:nvPr>
            <p:ph type="body" idx="1"/>
          </p:nvPr>
        </p:nvPicPr>
        <p:blipFill rotWithShape="1">
          <a:blip r:embed="rId3">
            <a:alphaModFix/>
          </a:blip>
          <a:srcRect/>
          <a:stretch/>
        </p:blipFill>
        <p:spPr>
          <a:xfrm>
            <a:off x="443300" y="1589300"/>
            <a:ext cx="6318600" cy="5024100"/>
          </a:xfrm>
          <a:prstGeom prst="rect">
            <a:avLst/>
          </a:prstGeom>
          <a:noFill/>
          <a:ln>
            <a:noFill/>
          </a:ln>
        </p:spPr>
      </p:pic>
      <p:sp>
        <p:nvSpPr>
          <p:cNvPr id="480" name="Google Shape;480;p9"/>
          <p:cNvSpPr txBox="1"/>
          <p:nvPr/>
        </p:nvSpPr>
        <p:spPr>
          <a:xfrm>
            <a:off x="6840825" y="2239925"/>
            <a:ext cx="2303100" cy="5883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lt1"/>
              </a:buClr>
              <a:buSzPts val="1600"/>
              <a:buFont typeface="Arial"/>
              <a:buNone/>
            </a:pPr>
            <a:r>
              <a:rPr lang="en-US" sz="2200" b="1">
                <a:solidFill>
                  <a:schemeClr val="lt1"/>
                </a:solidFill>
                <a:latin typeface="Libre Franklin"/>
                <a:ea typeface="Libre Franklin"/>
                <a:cs typeface="Libre Franklin"/>
                <a:sym typeface="Libre Franklin"/>
              </a:rPr>
              <a:t>Here, </a:t>
            </a:r>
            <a:endParaRPr sz="2200" b="1">
              <a:solidFill>
                <a:schemeClr val="lt1"/>
              </a:solidFill>
              <a:latin typeface="Libre Franklin"/>
              <a:ea typeface="Libre Franklin"/>
              <a:cs typeface="Libre Franklin"/>
              <a:sym typeface="Libre Franklin"/>
            </a:endParaRPr>
          </a:p>
          <a:p>
            <a:pPr marL="0" marR="0" lvl="0" indent="0" algn="l" rtl="0">
              <a:lnSpc>
                <a:spcPct val="80000"/>
              </a:lnSpc>
              <a:spcBef>
                <a:spcPts val="0"/>
              </a:spcBef>
              <a:spcAft>
                <a:spcPts val="0"/>
              </a:spcAft>
              <a:buClr>
                <a:schemeClr val="lt1"/>
              </a:buClr>
              <a:buSzPts val="1600"/>
              <a:buFont typeface="Arial"/>
              <a:buNone/>
            </a:pPr>
            <a:endParaRPr sz="2200" b="1">
              <a:solidFill>
                <a:schemeClr val="lt1"/>
              </a:solidFill>
              <a:latin typeface="Libre Franklin"/>
              <a:ea typeface="Libre Franklin"/>
              <a:cs typeface="Libre Franklin"/>
              <a:sym typeface="Libre Franklin"/>
            </a:endParaRPr>
          </a:p>
          <a:p>
            <a:pPr marL="0" marR="0" lvl="0" indent="0" algn="l" rtl="0">
              <a:lnSpc>
                <a:spcPct val="80000"/>
              </a:lnSpc>
              <a:spcBef>
                <a:spcPts val="0"/>
              </a:spcBef>
              <a:spcAft>
                <a:spcPts val="0"/>
              </a:spcAft>
              <a:buClr>
                <a:schemeClr val="lt1"/>
              </a:buClr>
              <a:buSzPts val="1600"/>
              <a:buFont typeface="Arial"/>
              <a:buNone/>
            </a:pPr>
            <a:r>
              <a:rPr lang="en-US" sz="2100" b="1">
                <a:solidFill>
                  <a:schemeClr val="lt1"/>
                </a:solidFill>
                <a:latin typeface="Libre Franklin"/>
                <a:ea typeface="Libre Franklin"/>
                <a:cs typeface="Libre Franklin"/>
                <a:sym typeface="Libre Franklin"/>
              </a:rPr>
              <a:t>blue : clicked</a:t>
            </a:r>
            <a:endParaRPr sz="1900"/>
          </a:p>
          <a:p>
            <a:pPr marL="0" marR="0" lvl="0" indent="0" algn="l" rtl="0">
              <a:lnSpc>
                <a:spcPct val="80000"/>
              </a:lnSpc>
              <a:spcBef>
                <a:spcPts val="800"/>
              </a:spcBef>
              <a:spcAft>
                <a:spcPts val="0"/>
              </a:spcAft>
              <a:buClr>
                <a:schemeClr val="lt1"/>
              </a:buClr>
              <a:buSzPts val="1600"/>
              <a:buFont typeface="Arial"/>
              <a:buNone/>
            </a:pPr>
            <a:r>
              <a:rPr lang="en-US" sz="2100" b="1">
                <a:solidFill>
                  <a:schemeClr val="lt1"/>
                </a:solidFill>
                <a:latin typeface="Libre Franklin"/>
                <a:ea typeface="Libre Franklin"/>
                <a:cs typeface="Libre Franklin"/>
                <a:sym typeface="Libre Franklin"/>
              </a:rPr>
              <a:t> red: not clicked</a:t>
            </a:r>
            <a:r>
              <a:rPr lang="en-US" sz="1900" b="1">
                <a:solidFill>
                  <a:schemeClr val="lt1"/>
                </a:solidFill>
                <a:latin typeface="Libre Franklin"/>
                <a:ea typeface="Libre Franklin"/>
                <a:cs typeface="Libre Franklin"/>
                <a:sym typeface="Libre Franklin"/>
              </a:rPr>
              <a:t>.</a:t>
            </a:r>
            <a:endParaRPr sz="1900" b="1">
              <a:solidFill>
                <a:schemeClr val="lt1"/>
              </a:solidFill>
              <a:latin typeface="Libre Franklin"/>
              <a:ea typeface="Libre Franklin"/>
              <a:cs typeface="Libre Franklin"/>
              <a:sym typeface="Libre Franklin"/>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wipe(down)">
                                      <p:cBhvr>
                                        <p:cTn id="7" dur="580">
                                          <p:stCondLst>
                                            <p:cond delay="0"/>
                                          </p:stCondLst>
                                        </p:cTn>
                                        <p:tgtEl>
                                          <p:spTgt spid="479"/>
                                        </p:tgtEl>
                                      </p:cBhvr>
                                    </p:animEffect>
                                    <p:anim calcmode="lin" valueType="num">
                                      <p:cBhvr>
                                        <p:cTn id="8" dur="1822" tmFilter="0,0; 0.14,0.36; 0.43,0.73; 0.71,0.91; 1.0,1.0">
                                          <p:stCondLst>
                                            <p:cond delay="0"/>
                                          </p:stCondLst>
                                        </p:cTn>
                                        <p:tgtEl>
                                          <p:spTgt spid="47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7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7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7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79"/>
                                        </p:tgtEl>
                                        <p:attrNameLst>
                                          <p:attrName>ppt_y</p:attrName>
                                        </p:attrNameLst>
                                      </p:cBhvr>
                                      <p:tavLst>
                                        <p:tav tm="0" fmla="#ppt_y-sin(pi*$)/81">
                                          <p:val>
                                            <p:fltVal val="0"/>
                                          </p:val>
                                        </p:tav>
                                        <p:tav tm="100000">
                                          <p:val>
                                            <p:fltVal val="1"/>
                                          </p:val>
                                        </p:tav>
                                      </p:tavLst>
                                    </p:anim>
                                    <p:animScale>
                                      <p:cBhvr>
                                        <p:cTn id="13" dur="26">
                                          <p:stCondLst>
                                            <p:cond delay="650"/>
                                          </p:stCondLst>
                                        </p:cTn>
                                        <p:tgtEl>
                                          <p:spTgt spid="479"/>
                                        </p:tgtEl>
                                      </p:cBhvr>
                                      <p:to x="100000" y="60000"/>
                                    </p:animScale>
                                    <p:animScale>
                                      <p:cBhvr>
                                        <p:cTn id="14" dur="166" decel="50000">
                                          <p:stCondLst>
                                            <p:cond delay="676"/>
                                          </p:stCondLst>
                                        </p:cTn>
                                        <p:tgtEl>
                                          <p:spTgt spid="479"/>
                                        </p:tgtEl>
                                      </p:cBhvr>
                                      <p:to x="100000" y="100000"/>
                                    </p:animScale>
                                    <p:animScale>
                                      <p:cBhvr>
                                        <p:cTn id="15" dur="26">
                                          <p:stCondLst>
                                            <p:cond delay="1312"/>
                                          </p:stCondLst>
                                        </p:cTn>
                                        <p:tgtEl>
                                          <p:spTgt spid="479"/>
                                        </p:tgtEl>
                                      </p:cBhvr>
                                      <p:to x="100000" y="80000"/>
                                    </p:animScale>
                                    <p:animScale>
                                      <p:cBhvr>
                                        <p:cTn id="16" dur="166" decel="50000">
                                          <p:stCondLst>
                                            <p:cond delay="1338"/>
                                          </p:stCondLst>
                                        </p:cTn>
                                        <p:tgtEl>
                                          <p:spTgt spid="479"/>
                                        </p:tgtEl>
                                      </p:cBhvr>
                                      <p:to x="100000" y="100000"/>
                                    </p:animScale>
                                    <p:animScale>
                                      <p:cBhvr>
                                        <p:cTn id="17" dur="26">
                                          <p:stCondLst>
                                            <p:cond delay="1642"/>
                                          </p:stCondLst>
                                        </p:cTn>
                                        <p:tgtEl>
                                          <p:spTgt spid="479"/>
                                        </p:tgtEl>
                                      </p:cBhvr>
                                      <p:to x="100000" y="90000"/>
                                    </p:animScale>
                                    <p:animScale>
                                      <p:cBhvr>
                                        <p:cTn id="18" dur="166" decel="50000">
                                          <p:stCondLst>
                                            <p:cond delay="1668"/>
                                          </p:stCondLst>
                                        </p:cTn>
                                        <p:tgtEl>
                                          <p:spTgt spid="479"/>
                                        </p:tgtEl>
                                      </p:cBhvr>
                                      <p:to x="100000" y="100000"/>
                                    </p:animScale>
                                    <p:animScale>
                                      <p:cBhvr>
                                        <p:cTn id="19" dur="26">
                                          <p:stCondLst>
                                            <p:cond delay="1808"/>
                                          </p:stCondLst>
                                        </p:cTn>
                                        <p:tgtEl>
                                          <p:spTgt spid="479"/>
                                        </p:tgtEl>
                                      </p:cBhvr>
                                      <p:to x="100000" y="95000"/>
                                    </p:animScale>
                                    <p:animScale>
                                      <p:cBhvr>
                                        <p:cTn id="20" dur="166" decel="50000">
                                          <p:stCondLst>
                                            <p:cond delay="1834"/>
                                          </p:stCondLst>
                                        </p:cTn>
                                        <p:tgtEl>
                                          <p:spTgt spid="47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ate Advertising Agency by Slidesgo">
  <a:themeElements>
    <a:clrScheme name="Simple Light">
      <a:dk1>
        <a:srgbClr val="000000"/>
      </a:dk1>
      <a:lt1>
        <a:srgbClr val="FFFFFF"/>
      </a:lt1>
      <a:dk2>
        <a:srgbClr val="595959"/>
      </a:dk2>
      <a:lt2>
        <a:srgbClr val="EEEEEE"/>
      </a:lt2>
      <a:accent1>
        <a:srgbClr val="FFB902"/>
      </a:accent1>
      <a:accent2>
        <a:srgbClr val="35255A"/>
      </a:accent2>
      <a:accent3>
        <a:srgbClr val="FF2E56"/>
      </a:accent3>
      <a:accent4>
        <a:srgbClr val="FFFFFF"/>
      </a:accent4>
      <a:accent5>
        <a:srgbClr val="000000"/>
      </a:accent5>
      <a:accent6>
        <a:srgbClr val="434343"/>
      </a:accent6>
      <a:hlink>
        <a:srgbClr val="FF2E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509</Words>
  <Application>Microsoft Office PowerPoint</Application>
  <PresentationFormat>On-screen Show (4:3)</PresentationFormat>
  <Paragraphs>83</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Cambria</vt:lpstr>
      <vt:lpstr>Bree Serif</vt:lpstr>
      <vt:lpstr>Libre Franklin</vt:lpstr>
      <vt:lpstr>Federo</vt:lpstr>
      <vt:lpstr>Oswald</vt:lpstr>
      <vt:lpstr>Fira Sans Extra Condensed Medium</vt:lpstr>
      <vt:lpstr>Oswald Regular</vt:lpstr>
      <vt:lpstr>Francois One</vt:lpstr>
      <vt:lpstr>Quattrocento Sans</vt:lpstr>
      <vt:lpstr>Libre Franklin Thin</vt:lpstr>
      <vt:lpstr>Geate Advertising Agency by Slidesgo</vt:lpstr>
      <vt:lpstr>    PREDICTION OF FACTORS THAT AFFECT CLICKS ON ADVERTISEMENT USING R</vt:lpstr>
      <vt:lpstr>TABLE  OF CONTENTS</vt:lpstr>
      <vt:lpstr>OBJECTIVE</vt:lpstr>
      <vt:lpstr>       DEPENDENT  VARIABLE</vt:lpstr>
      <vt:lpstr>COUNT OF VARIABLES </vt:lpstr>
      <vt:lpstr>UNIVARIATE ANALYSIS: HISTOGRAM FOR CONTINUOUS VARIABLE</vt:lpstr>
      <vt:lpstr>PowerPoint Presentation</vt:lpstr>
      <vt:lpstr>PowerPoint Presentation</vt:lpstr>
      <vt:lpstr>BIVARIATE ANALYSIS FOR CATEGORICAL DATA(CITY_CODE)</vt:lpstr>
      <vt:lpstr>BIVARIATE ANALYSIS FOR CATEGORICAL DATA(TIME_PERIOD)</vt:lpstr>
      <vt:lpstr>  SIGNIFICANT                   VARIABLES  Time_spent  Internet_usage Age City_code  Time_period</vt:lpstr>
      <vt:lpstr>Balanced Accuracy : 0.9240 </vt:lpstr>
      <vt:lpstr>       VARIABLE  RELATIONSHIPS</vt:lpstr>
      <vt:lpstr>ADVERTISEMENT SHOULD BE  DISPLAYED MORE DURING THE  EVENING TIME AND NOON TIME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PREDICTION OF FACTORS THAT AFFECT CLICKS ON ADVERTISEMENT USING R</dc:title>
  <dc:creator>Mim Roy</dc:creator>
  <cp:lastModifiedBy>Hp</cp:lastModifiedBy>
  <cp:revision>2</cp:revision>
  <dcterms:created xsi:type="dcterms:W3CDTF">2006-08-16T00:00:00Z</dcterms:created>
  <dcterms:modified xsi:type="dcterms:W3CDTF">2021-09-25T16:08:30Z</dcterms:modified>
</cp:coreProperties>
</file>