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377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GOVERNMENT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ARTS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SCIENCE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NEMMELI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53492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7998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099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4663440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5646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4320539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717039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5044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1232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5806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6227386" cy="43205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9677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2024-09-30T06:55:25Z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a30811faff894516a771a8765d4d73f6</vt:lpwstr>
  </property>
</Properties>
</file>