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multiLvlStrRef>
              <c:f>[Book.xlsx]Sheet1!$A$1:$D$5</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Brendon</c:v>
                  </c:pt>
                  <c:pt idx="1">
                    <c:v>Kimora</c:v>
                  </c:pt>
                  <c:pt idx="2">
                    <c:v>Willie</c:v>
                  </c:pt>
                  <c:pt idx="3">
                    <c:v>Devyn</c:v>
                  </c:pt>
                  <c:pt idx="4">
                    <c:v>Weston</c:v>
                  </c:pt>
                </c:lvl>
                <c:lvl>
                  <c:pt idx="0">
                    <c:v>3486</c:v>
                  </c:pt>
                  <c:pt idx="1">
                    <c:v>3487</c:v>
                  </c:pt>
                  <c:pt idx="2">
                    <c:v>3488</c:v>
                  </c:pt>
                  <c:pt idx="3">
                    <c:v>3489</c:v>
                  </c:pt>
                  <c:pt idx="4">
                    <c:v>3490</c:v>
                  </c:pt>
                </c:lvl>
              </c:multiLvlStrCache>
            </c:multiLvlStrRef>
          </c:cat>
          <c:val>
            <c:numRef>
              <c:f>[Book.xlsx]Sheet1!$E$1:$E$5</c:f>
              <c:numCache>
                <c:formatCode>General</c:formatCode>
                <c:ptCount val="5"/>
                <c:pt idx="0">
                  <c:v>4</c:v>
                </c:pt>
                <c:pt idx="1">
                  <c:v>4</c:v>
                </c:pt>
                <c:pt idx="2">
                  <c:v>2</c:v>
                </c:pt>
                <c:pt idx="3">
                  <c:v>2</c:v>
                </c:pt>
                <c:pt idx="4">
                  <c:v>2</c:v>
                </c:pt>
              </c:numCache>
            </c:numRef>
          </c:val>
          <c:extLst>
            <c:ext xmlns:c16="http://schemas.microsoft.com/office/drawing/2014/chart" uri="{C3380CC4-5D6E-409C-BE32-E72D297353CC}">
              <c16:uniqueId val="{00000000-8F01-534F-94CD-E5B1CE4D00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NAME:Chandra sekar.V</a:t>
            </a:r>
            <a:endParaRPr lang="en-US" sz="2400" dirty="0"/>
          </a:p>
          <a:p>
            <a:r>
              <a:rPr lang="en-US" sz="2400" dirty="0"/>
              <a:t>REGISTER NO:122202659</a:t>
            </a:r>
          </a:p>
          <a:p>
            <a:r>
              <a:rPr lang="en-US" sz="2400" dirty="0"/>
              <a:t>DEPARTMENT:BCOM.( CS )</a:t>
            </a:r>
          </a:p>
          <a:p>
            <a:r>
              <a:rPr lang="en-US" sz="2400" dirty="0"/>
              <a:t>COLLEGE:Thiruthangal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F542380-5EDD-48E1-59A8-DCA32D83C3D1}"/>
              </a:ext>
            </a:extLst>
          </p:cNvPr>
          <p:cNvGraphicFramePr>
            <a:graphicFrameLocks/>
          </p:cNvGraphicFramePr>
          <p:nvPr>
            <p:extLst>
              <p:ext uri="{D42A27DB-BD31-4B8C-83A1-F6EECF244321}">
                <p14:modId xmlns:p14="http://schemas.microsoft.com/office/powerpoint/2010/main" val="2916792398"/>
              </p:ext>
            </p:extLst>
          </p:nvPr>
        </p:nvGraphicFramePr>
        <p:xfrm>
          <a:off x="755332" y="114363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31477FA1-E91B-35C5-4EE6-2E6E0DB1605C}"/>
              </a:ext>
            </a:extLst>
          </p:cNvPr>
          <p:cNvGraphicFramePr/>
          <p:nvPr>
            <p:extLst>
              <p:ext uri="{D42A27DB-BD31-4B8C-83A1-F6EECF244321}">
                <p14:modId xmlns:p14="http://schemas.microsoft.com/office/powerpoint/2010/main" val="4007117152"/>
              </p:ext>
            </p:extLst>
          </p:nvPr>
        </p:nvGraphicFramePr>
        <p:xfrm>
          <a:off x="4859392" y="1143634"/>
          <a:ext cx="4003444" cy="2285365"/>
        </p:xfrm>
        <a:graphic>
          <a:graphicData uri="http://schemas.openxmlformats.org/drawingml/2006/table">
            <a:tbl>
              <a:tblPr>
                <a:tableStyleId>{5C22544A-7EE6-4342-B048-85BDC9FD1C3A}</a:tableStyleId>
              </a:tblPr>
              <a:tblGrid>
                <a:gridCol w="765599">
                  <a:extLst>
                    <a:ext uri="{9D8B030D-6E8A-4147-A177-3AD203B41FA5}">
                      <a16:colId xmlns:a16="http://schemas.microsoft.com/office/drawing/2014/main" val="3549239441"/>
                    </a:ext>
                  </a:extLst>
                </a:gridCol>
                <a:gridCol w="765599">
                  <a:extLst>
                    <a:ext uri="{9D8B030D-6E8A-4147-A177-3AD203B41FA5}">
                      <a16:colId xmlns:a16="http://schemas.microsoft.com/office/drawing/2014/main" val="2163993329"/>
                    </a:ext>
                  </a:extLst>
                </a:gridCol>
                <a:gridCol w="765599">
                  <a:extLst>
                    <a:ext uri="{9D8B030D-6E8A-4147-A177-3AD203B41FA5}">
                      <a16:colId xmlns:a16="http://schemas.microsoft.com/office/drawing/2014/main" val="2210078312"/>
                    </a:ext>
                  </a:extLst>
                </a:gridCol>
                <a:gridCol w="941048">
                  <a:extLst>
                    <a:ext uri="{9D8B030D-6E8A-4147-A177-3AD203B41FA5}">
                      <a16:colId xmlns:a16="http://schemas.microsoft.com/office/drawing/2014/main" val="2910618236"/>
                    </a:ext>
                  </a:extLst>
                </a:gridCol>
                <a:gridCol w="765599">
                  <a:extLst>
                    <a:ext uri="{9D8B030D-6E8A-4147-A177-3AD203B41FA5}">
                      <a16:colId xmlns:a16="http://schemas.microsoft.com/office/drawing/2014/main" val="1089425130"/>
                    </a:ext>
                  </a:extLst>
                </a:gridCol>
              </a:tblGrid>
              <a:tr h="457073">
                <a:tc>
                  <a:txBody>
                    <a:bodyPr/>
                    <a:lstStyle/>
                    <a:p>
                      <a:pPr algn="r" rtl="0" fontAlgn="b"/>
                      <a:r>
                        <a:rPr lang="en-US" sz="1100" u="none" strike="noStrike">
                          <a:effectLst/>
                        </a:rPr>
                        <a:t>3486</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Brendon</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Fully Meets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r" rtl="0"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2414636170"/>
                  </a:ext>
                </a:extLst>
              </a:tr>
              <a:tr h="457073">
                <a:tc>
                  <a:txBody>
                    <a:bodyPr/>
                    <a:lstStyle/>
                    <a:p>
                      <a:pPr algn="r" rtl="0" fontAlgn="b"/>
                      <a:r>
                        <a:rPr lang="en-US" sz="1100" u="none" strike="noStrike">
                          <a:effectLst/>
                        </a:rPr>
                        <a:t>3487</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Kimora</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Fully Meets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r" rtl="0"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751472032"/>
                  </a:ext>
                </a:extLst>
              </a:tr>
              <a:tr h="457073">
                <a:tc>
                  <a:txBody>
                    <a:bodyPr/>
                    <a:lstStyle/>
                    <a:p>
                      <a:pPr algn="r" rtl="0" fontAlgn="b"/>
                      <a:r>
                        <a:rPr lang="en-US" sz="1100" u="none" strike="noStrike">
                          <a:effectLst/>
                        </a:rPr>
                        <a:t>3488</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Willie</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Fully Meets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91606047"/>
                  </a:ext>
                </a:extLst>
              </a:tr>
              <a:tr h="457073">
                <a:tc>
                  <a:txBody>
                    <a:bodyPr/>
                    <a:lstStyle/>
                    <a:p>
                      <a:pPr algn="r" rtl="0" fontAlgn="b"/>
                      <a:r>
                        <a:rPr lang="en-US" sz="1100" u="none" strike="noStrike">
                          <a:effectLst/>
                        </a:rPr>
                        <a:t>3489</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Devyn</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Fully Meets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1988567141"/>
                  </a:ext>
                </a:extLst>
              </a:tr>
              <a:tr h="457073">
                <a:tc>
                  <a:txBody>
                    <a:bodyPr/>
                    <a:lstStyle/>
                    <a:p>
                      <a:pPr algn="r" rtl="0" fontAlgn="b"/>
                      <a:r>
                        <a:rPr lang="en-US" sz="1100" u="none" strike="noStrike">
                          <a:effectLst/>
                        </a:rPr>
                        <a:t>3490</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Weston</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l" rtl="0" fontAlgn="b"/>
                      <a:r>
                        <a:rPr lang="en-US" sz="1100" u="none" strike="noStrike">
                          <a:effectLst/>
                        </a:rPr>
                        <a:t>Fully Meets</a:t>
                      </a:r>
                      <a:endParaRPr lang="en-US" sz="1100" b="0" i="0" u="none" strike="noStrike">
                        <a:solidFill>
                          <a:srgbClr val="000000"/>
                        </a:solidFill>
                        <a:effectLst/>
                        <a:latin typeface="Calibri" panose="020F0502020204030204" pitchFamily="34" charset="0"/>
                      </a:endParaRPr>
                    </a:p>
                  </a:txBody>
                  <a:tcPr marL="3464" marR="3464" marT="3464" anchor="b"/>
                </a:tc>
                <a:tc>
                  <a:txBody>
                    <a:bodyPr/>
                    <a:lstStyle/>
                    <a:p>
                      <a:pPr algn="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2734264990"/>
                  </a:ext>
                </a:extLst>
              </a:tr>
            </a:tbl>
          </a:graphicData>
        </a:graphic>
      </p:graphicFrame>
      <p:sp>
        <p:nvSpPr>
          <p:cNvPr id="8" name="TextBox 7">
            <a:extLst>
              <a:ext uri="{FF2B5EF4-FFF2-40B4-BE49-F238E27FC236}">
                <a16:creationId xmlns:a16="http://schemas.microsoft.com/office/drawing/2014/main" id="{B9B19ED0-8A14-B0B9-E346-13662CE673CD}"/>
              </a:ext>
            </a:extLst>
          </p:cNvPr>
          <p:cNvSpPr txBox="1"/>
          <p:nvPr/>
        </p:nvSpPr>
        <p:spPr>
          <a:xfrm>
            <a:off x="1532252" y="4599941"/>
            <a:ext cx="8049898" cy="646331"/>
          </a:xfrm>
          <a:prstGeom prst="rect">
            <a:avLst/>
          </a:prstGeom>
          <a:noFill/>
        </p:spPr>
        <p:txBody>
          <a:bodyPr wrap="square">
            <a:spAutoFit/>
          </a:bodyPr>
          <a:lstStyle/>
          <a:p>
            <a:r>
              <a:rPr lang="en-US" dirty="0"/>
              <a:t>Interpretation for employees Id compare with fully meet's 3486,3487 increase other than all are decreased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Chandra Sekar</cp:lastModifiedBy>
  <cp:revision>15</cp:revision>
  <dcterms:created xsi:type="dcterms:W3CDTF">2024-03-29T15:07:22Z</dcterms:created>
  <dcterms:modified xsi:type="dcterms:W3CDTF">2024-08-31T03:41:22Z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