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9" r:id="rId10"/>
    <p:sldId id="266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ATTENDANCE MONITORING USING FACIAL RECOGNITION IN A CLASSROOM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on the classroom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computer </a:t>
            </a:r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908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Facial recognition in class – an idea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1365455"/>
            <a:ext cx="9954094" cy="4618594"/>
          </a:xfrm>
        </p:spPr>
      </p:pic>
    </p:spTree>
    <p:extLst>
      <p:ext uri="{BB962C8B-B14F-4D97-AF65-F5344CB8AC3E}">
        <p14:creationId xmlns:p14="http://schemas.microsoft.com/office/powerpoint/2010/main" val="13015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br>
              <a:rPr lang="en-US" sz="15000" dirty="0"/>
            </a:br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identifies which student is present in the classroom and gives the attendance based on his presence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)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presence of the student inside the class at the particular time of lecture </a:t>
            </a:r>
          </a:p>
          <a:p>
            <a:r>
              <a:rPr lang="en-US" dirty="0"/>
              <a:t>Our solution uses a camera that takes photo of a group of students, and then uses facial recognition for marking attendance for a student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Our solution makes sure that there is a minimal interaction between students and the attendance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r>
              <a:rPr lang="en-US" dirty="0"/>
              <a:t>The process of facial recognition occurs in a separate computer as the burden on the camera system must be reduced 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386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STUDENT ATTENDANCE MONITORING USING FACIAL RECOGNITION IN A CLASSROOM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Facial recognition </vt:lpstr>
      <vt:lpstr>Hardware </vt:lpstr>
      <vt:lpstr>Facial recognition in class – an idea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22</cp:revision>
  <dcterms:created xsi:type="dcterms:W3CDTF">2020-08-29T13:38:28Z</dcterms:created>
  <dcterms:modified xsi:type="dcterms:W3CDTF">2020-09-09T17:57:20Z</dcterms:modified>
</cp:coreProperties>
</file>