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960A-DC04-44B9-A505-9653099F5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93212-BFD4-464D-83E5-7598C575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A19C-BA4F-455B-8435-97732070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CB25-2243-4CF0-A745-BAF77CC5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5ADA-8B3E-451F-90E7-658BDF23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81D-4595-4EB0-B9F6-995CC804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0BC91-D67F-4365-AA93-D7E4EC529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B6F0-20CA-407B-9B22-4E21F5D4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0042-2507-4D50-B727-388A8F89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EE60-8D9D-4513-A6E5-B20609D5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C3A80-6F29-4177-A7F6-511E51220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2E2DD-A131-437D-B44A-360F301D0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02DD-6BF7-40F9-85FC-F91A030E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F7AA-6F71-49F4-B972-CB4C1FCD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57C6-8B06-4459-AF1C-38A99C65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0D7E-1507-4AF5-A979-B98A0AA3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3266-245F-4C78-8BCA-CFCF602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9292-570D-4355-BC72-34F65426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6BBA-B0D9-4E16-BE97-F7BC1C4D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370F-B6CB-4F8E-BFE5-7DDA4A57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5FEF-E708-4C6D-AD31-140F247C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5CE2-9D2F-4674-A8FF-ABA5D7AA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8D84-D50B-46CF-8083-B10AE6A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D037-1578-47E3-99FA-E1EFC080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4D65-093E-4B35-95EC-5E2B3EAD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34E3-659C-454A-97C4-CA79DBD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555B-0C28-4F8F-9827-0FA249EE2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2409A-52B0-4405-9200-959FA91C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1341-BF91-4C84-8F3E-F4EE31A5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C092-EAC1-4886-A906-6AE65B19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02F1-C02D-4402-AAA1-6E918B3A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724D-DF93-44A5-A776-E137F655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D4DB-0094-4B14-9A47-296B9FBD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E349-49A6-48F9-ADCC-A70981FB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5B3C6-CDB6-4693-925D-DBA2575AF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4220-28D5-41CD-B382-BCC291406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BFE7D-5E39-4CB6-8D53-DFCAD110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83A-A7BC-4651-87D7-84211F73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6E6A-3480-439E-96AB-6371CC78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A156-CC79-4F8A-8978-34EBE559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E22DC-E9F3-4163-973E-4A04E5CF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4DB8-F782-4AF5-B250-96E5A867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DF45B-8883-4033-9DFB-FD875191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8F331-057A-49C0-93B0-BB585A14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C51F6-6B1D-4835-A6CF-AB0A962B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8D95-A4B9-4512-B2B8-B1BB530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9AD0-F9DB-48FC-8B49-5DFA4384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49FF-C73E-4CAB-B0AC-4122D547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625E-2166-4CEB-9B42-1AD843A73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AF87-349C-46A8-9B01-A619A50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4291-E009-45FC-B024-DF07DDE9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9CB4-0325-4AAB-820D-C1F3F3EA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5951-E4BA-4D53-A6FC-C408B33E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863E9-8DEA-45F9-8F71-D68DDA892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A943-645D-4E7F-9270-4B67B9BA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52F2-7489-4528-B1B9-654D83DD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B1348-32CD-490B-8BB0-0F588CD8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E6609-0C37-4E40-AF35-1CEAA767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A2191-23FD-4125-9371-EA912D65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5CCBF-D1A0-42B7-BBF6-9BC9B8D4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249C-C943-4994-A33E-49A85EC70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C35E-89A0-4E5E-8C4A-7A9853BA3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3519-E7CD-4234-A2C4-747BD850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student attendance tracking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896"/>
            <a:ext cx="9144000" cy="1655762"/>
          </a:xfrm>
        </p:spPr>
        <p:txBody>
          <a:bodyPr/>
          <a:lstStyle/>
          <a:p>
            <a:r>
              <a:rPr lang="en-US" dirty="0"/>
              <a:t>Team members </a:t>
            </a:r>
          </a:p>
          <a:p>
            <a:pPr marL="457200" indent="-457200">
              <a:buAutoNum type="arabicParenR"/>
            </a:pPr>
            <a:r>
              <a:rPr lang="en-US" dirty="0"/>
              <a:t>K CHANDRASEKARAN RA1711004040028</a:t>
            </a:r>
          </a:p>
          <a:p>
            <a:pPr marL="457200" indent="-457200">
              <a:buAutoNum type="arabicParenR"/>
            </a:pPr>
            <a:r>
              <a:rPr lang="en-US" dirty="0"/>
              <a:t>S AATHITH RA1711004040030</a:t>
            </a: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Student’s attendance in the classroom is a very important task </a:t>
            </a:r>
          </a:p>
          <a:p>
            <a:r>
              <a:rPr lang="en-US" dirty="0"/>
              <a:t>The existing method of taking attendance consumes a finite of amount of time which can be used for other productive action.</a:t>
            </a:r>
          </a:p>
          <a:p>
            <a:r>
              <a:rPr lang="en-US" dirty="0"/>
              <a:t>We are focused on addressing this problem on schools and universities only.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F07-2FB0-4ED2-8CBF-D4675E5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problem in many universities </a:t>
            </a:r>
          </a:p>
          <a:p>
            <a:r>
              <a:rPr lang="en-US" dirty="0"/>
              <a:t>We want a reliable system which tracks the entry and exit of the student from the class </a:t>
            </a:r>
          </a:p>
          <a:p>
            <a:r>
              <a:rPr lang="en-US" dirty="0"/>
              <a:t>This system must not be complex and very easy to interact with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632F-9F74-4508-BFBA-B6EE6BA0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Recognition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C898-D715-4F2E-B2BA-977FCBCB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systems can be broadly classified : </a:t>
            </a:r>
          </a:p>
          <a:p>
            <a:pPr lvl="1"/>
            <a:r>
              <a:rPr lang="en-US" dirty="0"/>
              <a:t>Systems that uses human characteristics like fingerprint </a:t>
            </a:r>
          </a:p>
          <a:p>
            <a:pPr lvl="1"/>
            <a:r>
              <a:rPr lang="en-US" dirty="0"/>
              <a:t>Systems that uses unique objects that the person carries like ID card </a:t>
            </a:r>
          </a:p>
        </p:txBody>
      </p:sp>
    </p:spTree>
    <p:extLst>
      <p:ext uri="{BB962C8B-B14F-4D97-AF65-F5344CB8AC3E}">
        <p14:creationId xmlns:p14="http://schemas.microsoft.com/office/powerpoint/2010/main" val="32369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based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Distracts the attention of students during lecture time </a:t>
            </a:r>
          </a:p>
          <a:p>
            <a:r>
              <a:rPr lang="en-US" dirty="0"/>
              <a:t>Queuing takes place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FE6-1920-4284-890C-F4D3CE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based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2BD7-81F9-4FDB-8E4A-25CFDF9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 that 	Fraudulent may occur</a:t>
            </a:r>
          </a:p>
          <a:p>
            <a:r>
              <a:rPr lang="en-US" dirty="0"/>
              <a:t>Cheat the system by giving proxy (for example a student misuse it by wearing another student’s ID card </a:t>
            </a:r>
          </a:p>
        </p:txBody>
      </p:sp>
    </p:spTree>
    <p:extLst>
      <p:ext uri="{BB962C8B-B14F-4D97-AF65-F5344CB8AC3E}">
        <p14:creationId xmlns:p14="http://schemas.microsoft.com/office/powerpoint/2010/main" val="67064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FD9-CD6D-4510-B391-B248E0EC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based recognition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651-61FA-4F32-A29D-34715D5F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Cant use a regular camera </a:t>
            </a:r>
          </a:p>
          <a:p>
            <a:r>
              <a:rPr lang="en-US" dirty="0"/>
              <a:t>Visible light must be minimized for maximum accuracy</a:t>
            </a:r>
          </a:p>
        </p:txBody>
      </p:sp>
    </p:spTree>
    <p:extLst>
      <p:ext uri="{BB962C8B-B14F-4D97-AF65-F5344CB8AC3E}">
        <p14:creationId xmlns:p14="http://schemas.microsoft.com/office/powerpoint/2010/main" val="39733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approach 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monitored and marked present or absent depending upon the time he/ she enters or exits the class . </a:t>
            </a:r>
          </a:p>
          <a:p>
            <a:r>
              <a:rPr lang="en-US" dirty="0"/>
              <a:t>We found that facial recognition overcomes some of the problems that exist in the previously mentioned attendance systems </a:t>
            </a:r>
          </a:p>
          <a:p>
            <a:r>
              <a:rPr lang="en-US" dirty="0"/>
              <a:t>Any facial recognition has 2 steps </a:t>
            </a:r>
          </a:p>
          <a:p>
            <a:pPr lvl="1"/>
            <a:r>
              <a:rPr lang="en-US" dirty="0"/>
              <a:t>Facial detection – the process of finding a face in a given image </a:t>
            </a:r>
          </a:p>
          <a:p>
            <a:pPr lvl="1"/>
            <a:r>
              <a:rPr lang="en-US" dirty="0"/>
              <a:t>Facial recognition – the process of identifying the person form the face (example : face id in apple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98-EF56-41F1-A0BA-172E7C05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about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EA44-14AC-415A-9A50-73E272C6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is installed in both side of the doors </a:t>
            </a:r>
          </a:p>
          <a:p>
            <a:r>
              <a:rPr lang="en-US" dirty="0"/>
              <a:t>The role of the camera is just to take pictures </a:t>
            </a:r>
          </a:p>
          <a:p>
            <a:r>
              <a:rPr lang="en-US" dirty="0"/>
              <a:t>But the process of facial recognition takes place in another place to decrease the burden on camera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3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Automatic student attendance tracking </vt:lpstr>
      <vt:lpstr>Existing problem </vt:lpstr>
      <vt:lpstr>Motivation </vt:lpstr>
      <vt:lpstr>Existing Recognition systems</vt:lpstr>
      <vt:lpstr>Fingerprint based recognition system</vt:lpstr>
      <vt:lpstr>RFID based recognition</vt:lpstr>
      <vt:lpstr>IRIS based recognition system </vt:lpstr>
      <vt:lpstr>How we approach it </vt:lpstr>
      <vt:lpstr>Idea about hardware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</dc:title>
  <dc:creator>KANNAN N</dc:creator>
  <cp:lastModifiedBy>KANNAN N</cp:lastModifiedBy>
  <cp:revision>7</cp:revision>
  <dcterms:created xsi:type="dcterms:W3CDTF">2020-08-29T13:38:28Z</dcterms:created>
  <dcterms:modified xsi:type="dcterms:W3CDTF">2020-08-31T08:17:52Z</dcterms:modified>
</cp:coreProperties>
</file>