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5" r:id="rId8"/>
    <p:sldId id="258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960A-DC04-44B9-A505-9653099F5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D93212-BFD4-464D-83E5-7598C57520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EA19C-BA4F-455B-8435-977320701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CCB25-2243-4CF0-A745-BAF77CC56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C5ADA-8B3E-451F-90E7-658BDF236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43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BF81D-4595-4EB0-B9F6-995CC8042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50BC91-D67F-4365-AA93-D7E4EC529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FB6F0-20CA-407B-9B22-4E21F5D46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0042-2507-4D50-B727-388A8F894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6EE60-8D9D-4513-A6E5-B20609D52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18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FC3A80-6F29-4177-A7F6-511E51220E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22E2DD-A131-437D-B44A-360F301D0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602DD-6BF7-40F9-85FC-F91A030EE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9F7AA-6F71-49F4-B972-CB4C1FCD0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C57C6-8B06-4459-AF1C-38A99C65D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9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00D7E-1507-4AF5-A979-B98A0AA38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03266-245F-4C78-8BCA-CFCF60296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59292-570D-4355-BC72-34F65426A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66BBA-B0D9-4E16-BE97-F7BC1C4D3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8370F-B6CB-4F8E-BFE5-7DDA4A570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9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05FEF-E708-4C6D-AD31-140F247CD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75CE2-9D2F-4674-A8FF-ABA5D7AAD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68D84-D50B-46CF-8083-B10AE6A92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7D037-1578-47E3-99FA-E1EFC0800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64D65-093E-4B35-95EC-5E2B3EAD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6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F34E3-659C-454A-97C4-CA79DBD4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4555B-0C28-4F8F-9827-0FA249EE2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2409A-52B0-4405-9200-959FA91C2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71341-BF91-4C84-8F3E-F4EE31A56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DC092-EAC1-4886-A906-6AE65B19E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302F1-C02D-4402-AAA1-6E918B3A1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63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E724D-DF93-44A5-A776-E137F6551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1D4DB-0094-4B14-9A47-296B9FBD4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B9E349-49A6-48F9-ADCC-A70981FB6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35B3C6-CDB6-4693-925D-DBA2575AFD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5B4220-28D5-41CD-B382-BCC291406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1BFE7D-5E39-4CB6-8D53-DFCAD1105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81C83A-A7BC-4651-87D7-84211F732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3A6E6A-3480-439E-96AB-6371CC782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08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1A156-CC79-4F8A-8978-34EBE559F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2E22DC-E9F3-4163-973E-4A04E5CFD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04DB8-F782-4AF5-B250-96E5A8679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6DF45B-8883-4033-9DFB-FD875191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9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A8F331-057A-49C0-93B0-BB585A14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8C51F6-6B1D-4835-A6CF-AB0A962B0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28D95-A4B9-4512-B2B8-B1BB530CB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34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59AD0-F9DB-48FC-8B49-5DFA43848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F49FF-C73E-4CAB-B0AC-4122D547A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6625E-2166-4CEB-9B42-1AD843A73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8AF87-349C-46A8-9B01-A619A5033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64291-E009-45FC-B024-DF07DDE9A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79CB4-0325-4AAB-820D-C1F3F3EAD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2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45951-E4BA-4D53-A6FC-C408B33E8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9863E9-8DEA-45F9-8F71-D68DDA8920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9A943-645D-4E7F-9270-4B67B9BAA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F52F2-7489-4528-B1B9-654D83DD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B1348-32CD-490B-8BB0-0F588CD80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E6609-0C37-4E40-AF35-1CEAA767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29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3A2191-23FD-4125-9371-EA912D656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5CCBF-D1A0-42B7-BBF6-9BC9B8D43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C249C-C943-4994-A33E-49A85EC70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199A9-7968-4290-8E97-22DF45FF6498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0C35E-89A0-4E5E-8C4A-7A9853BA30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33519-E7CD-4234-A2C4-747BD8506D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37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5D49E-DB10-4009-B75C-438361769D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Automatic student attendance tracking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E4779-ADF9-4292-9082-E2930B230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3896"/>
            <a:ext cx="9144000" cy="1655762"/>
          </a:xfrm>
        </p:spPr>
        <p:txBody>
          <a:bodyPr/>
          <a:lstStyle/>
          <a:p>
            <a:r>
              <a:rPr lang="en-US" dirty="0"/>
              <a:t>Team members </a:t>
            </a:r>
          </a:p>
          <a:p>
            <a:pPr marL="457200" indent="-457200">
              <a:buAutoNum type="arabicParenR"/>
            </a:pPr>
            <a:r>
              <a:rPr lang="en-US" dirty="0"/>
              <a:t>K CHANDRASEKARAN RA1711004040028</a:t>
            </a:r>
          </a:p>
          <a:p>
            <a:pPr marL="457200" indent="-457200">
              <a:buAutoNum type="arabicParenR"/>
            </a:pPr>
            <a:r>
              <a:rPr lang="en-US" dirty="0"/>
              <a:t>S AATHITH RA1711004040030</a:t>
            </a:r>
          </a:p>
        </p:txBody>
      </p:sp>
    </p:spTree>
    <p:extLst>
      <p:ext uri="{BB962C8B-B14F-4D97-AF65-F5344CB8AC3E}">
        <p14:creationId xmlns:p14="http://schemas.microsoft.com/office/powerpoint/2010/main" val="2803059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7D6DB-139E-4BF7-9BFE-B5E58C9AA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Previous implementation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882C-BAA5-43ED-948F-27B9DA6C4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algn="l"/>
            <a:r>
              <a:rPr lang="en-US" sz="3600" b="0" i="0" u="none" strike="noStrike" baseline="0" dirty="0">
                <a:latin typeface="TimesNewRomanPSMT"/>
              </a:rPr>
              <a:t>Real-Time Smart Attendance System using Face Recognition Techniques </a:t>
            </a:r>
            <a:endParaRPr lang="en-US" sz="3600" b="0" i="0" u="none" strike="noStrike" baseline="0" dirty="0">
              <a:latin typeface="TimesNewRoman"/>
            </a:endParaRPr>
          </a:p>
          <a:p>
            <a:pPr algn="l"/>
            <a:r>
              <a:rPr lang="en-US" sz="3600" b="0" i="0" u="none" strike="noStrike" baseline="0" dirty="0">
                <a:latin typeface="TimesNewRoman"/>
              </a:rPr>
              <a:t>Automated Attendance Marking and Management  </a:t>
            </a:r>
            <a:r>
              <a:rPr lang="en-US" sz="3600" b="0" i="0" u="none" strike="noStrike" baseline="0" dirty="0">
                <a:solidFill>
                  <a:srgbClr val="010101"/>
                </a:solidFill>
                <a:latin typeface="Arial" panose="020B0604020202020204" pitchFamily="34" charset="0"/>
              </a:rPr>
              <a:t>2019 5th International Conference on Advanced Computing &amp; Communication Systems (ICACCS)</a:t>
            </a:r>
          </a:p>
          <a:p>
            <a:pPr algn="l"/>
            <a:endParaRPr lang="en-US" sz="1800" b="0" i="0" u="none" strike="noStrike" baseline="0" dirty="0">
              <a:latin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4001787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A7A0-6FBF-4334-AE18-16F7C8EAE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6141"/>
            <a:ext cx="10515600" cy="6091946"/>
          </a:xfrm>
        </p:spPr>
        <p:txBody>
          <a:bodyPr>
            <a:noAutofit/>
          </a:bodyPr>
          <a:lstStyle/>
          <a:p>
            <a:r>
              <a:rPr lang="en-US" sz="15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80208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5CAAB-CB70-4EB1-83F1-6034F947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14022-7116-4683-AC46-5FD882662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Student’s attendance in the classroom is a very important task </a:t>
            </a:r>
          </a:p>
          <a:p>
            <a:r>
              <a:rPr lang="en-US" dirty="0"/>
              <a:t>The existing method of taking attendance consumes a finite of amount of time which can be used for other productive action.</a:t>
            </a:r>
          </a:p>
          <a:p>
            <a:r>
              <a:rPr lang="en-US" dirty="0"/>
              <a:t>We are focused on addressing this problem on schools and universities only.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131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4FB92-64B4-4C8F-8A6A-C494E35BB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C3F07-2FB0-4ED2-8CBF-D4675E5E6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found this problem in many universities </a:t>
            </a:r>
          </a:p>
          <a:p>
            <a:r>
              <a:rPr lang="en-US" dirty="0"/>
              <a:t>We want a reliable system which tracks the entry and exit of the student from the class </a:t>
            </a:r>
          </a:p>
          <a:p>
            <a:r>
              <a:rPr lang="en-US" dirty="0"/>
              <a:t>This system must not be complex and very easy to interact with it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69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4632F-9F74-4508-BFBA-B6EE6BA06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Recognition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DC898-D715-4F2E-B2BA-977FCBCBB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systems can be broadly classified : </a:t>
            </a:r>
          </a:p>
          <a:p>
            <a:pPr lvl="1"/>
            <a:r>
              <a:rPr lang="en-US" dirty="0"/>
              <a:t>Systems that uses human characteristics like fingerprint </a:t>
            </a:r>
          </a:p>
          <a:p>
            <a:pPr lvl="1"/>
            <a:r>
              <a:rPr lang="en-US" dirty="0"/>
              <a:t>Systems that uses unique objects that the person carries like ID card </a:t>
            </a:r>
          </a:p>
        </p:txBody>
      </p:sp>
    </p:spTree>
    <p:extLst>
      <p:ext uri="{BB962C8B-B14F-4D97-AF65-F5344CB8AC3E}">
        <p14:creationId xmlns:p14="http://schemas.microsoft.com/office/powerpoint/2010/main" val="3236920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85D9D-64B5-427B-A379-1F0766EA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Fingerprint based recognition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272F5-93A5-445D-B1C4-18C2BB06A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Distracts the attention of students during lecture time </a:t>
            </a:r>
          </a:p>
          <a:p>
            <a:r>
              <a:rPr lang="en-US" dirty="0"/>
              <a:t>Queuing takes place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979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D4FE6-1920-4284-890C-F4D3CE972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RFID based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D2BD7-81F9-4FDB-8E4A-25CFDF997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Possibilities that 	Fraudulent may occur</a:t>
            </a:r>
          </a:p>
          <a:p>
            <a:r>
              <a:rPr lang="en-US" dirty="0"/>
              <a:t>Cheat the system by giving proxy (for example a student misuse it by wearing another student’s ID card </a:t>
            </a:r>
          </a:p>
        </p:txBody>
      </p:sp>
    </p:spTree>
    <p:extLst>
      <p:ext uri="{BB962C8B-B14F-4D97-AF65-F5344CB8AC3E}">
        <p14:creationId xmlns:p14="http://schemas.microsoft.com/office/powerpoint/2010/main" val="670647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38FD9-CD6D-4510-B391-B248E0EC5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IRIS based recognition system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AD651-61FA-4F32-A29D-34715D5F6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Cant use a regular camera </a:t>
            </a:r>
          </a:p>
          <a:p>
            <a:r>
              <a:rPr lang="en-US" dirty="0"/>
              <a:t>Visible light must be minimized for maximum accuracy</a:t>
            </a:r>
          </a:p>
        </p:txBody>
      </p:sp>
    </p:spTree>
    <p:extLst>
      <p:ext uri="{BB962C8B-B14F-4D97-AF65-F5344CB8AC3E}">
        <p14:creationId xmlns:p14="http://schemas.microsoft.com/office/powerpoint/2010/main" val="3973309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1684-A0C7-4743-A992-FC7093E62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75C99-22A3-4E02-A0CE-3B340668E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Attendance is monitored and marked present or absent depending upon the time he/ she enters or exits the class . </a:t>
            </a:r>
          </a:p>
          <a:p>
            <a:r>
              <a:rPr lang="en-US" dirty="0"/>
              <a:t>We found that facial recognition overcomes some of the problems that exist in the previously mentioned attendance systems </a:t>
            </a:r>
          </a:p>
          <a:p>
            <a:r>
              <a:rPr lang="en-US" dirty="0"/>
              <a:t>Any facial recognition has 2 steps </a:t>
            </a:r>
          </a:p>
          <a:p>
            <a:pPr lvl="1"/>
            <a:r>
              <a:rPr lang="en-US" dirty="0"/>
              <a:t>Facial detection – the process of finding a face in a given image </a:t>
            </a:r>
          </a:p>
          <a:p>
            <a:pPr lvl="1"/>
            <a:r>
              <a:rPr lang="en-US" dirty="0"/>
              <a:t>Facial recognition – the process of identifying the person from the image of a face (example : face id in apple 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907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08C98-EF56-41F1-A0BA-172E7C054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7EA44-14AC-415A-9A50-73E272C6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Camera is installed on the classroom</a:t>
            </a:r>
          </a:p>
          <a:p>
            <a:r>
              <a:rPr lang="en-US" dirty="0"/>
              <a:t>The role of the camera is just to take pictures </a:t>
            </a:r>
          </a:p>
          <a:p>
            <a:r>
              <a:rPr lang="en-US" dirty="0"/>
              <a:t>But the process of facial recognition takes place in another place to decrease the burden on camera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431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334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TimesNewRoman</vt:lpstr>
      <vt:lpstr>TimesNewRomanPSMT</vt:lpstr>
      <vt:lpstr>Office Theme</vt:lpstr>
      <vt:lpstr>Automatic student attendance tracking </vt:lpstr>
      <vt:lpstr>Existing problem </vt:lpstr>
      <vt:lpstr>Motivation </vt:lpstr>
      <vt:lpstr>Existing Recognition systems</vt:lpstr>
      <vt:lpstr>Fingerprint based recognition system</vt:lpstr>
      <vt:lpstr>RFID based recognition</vt:lpstr>
      <vt:lpstr>IRIS based recognition system </vt:lpstr>
      <vt:lpstr>Proposed work </vt:lpstr>
      <vt:lpstr>Hardware </vt:lpstr>
      <vt:lpstr>Previous implementation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student attendance marking</dc:title>
  <dc:creator>KANNAN N</dc:creator>
  <cp:lastModifiedBy>KANNAN N</cp:lastModifiedBy>
  <cp:revision>14</cp:revision>
  <dcterms:created xsi:type="dcterms:W3CDTF">2020-08-29T13:38:28Z</dcterms:created>
  <dcterms:modified xsi:type="dcterms:W3CDTF">2020-09-04T08:54:24Z</dcterms:modified>
</cp:coreProperties>
</file>