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9" r:id="rId10"/>
    <p:sldId id="266" r:id="rId11"/>
    <p:sldId id="270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9A51-2706-4120-AE06-4F74D324111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64DC-1A71-460C-AA01-7C47DBFA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8A3-DE60-4471-ADDF-35FA95E3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ED45-6DF2-459B-AC8B-80DADD1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52E-37A7-468A-860C-C831216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8F19-BF4E-42D3-921C-31D5436D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018-AC1F-4925-8BE5-58E4D87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2FA-1393-432F-9B3C-935CE19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3142-C03F-496C-8E62-9629B456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DDA0-F76D-4096-9D14-7A21BE7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2921-9BAE-42B0-A7F6-8E8DEE2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A982-B1E1-47E5-847C-40A6CB1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5D86-C664-4432-88B0-4337598E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65E1-0F5C-489C-A333-93AC70D9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FC8-CFA1-473D-9143-B47411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E260-FCBE-4CB5-A5D2-E0A4E04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6B-BC8D-41F5-93B9-9B9253D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E6E1-5C3A-4F62-A1A0-33AFC89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9F1-4833-4B26-B58B-45296E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3ED-38D1-4C43-9072-BFE694A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2A13-4A0D-4281-9975-E154B0A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056-C2C6-4DC2-858D-2D2779D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614-9A13-431E-9B24-6C96FB8F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740A-6A0E-4DA6-8105-6B4B6B6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612-3E10-4CF9-BDC6-23850BD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1D90-703E-4C90-AB20-8CE978B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3D7-113F-414C-B36E-2D98D46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E7C-7972-4A50-8A35-E73C078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843-9EE4-4400-9950-C669F8F2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0D9D-A69F-4480-A19E-B60AF2C3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08EE-ED62-4DA5-BDB6-0829ECE4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6771-7E38-41AD-ABA8-0C2C71C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CD5B-109F-4753-81D2-106603B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AEB-C998-4135-8B4C-CA79AFD6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1A94-2581-470E-ABCB-E99823B1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DDFF-EA6D-4AAA-ADDE-CBB3FB2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80A0-E1C5-44DE-8E67-4BA44B34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AA6B-A351-4A30-80CE-AD9AC0D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7EBD-DD3D-4654-A7B0-ABB42DBB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A4DE-B9BE-4D63-94CD-DAB75B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AAD4-7B90-46FA-92EC-6A96772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F3F7-C6C2-4C95-8BD9-E1DD5E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97847-BA27-4B16-9090-407DE6A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8BE1-0976-41BB-8A64-4D6F770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C63-3DBD-49E8-AEC7-8D4E1D0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5D3F-ACF4-4E71-B3DF-7B7E114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4F32-5ABF-4194-B756-E0270F0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3439-BFD9-471D-BC3B-04DC59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ADB-D869-48C1-9EFC-CA73537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CE8-984B-45F6-AC2C-6F6EAAA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06D9-FF24-4D45-8524-12B48353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DDF-E4E6-43FB-9AB2-D913564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3167-9865-4018-B010-D620ADC1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F7F1-69A1-49DE-AA19-470D240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F39-E3DD-4B46-82F9-AD1F8B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0C365-829B-4CC9-AE9A-CC2E6B22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DC03-A9E2-4824-89F9-F170C0F2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C36-2EFF-4DBB-A019-CF51C15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4F80-7C76-4616-81A2-F1D59B1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691-BF4B-4901-8F8B-723CE43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8C8D-0E72-41E7-97F6-D008BF5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6E6-01D4-48ED-B961-9599AEB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F8C3-AD43-4DEE-B38A-60CB019E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5948-1AFC-43A4-B90E-ACF9C5A0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1F7-6396-4378-8428-78A866F1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ATTENDANCE MONITORING USING FACIAL RECOGNITION IN A CLASSROOM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on the classroom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computer </a:t>
            </a:r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0BF1E4-7AB7-4806-A1D7-CD319A3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2908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Facial recognition in class – an idea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93B6F9-4D5C-4163-9C5E-5C8C30EC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" y="1365455"/>
            <a:ext cx="9954094" cy="4618594"/>
          </a:xfrm>
        </p:spPr>
      </p:pic>
    </p:spTree>
    <p:extLst>
      <p:ext uri="{BB962C8B-B14F-4D97-AF65-F5344CB8AC3E}">
        <p14:creationId xmlns:p14="http://schemas.microsoft.com/office/powerpoint/2010/main" val="13015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03E6-8F1F-45A2-A4AD-C711B834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429" cy="5963104"/>
          </a:xfrm>
        </p:spPr>
        <p:txBody>
          <a:bodyPr>
            <a:noAutofit/>
          </a:bodyPr>
          <a:lstStyle/>
          <a:p>
            <a:r>
              <a:rPr lang="en-US" sz="10000" dirty="0"/>
              <a:t>Sub Systems</a:t>
            </a:r>
          </a:p>
        </p:txBody>
      </p:sp>
    </p:spTree>
    <p:extLst>
      <p:ext uri="{BB962C8B-B14F-4D97-AF65-F5344CB8AC3E}">
        <p14:creationId xmlns:p14="http://schemas.microsoft.com/office/powerpoint/2010/main" val="401244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DEFA-578C-4B86-B9C9-F1EC538D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Sub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A15E-F810-44B3-9EB2-8B08A553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Attached in the class to take photos (Image processing)</a:t>
            </a:r>
          </a:p>
          <a:p>
            <a:r>
              <a:rPr lang="en-US" dirty="0"/>
              <a:t>System that marks the attendance against the face in the photos(ML/DL)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20A-D4A0-41FC-9B74-32803F6C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takes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E3F7-4C94-4A61-8C4D-046A767E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</a:t>
            </a:r>
          </a:p>
          <a:p>
            <a:r>
              <a:rPr lang="en-US" dirty="0"/>
              <a:t>System that signals the camera</a:t>
            </a:r>
          </a:p>
          <a:p>
            <a:r>
              <a:rPr lang="en-US" dirty="0"/>
              <a:t>System that transports the photo to next system for processing the photos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6AD7-1BDA-4E4F-88E3-E0D114F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marks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773-CC00-4A0E-B1A2-14E6DE49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that receives the photo</a:t>
            </a:r>
          </a:p>
          <a:p>
            <a:r>
              <a:rPr lang="en-US" dirty="0"/>
              <a:t>System that runs the face detection algorithm that outputs “m” detected faces </a:t>
            </a:r>
          </a:p>
          <a:p>
            <a:r>
              <a:rPr lang="en-US" dirty="0"/>
              <a:t>System that outputs a descriptor for “m” faces</a:t>
            </a:r>
          </a:p>
          <a:p>
            <a:r>
              <a:rPr lang="en-US" dirty="0"/>
              <a:t>System that iterates through “m” descriptor and marks the attendance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295-5DE4-42AA-8D27-A722B6FA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that outputs a descriptor for “m”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A9CB-2A27-4B68-990B-76702973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that iterates through the “m” detected faces and calls the following sub systems</a:t>
            </a:r>
          </a:p>
          <a:p>
            <a:r>
              <a:rPr lang="en-US" dirty="0"/>
              <a:t>System that outputs a descriptor(fixed size) for one face (Facial recognition) </a:t>
            </a:r>
          </a:p>
          <a:p>
            <a:r>
              <a:rPr lang="en-US" dirty="0"/>
              <a:t>System that stores these “m” descriptors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7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E2E-5951-4394-AD2F-0CCE4C71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iterates through “m” descriptor and marks the attendance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EC86-95BA-4EF9-950D-054B3B7F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that iterates through the database containing “n” descriptors </a:t>
            </a:r>
          </a:p>
          <a:p>
            <a:r>
              <a:rPr lang="en-US" dirty="0"/>
              <a:t>System that checks whether 2 descriptors are same</a:t>
            </a:r>
          </a:p>
          <a:p>
            <a:r>
              <a:rPr lang="en-US" dirty="0"/>
              <a:t>System that gives the register number of a given descriptor </a:t>
            </a:r>
          </a:p>
          <a:p>
            <a:r>
              <a:rPr lang="en-US" dirty="0"/>
              <a:t>System that marks the attendance against the register number </a:t>
            </a:r>
          </a:p>
        </p:txBody>
      </p:sp>
    </p:spTree>
    <p:extLst>
      <p:ext uri="{BB962C8B-B14F-4D97-AF65-F5344CB8AC3E}">
        <p14:creationId xmlns:p14="http://schemas.microsoft.com/office/powerpoint/2010/main" val="3524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2508-6B86-4A7D-A45F-50F07587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514" cy="6035675"/>
          </a:xfrm>
        </p:spPr>
        <p:txBody>
          <a:bodyPr>
            <a:normAutofit/>
          </a:bodyPr>
          <a:lstStyle/>
          <a:p>
            <a:r>
              <a:rPr lang="en-US" sz="10000" dirty="0"/>
              <a:t>Mathematical Modelling</a:t>
            </a:r>
          </a:p>
        </p:txBody>
      </p:sp>
    </p:spTree>
    <p:extLst>
      <p:ext uri="{BB962C8B-B14F-4D97-AF65-F5344CB8AC3E}">
        <p14:creationId xmlns:p14="http://schemas.microsoft.com/office/powerpoint/2010/main" val="88570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E409-38FB-4688-8B6B-07649728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signals the camera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CD3E6-9C4C-4F0B-B332-464A5EB23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51" y="1825625"/>
            <a:ext cx="8549698" cy="4351338"/>
          </a:xfrm>
        </p:spPr>
      </p:pic>
    </p:spTree>
    <p:extLst>
      <p:ext uri="{BB962C8B-B14F-4D97-AF65-F5344CB8AC3E}">
        <p14:creationId xmlns:p14="http://schemas.microsoft.com/office/powerpoint/2010/main" val="190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80A6-03CF-43A4-9141-D1046C0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outputs a descriptor(fixed size) for one face (Facial recognition)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B8565-B0EF-4A50-9E95-F54C1033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2372291"/>
            <a:ext cx="9974067" cy="3258005"/>
          </a:xfrm>
        </p:spPr>
      </p:pic>
    </p:spTree>
    <p:extLst>
      <p:ext uri="{BB962C8B-B14F-4D97-AF65-F5344CB8AC3E}">
        <p14:creationId xmlns:p14="http://schemas.microsoft.com/office/powerpoint/2010/main" val="319879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2304-0136-4715-9EF5-C9237713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checks whether 2 descriptors are same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398D9-5D82-408B-AA25-10D8ADF2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59" y="1825625"/>
            <a:ext cx="8658552" cy="4667250"/>
          </a:xfrm>
        </p:spPr>
      </p:pic>
    </p:spTree>
    <p:extLst>
      <p:ext uri="{BB962C8B-B14F-4D97-AF65-F5344CB8AC3E}">
        <p14:creationId xmlns:p14="http://schemas.microsoft.com/office/powerpoint/2010/main" val="17832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br>
              <a:rPr lang="en-US" sz="15000" dirty="0"/>
            </a:br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identifies which student is present in the classroom and gives the attendance based on his presence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)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presence of the student inside the class at the particular time of lecture </a:t>
            </a:r>
          </a:p>
          <a:p>
            <a:r>
              <a:rPr lang="en-US" dirty="0"/>
              <a:t>Our solution uses a camera that takes photo of a group of students, and then uses facial recognition for marking attendance for a student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Our solution makes sure that there is a minimal interaction between students and the attendance monitoring system </a:t>
            </a:r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4BF-4DC2-4DB3-8B05-BE3B10A7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25D4-93A8-4354-B463-E34A8328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from the image of a face (example : face id in apple )</a:t>
            </a:r>
          </a:p>
          <a:p>
            <a:r>
              <a:rPr lang="en-US" dirty="0"/>
              <a:t>The process of facial recognition occurs in a separate computer as the burden on the camera system must be reduced </a:t>
            </a:r>
          </a:p>
        </p:txBody>
      </p:sp>
    </p:spTree>
    <p:extLst>
      <p:ext uri="{BB962C8B-B14F-4D97-AF65-F5344CB8AC3E}">
        <p14:creationId xmlns:p14="http://schemas.microsoft.com/office/powerpoint/2010/main" val="72556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626</Words>
  <Application>Microsoft Office PowerPoint</Application>
  <PresentationFormat>Widescreen</PresentationFormat>
  <Paragraphs>70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STUDENT ATTENDANCE MONITORING USING FACIAL RECOGNITION IN A CLASSROOM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Facial recognition </vt:lpstr>
      <vt:lpstr>Hardware </vt:lpstr>
      <vt:lpstr>Facial recognition in class – an idea </vt:lpstr>
      <vt:lpstr>Sub Systems</vt:lpstr>
      <vt:lpstr>Major Sub systems</vt:lpstr>
      <vt:lpstr>System that takes photo</vt:lpstr>
      <vt:lpstr>System that marks the attendance</vt:lpstr>
      <vt:lpstr>System that outputs a descriptor for “m” faces</vt:lpstr>
      <vt:lpstr> System that iterates through “m” descriptor and marks the attendance </vt:lpstr>
      <vt:lpstr>Mathematical Modelling</vt:lpstr>
      <vt:lpstr>System that signals the camera</vt:lpstr>
      <vt:lpstr> System that outputs a descriptor(fixed size) for one face (Facial recognition)  </vt:lpstr>
      <vt:lpstr> System that checks whether 2 descriptors are same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34</cp:revision>
  <dcterms:created xsi:type="dcterms:W3CDTF">2020-08-29T13:38:28Z</dcterms:created>
  <dcterms:modified xsi:type="dcterms:W3CDTF">2020-10-25T17:20:48Z</dcterms:modified>
</cp:coreProperties>
</file>