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8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9" r:id="rId10"/>
    <p:sldId id="266" r:id="rId11"/>
    <p:sldId id="270" r:id="rId12"/>
    <p:sldId id="276" r:id="rId13"/>
    <p:sldId id="271" r:id="rId14"/>
    <p:sldId id="272" r:id="rId15"/>
    <p:sldId id="273" r:id="rId16"/>
    <p:sldId id="29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2" r:id="rId30"/>
    <p:sldId id="288" r:id="rId31"/>
    <p:sldId id="289" r:id="rId32"/>
    <p:sldId id="290" r:id="rId33"/>
    <p:sldId id="292" r:id="rId34"/>
    <p:sldId id="294" r:id="rId35"/>
    <p:sldId id="291" r:id="rId36"/>
    <p:sldId id="26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9A51-2706-4120-AE06-4F74D324111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64DC-1A71-460C-AA01-7C47DBFAA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1C0E0-95F2-45B5-A142-86F1A72D5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64DC-1A71-460C-AA01-7C47DBFAAE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08A3-DE60-4471-ADDF-35FA95E3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3ED45-6DF2-459B-AC8B-80DADD18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852E-37A7-468A-860C-C831216F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8F19-BF4E-42D3-921C-31D5436D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6018-AC1F-4925-8BE5-58E4D871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2FA-1393-432F-9B3C-935CE19F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93142-C03F-496C-8E62-9629B456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DDA0-F76D-4096-9D14-7A21BE7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2921-9BAE-42B0-A7F6-8E8DEE27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A982-B1E1-47E5-847C-40A6CB1F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5D86-C664-4432-88B0-4337598E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65E1-0F5C-489C-A333-93AC70D9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3FC8-CFA1-473D-9143-B47411D4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E260-FCBE-4CB5-A5D2-E0A4E04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AF6B-BC8D-41F5-93B9-9B9253D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E6E1-5C3A-4F62-A1A0-33AFC89B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69F1-4833-4B26-B58B-45296EC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3ED-38D1-4C43-9072-BFE694A9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2A13-4A0D-4281-9975-E154B0A0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056-C2C6-4DC2-858D-2D2779DD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F614-9A13-431E-9B24-6C96FB8F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740A-6A0E-4DA6-8105-6B4B6B61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4612-3E10-4CF9-BDC6-23850BD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1D90-703E-4C90-AB20-8CE978B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E3D7-113F-414C-B36E-2D98D46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E7C-7972-4A50-8A35-E73C0788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D843-9EE4-4400-9950-C669F8F2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0D9D-A69F-4480-A19E-B60AF2C3A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08EE-ED62-4DA5-BDB6-0829ECE4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6771-7E38-41AD-ABA8-0C2C71C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CD5B-109F-4753-81D2-106603B5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AEB-C998-4135-8B4C-CA79AFD6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1A94-2581-470E-ABCB-E99823B1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DDFF-EA6D-4AAA-ADDE-CBB3FB28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B80A0-E1C5-44DE-8E67-4BA44B348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AA6B-A351-4A30-80CE-AD9AC0DA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07EBD-DD3D-4654-A7B0-ABB42DBB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A4DE-B9BE-4D63-94CD-DAB75B43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FAAD4-7B90-46FA-92EC-6A96772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F3F7-C6C2-4C95-8BD9-E1DD5EF8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97847-BA27-4B16-9090-407DE6A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48BE1-0976-41BB-8A64-4D6F770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0C63-3DBD-49E8-AEC7-8D4E1D06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D5D3F-ACF4-4E71-B3DF-7B7E114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44F32-5ABF-4194-B756-E0270F03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3439-BFD9-471D-BC3B-04DC593E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3ADB-D869-48C1-9EFC-CA735373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ACE8-984B-45F6-AC2C-6F6EAAAC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06D9-FF24-4D45-8524-12B483537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ADDF-E4E6-43FB-9AB2-D9135644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3167-9865-4018-B010-D620ADC1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F7F1-69A1-49DE-AA19-470D240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DF39-E3DD-4B46-82F9-AD1F8B2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0C365-829B-4CC9-AE9A-CC2E6B229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9DC03-A9E2-4824-89F9-F170C0F27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1C36-2EFF-4DBB-A019-CF51C154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4F80-7C76-4616-81A2-F1D59B1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C691-BF4B-4901-8F8B-723CE43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98C8D-0E72-41E7-97F6-D008BF5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F6E6-01D4-48ED-B961-9599AEB9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F8C3-AD43-4DEE-B38A-60CB019E1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5948-1AFC-43A4-B90E-ACF9C5A08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1F7-6396-4378-8428-78A866F1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ATTENDANCE MONITORING USING FACIAL RECOGNITION IN A CLASSROOM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on the classroom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computer </a:t>
            </a:r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0BF1E4-7AB7-4806-A1D7-CD319A3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82908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Facial recognition in class – an idea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93B6F9-4D5C-4163-9C5E-5C8C30EC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" y="1365455"/>
            <a:ext cx="9954094" cy="4618594"/>
          </a:xfrm>
        </p:spPr>
      </p:pic>
    </p:spTree>
    <p:extLst>
      <p:ext uri="{BB962C8B-B14F-4D97-AF65-F5344CB8AC3E}">
        <p14:creationId xmlns:p14="http://schemas.microsoft.com/office/powerpoint/2010/main" val="13015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03E6-8F1F-45A2-A4AD-C711B834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6429" cy="5963104"/>
          </a:xfrm>
        </p:spPr>
        <p:txBody>
          <a:bodyPr>
            <a:noAutofit/>
          </a:bodyPr>
          <a:lstStyle/>
          <a:p>
            <a:r>
              <a:rPr lang="en-US" sz="10000" dirty="0"/>
              <a:t>Sub Systems</a:t>
            </a:r>
          </a:p>
        </p:txBody>
      </p:sp>
    </p:spTree>
    <p:extLst>
      <p:ext uri="{BB962C8B-B14F-4D97-AF65-F5344CB8AC3E}">
        <p14:creationId xmlns:p14="http://schemas.microsoft.com/office/powerpoint/2010/main" val="401244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DEFA-578C-4B86-B9C9-F1EC538D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Sub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A15E-F810-44B3-9EB2-8B08A553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Attached in the class to take photos (Image processing)</a:t>
            </a:r>
          </a:p>
          <a:p>
            <a:r>
              <a:rPr lang="en-US" dirty="0"/>
              <a:t>System that marks the attendance against the face in the photos(ML/DL)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20A-D4A0-41FC-9B74-32803F6C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that takes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E3F7-4C94-4A61-8C4D-046A767E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the following systems inside it </a:t>
            </a:r>
          </a:p>
          <a:p>
            <a:r>
              <a:rPr lang="en-US" dirty="0"/>
              <a:t>Camera </a:t>
            </a:r>
          </a:p>
          <a:p>
            <a:r>
              <a:rPr lang="en-US" dirty="0"/>
              <a:t>System that signals the camera</a:t>
            </a:r>
          </a:p>
          <a:p>
            <a:r>
              <a:rPr lang="en-US" dirty="0"/>
              <a:t>System that transports the photo to next system for processing the photos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1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6AD7-1BDA-4E4F-88E3-E0D114F9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that marks the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A773-CC00-4A0E-B1A2-14E6DE49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the following systems inside it</a:t>
            </a:r>
          </a:p>
          <a:p>
            <a:r>
              <a:rPr lang="en-US" dirty="0"/>
              <a:t>System that receives the photo</a:t>
            </a:r>
          </a:p>
          <a:p>
            <a:r>
              <a:rPr lang="en-US" dirty="0"/>
              <a:t>System that runs the face detection algorithm that outputs “m” detected faces </a:t>
            </a:r>
          </a:p>
          <a:p>
            <a:r>
              <a:rPr lang="en-US" dirty="0"/>
              <a:t>System that outputs a descriptor for “m” faces</a:t>
            </a:r>
          </a:p>
          <a:p>
            <a:r>
              <a:rPr lang="en-US" dirty="0"/>
              <a:t>System that iterates through “m” descriptor and marks the attendance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9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4FD5-FCE3-4360-B66D-1A725C23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258" cy="6109417"/>
          </a:xfrm>
        </p:spPr>
        <p:txBody>
          <a:bodyPr>
            <a:noAutofit/>
          </a:bodyPr>
          <a:lstStyle/>
          <a:p>
            <a:r>
              <a:rPr lang="en-US" sz="8000" dirty="0"/>
              <a:t>More explanation about a few systems that is inside the sub systems</a:t>
            </a:r>
          </a:p>
        </p:txBody>
      </p:sp>
    </p:spTree>
    <p:extLst>
      <p:ext uri="{BB962C8B-B14F-4D97-AF65-F5344CB8AC3E}">
        <p14:creationId xmlns:p14="http://schemas.microsoft.com/office/powerpoint/2010/main" val="77674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295-5DE4-42AA-8D27-A722B6FA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68490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that marks the attendance - </a:t>
            </a:r>
            <a:br>
              <a:rPr lang="en-US" dirty="0"/>
            </a:br>
            <a:r>
              <a:rPr lang="en-US" dirty="0"/>
              <a:t>System that outputs a descriptor for “m” 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A9CB-2A27-4B68-990B-76702973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025"/>
            <a:ext cx="10515600" cy="4442849"/>
          </a:xfrm>
        </p:spPr>
        <p:txBody>
          <a:bodyPr/>
          <a:lstStyle/>
          <a:p>
            <a:r>
              <a:rPr lang="en-US" dirty="0"/>
              <a:t>System that iterates through the “m” detected faces and calls the following sub systems</a:t>
            </a:r>
          </a:p>
          <a:p>
            <a:r>
              <a:rPr lang="en-US" dirty="0"/>
              <a:t>System that outputs a descriptor(fixed size) for one face (Facial recognition) </a:t>
            </a:r>
          </a:p>
          <a:p>
            <a:r>
              <a:rPr lang="en-US" dirty="0"/>
              <a:t>System that stores these “m” descriptors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7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AE2E-5951-4394-AD2F-0CCE4C71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03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that marks the attendance – </a:t>
            </a:r>
            <a:br>
              <a:rPr lang="en-US" dirty="0"/>
            </a:br>
            <a:r>
              <a:rPr lang="en-US" dirty="0"/>
              <a:t>System that iterates through “m” descriptors and marks the attendance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EC86-95BA-4EF9-950D-054B3B7F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497"/>
            <a:ext cx="10515600" cy="4177378"/>
          </a:xfrm>
        </p:spPr>
        <p:txBody>
          <a:bodyPr/>
          <a:lstStyle/>
          <a:p>
            <a:r>
              <a:rPr lang="en-US" dirty="0"/>
              <a:t>System that iterates through the database containing “n” descriptors </a:t>
            </a:r>
          </a:p>
          <a:p>
            <a:r>
              <a:rPr lang="en-US" dirty="0"/>
              <a:t>System that checks whether 2 descriptors are same</a:t>
            </a:r>
          </a:p>
          <a:p>
            <a:r>
              <a:rPr lang="en-US" dirty="0"/>
              <a:t>System that gives the register number of a given descriptor </a:t>
            </a:r>
          </a:p>
          <a:p>
            <a:r>
              <a:rPr lang="en-US" dirty="0"/>
              <a:t>System that marks the attendance against the register number </a:t>
            </a:r>
          </a:p>
        </p:txBody>
      </p:sp>
    </p:spTree>
    <p:extLst>
      <p:ext uri="{BB962C8B-B14F-4D97-AF65-F5344CB8AC3E}">
        <p14:creationId xmlns:p14="http://schemas.microsoft.com/office/powerpoint/2010/main" val="35240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2508-6B86-4A7D-A45F-50F07587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3514" cy="6035675"/>
          </a:xfrm>
        </p:spPr>
        <p:txBody>
          <a:bodyPr>
            <a:normAutofit/>
          </a:bodyPr>
          <a:lstStyle/>
          <a:p>
            <a:r>
              <a:rPr lang="en-US" sz="10000" dirty="0"/>
              <a:t>Mathematical Modelling</a:t>
            </a:r>
          </a:p>
        </p:txBody>
      </p:sp>
    </p:spTree>
    <p:extLst>
      <p:ext uri="{BB962C8B-B14F-4D97-AF65-F5344CB8AC3E}">
        <p14:creationId xmlns:p14="http://schemas.microsoft.com/office/powerpoint/2010/main" val="88570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E409-38FB-4688-8B6B-07649728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dirty="0"/>
              <a:t>System that takes photo - System that signals the camera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CD3E6-9C4C-4F0B-B332-464A5EB23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51" y="1825625"/>
            <a:ext cx="8549698" cy="4351338"/>
          </a:xfrm>
        </p:spPr>
      </p:pic>
    </p:spTree>
    <p:extLst>
      <p:ext uri="{BB962C8B-B14F-4D97-AF65-F5344CB8AC3E}">
        <p14:creationId xmlns:p14="http://schemas.microsoft.com/office/powerpoint/2010/main" val="190241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80A6-03CF-43A4-9141-D1046C0C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that marks the attendance - System that outputs a descriptor(fixed size) for one face (Facial recognition)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B8565-B0EF-4A50-9E95-F54C1033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2372291"/>
            <a:ext cx="9974067" cy="3258005"/>
          </a:xfrm>
        </p:spPr>
      </p:pic>
    </p:spTree>
    <p:extLst>
      <p:ext uri="{BB962C8B-B14F-4D97-AF65-F5344CB8AC3E}">
        <p14:creationId xmlns:p14="http://schemas.microsoft.com/office/powerpoint/2010/main" val="3198791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2304-0136-4715-9EF5-C9237713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that marks the attendance - System that checks whether 2 descriptors are same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398D9-5D82-408B-AA25-10D8ADF2D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59" y="1825625"/>
            <a:ext cx="8658552" cy="4667250"/>
          </a:xfrm>
        </p:spPr>
      </p:pic>
    </p:spTree>
    <p:extLst>
      <p:ext uri="{BB962C8B-B14F-4D97-AF65-F5344CB8AC3E}">
        <p14:creationId xmlns:p14="http://schemas.microsoft.com/office/powerpoint/2010/main" val="178329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3410-CC78-427C-9443-2C1EF32A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516" cy="6006178"/>
          </a:xfrm>
        </p:spPr>
        <p:txBody>
          <a:bodyPr>
            <a:normAutofit/>
          </a:bodyPr>
          <a:lstStyle/>
          <a:p>
            <a:r>
              <a:rPr lang="en-US" sz="100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46936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B37A-8BA1-4040-84C9-096D708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 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12A5-21A0-4E6B-AEB9-68EDB678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camera </a:t>
            </a:r>
          </a:p>
          <a:p>
            <a:r>
              <a:rPr lang="en-US" dirty="0"/>
              <a:t>One person to stand before the camera </a:t>
            </a:r>
          </a:p>
          <a:p>
            <a:r>
              <a:rPr lang="en-US" dirty="0"/>
              <a:t>Detect the face in the image and run the face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3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B5FB-5907-4CC7-BFE6-0FAC371F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3A03-4F2B-4ACC-818C-A6B0F72E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</a:t>
            </a:r>
          </a:p>
          <a:p>
            <a:r>
              <a:rPr lang="en-US" dirty="0"/>
              <a:t>A group of people </a:t>
            </a:r>
          </a:p>
          <a:p>
            <a:r>
              <a:rPr lang="en-US" dirty="0"/>
              <a:t>Run a face detection model to find the faces in the picture and face recognition algorithm against it</a:t>
            </a:r>
          </a:p>
        </p:txBody>
      </p:sp>
    </p:spTree>
    <p:extLst>
      <p:ext uri="{BB962C8B-B14F-4D97-AF65-F5344CB8AC3E}">
        <p14:creationId xmlns:p14="http://schemas.microsoft.com/office/powerpoint/2010/main" val="4184157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02F5-BC8A-4AFF-822A-323C9644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23C6-D4BE-4AB4-AF2A-24DE668C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different face detection algorithms </a:t>
            </a:r>
          </a:p>
          <a:p>
            <a:r>
              <a:rPr lang="en-US" dirty="0"/>
              <a:t>Select the algorithm which has lowest false negatives </a:t>
            </a:r>
          </a:p>
          <a:p>
            <a:r>
              <a:rPr lang="en-US" dirty="0"/>
              <a:t>Note down other metrics like </a:t>
            </a:r>
          </a:p>
          <a:p>
            <a:pPr lvl="1"/>
            <a:r>
              <a:rPr lang="en-US" dirty="0"/>
              <a:t>The least dimension of the facial image that is required for the face detection algorithm </a:t>
            </a:r>
          </a:p>
        </p:txBody>
      </p:sp>
    </p:spTree>
    <p:extLst>
      <p:ext uri="{BB962C8B-B14F-4D97-AF65-F5344CB8AC3E}">
        <p14:creationId xmlns:p14="http://schemas.microsoft.com/office/powerpoint/2010/main" val="83200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17DA-016C-4D50-8E69-F0A6035C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B27B-1C13-462A-97F1-B320722D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the camera position , the angle etc.</a:t>
            </a:r>
          </a:p>
          <a:p>
            <a:r>
              <a:rPr lang="en-US" dirty="0"/>
              <a:t>The algorithm that was decided on 3</a:t>
            </a:r>
            <a:r>
              <a:rPr lang="en-US" baseline="30000" dirty="0"/>
              <a:t>rd</a:t>
            </a:r>
            <a:r>
              <a:rPr lang="en-US" dirty="0"/>
              <a:t> objective to be used here to test  the camera angle and other metrics like finding how many persons can be covered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58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B5D-60D1-4F70-A1E3-8318785F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FC1D-AD0E-4548-B97F-C2126D94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best camera angle and algorithm (both face detection and face recognition) that has reduced false negatives, is fast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Iterate through 3 and 4 objective to find the best combination of camera and algorithm</a:t>
            </a:r>
          </a:p>
        </p:txBody>
      </p:sp>
    </p:spTree>
    <p:extLst>
      <p:ext uri="{BB962C8B-B14F-4D97-AF65-F5344CB8AC3E}">
        <p14:creationId xmlns:p14="http://schemas.microsoft.com/office/powerpoint/2010/main" val="1891443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A27-C5C7-4A78-A1F2-5CE87A8F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6265" cy="6212656"/>
          </a:xfrm>
        </p:spPr>
        <p:txBody>
          <a:bodyPr>
            <a:normAutofit/>
          </a:bodyPr>
          <a:lstStyle/>
          <a:p>
            <a:r>
              <a:rPr lang="en-US" sz="10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0091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identifies which student is present in the classroom and gives the attendance based on his presence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DF6D-B878-48A2-AF9C-E1E9CE8F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B82C-21AD-4ED1-A86F-6DE6E32A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lighting should be there</a:t>
            </a:r>
          </a:p>
          <a:p>
            <a:r>
              <a:rPr lang="en-US" dirty="0"/>
              <a:t>The position of camera should not be changed as it is fixed (depends on the algorithm )</a:t>
            </a:r>
          </a:p>
          <a:p>
            <a:r>
              <a:rPr lang="en-US" dirty="0"/>
              <a:t>As when the distance increases we will reduce the image resolution of detected 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9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73AC-0356-4B99-832F-31B3CE95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 and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12ED-8D69-4469-AE75-A350758C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face or faces should not be covered </a:t>
            </a:r>
          </a:p>
          <a:p>
            <a:r>
              <a:rPr lang="en-US" dirty="0"/>
              <a:t>There is a maximum distance till which a student can sit for the camera to detect the face beyond that facial recognition wont work</a:t>
            </a:r>
          </a:p>
          <a:p>
            <a:r>
              <a:rPr lang="en-US" dirty="0"/>
              <a:t>When the photo is taken if he/she covers their face then the algorithm can miss the attendance of the person in that time frame</a:t>
            </a:r>
          </a:p>
          <a:p>
            <a:r>
              <a:rPr lang="en-US" dirty="0"/>
              <a:t>If physical characteristics of people change over time — if they gain weight, lose their hair, grow a beard or start wearing glasses, it is tough for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530119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D5F-4656-401F-9EC3-506C78D8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7052" cy="6035675"/>
          </a:xfrm>
        </p:spPr>
        <p:txBody>
          <a:bodyPr>
            <a:normAutofit/>
          </a:bodyPr>
          <a:lstStyle/>
          <a:p>
            <a:r>
              <a:rPr lang="en-US" sz="10000" dirty="0"/>
              <a:t>Conceptual Design</a:t>
            </a:r>
          </a:p>
        </p:txBody>
      </p:sp>
    </p:spTree>
    <p:extLst>
      <p:ext uri="{BB962C8B-B14F-4D97-AF65-F5344CB8AC3E}">
        <p14:creationId xmlns:p14="http://schemas.microsoft.com/office/powerpoint/2010/main" val="43065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85A2-03C7-4068-9742-7DFB61A4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19DF-261D-4C86-A8C8-BB98DB263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needs</a:t>
            </a:r>
          </a:p>
          <a:p>
            <a:pPr lvl="1"/>
            <a:r>
              <a:rPr lang="en-US" dirty="0"/>
              <a:t>A reliable system which identifies which student is present in the classroom and gives the attendance based on his presence </a:t>
            </a:r>
          </a:p>
          <a:p>
            <a:r>
              <a:rPr lang="en-US" dirty="0"/>
              <a:t>How can the needs be met </a:t>
            </a:r>
          </a:p>
          <a:p>
            <a:pPr lvl="1"/>
            <a:r>
              <a:rPr lang="en-US" dirty="0"/>
              <a:t>uses a camera that takes photo of a group of students, and then uses facial recognition for marking attendance for a student</a:t>
            </a:r>
          </a:p>
          <a:p>
            <a:r>
              <a:rPr lang="en-US" dirty="0"/>
              <a:t>How well the needs are met</a:t>
            </a:r>
          </a:p>
          <a:p>
            <a:pPr lvl="1"/>
            <a:r>
              <a:rPr lang="en-US" dirty="0"/>
              <a:t>found that facial recognition overcomes some of the problems that exist in the previously mentioned bio metric attendance systems subjected to the constraints mentioned in the previous slides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6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848A-DDE7-4672-BFE8-B0DB5EF3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252" cy="5947185"/>
          </a:xfrm>
        </p:spPr>
        <p:txBody>
          <a:bodyPr>
            <a:normAutofit/>
          </a:bodyPr>
          <a:lstStyle/>
          <a:p>
            <a:r>
              <a:rPr lang="en-US" sz="8000" dirty="0"/>
              <a:t>A basic block diagram </a:t>
            </a:r>
          </a:p>
        </p:txBody>
      </p:sp>
    </p:spTree>
    <p:extLst>
      <p:ext uri="{BB962C8B-B14F-4D97-AF65-F5344CB8AC3E}">
        <p14:creationId xmlns:p14="http://schemas.microsoft.com/office/powerpoint/2010/main" val="426059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866D99-51B5-44EF-AF42-18ABE4E1C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78" y="0"/>
            <a:ext cx="7710644" cy="66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73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6091946"/>
          </a:xfrm>
        </p:spPr>
        <p:txBody>
          <a:bodyPr>
            <a:noAutofit/>
          </a:bodyPr>
          <a:lstStyle/>
          <a:p>
            <a:br>
              <a:rPr lang="en-US" sz="15000" dirty="0"/>
            </a:br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)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presence of the student inside the class at the particular time of lecture </a:t>
            </a:r>
          </a:p>
          <a:p>
            <a:r>
              <a:rPr lang="en-US" dirty="0"/>
              <a:t>Our solution uses a camera that takes photo of a group of students, and then uses facial recognition for marking attendance for a student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Our solution makes sure that there is a minimal interaction between students and the attendance monitoring system </a:t>
            </a:r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B4BF-4DC2-4DB3-8B05-BE3B10A7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25D4-93A8-4354-B463-E34A8328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from the image of a face (example : face id in apple )</a:t>
            </a:r>
          </a:p>
          <a:p>
            <a:r>
              <a:rPr lang="en-US" dirty="0"/>
              <a:t>The process of facial recognition occurs in a separate computer as the burden on the camera system must be reduced </a:t>
            </a:r>
          </a:p>
        </p:txBody>
      </p:sp>
    </p:spTree>
    <p:extLst>
      <p:ext uri="{BB962C8B-B14F-4D97-AF65-F5344CB8AC3E}">
        <p14:creationId xmlns:p14="http://schemas.microsoft.com/office/powerpoint/2010/main" val="72556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1077</Words>
  <Application>Microsoft Office PowerPoint</Application>
  <PresentationFormat>Widescreen</PresentationFormat>
  <Paragraphs>117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STUDENT ATTENDANCE MONITORING USING FACIAL RECOGNITION IN A CLASSROOM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Proposed work </vt:lpstr>
      <vt:lpstr>Facial recognition </vt:lpstr>
      <vt:lpstr>Hardware </vt:lpstr>
      <vt:lpstr>Facial recognition in class – an idea </vt:lpstr>
      <vt:lpstr>Sub Systems</vt:lpstr>
      <vt:lpstr>Major Sub systems</vt:lpstr>
      <vt:lpstr>System that takes photo</vt:lpstr>
      <vt:lpstr>System that marks the attendance</vt:lpstr>
      <vt:lpstr>More explanation about a few systems that is inside the sub systems</vt:lpstr>
      <vt:lpstr>System that marks the attendance -  System that outputs a descriptor for “m” faces</vt:lpstr>
      <vt:lpstr> System that marks the attendance –  System that iterates through “m” descriptors and marks the attendance </vt:lpstr>
      <vt:lpstr>Mathematical Modelling</vt:lpstr>
      <vt:lpstr>System that takes photo - System that signals the camera</vt:lpstr>
      <vt:lpstr> System that marks the attendance - System that outputs a descriptor(fixed size) for one face (Facial recognition)  </vt:lpstr>
      <vt:lpstr> System that marks the attendance - System that checks whether 2 descriptors are same </vt:lpstr>
      <vt:lpstr>Objectives</vt:lpstr>
      <vt:lpstr>1ST  Objective</vt:lpstr>
      <vt:lpstr>2nd Objective </vt:lpstr>
      <vt:lpstr>3rd Objective </vt:lpstr>
      <vt:lpstr>4th Objective </vt:lpstr>
      <vt:lpstr>5th objective </vt:lpstr>
      <vt:lpstr>Constraints</vt:lpstr>
      <vt:lpstr>Camera</vt:lpstr>
      <vt:lpstr>Face detection and recognition</vt:lpstr>
      <vt:lpstr>Conceptual Design</vt:lpstr>
      <vt:lpstr>3 questions </vt:lpstr>
      <vt:lpstr>A basic block diagram 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48</cp:revision>
  <dcterms:created xsi:type="dcterms:W3CDTF">2020-08-29T13:38:28Z</dcterms:created>
  <dcterms:modified xsi:type="dcterms:W3CDTF">2020-10-25T18:25:20Z</dcterms:modified>
</cp:coreProperties>
</file>