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9"/>
  </p:notesMasterIdLst>
  <p:sldIdLst>
    <p:sldId id="256" r:id="rId2"/>
    <p:sldId id="258" r:id="rId3"/>
    <p:sldId id="257" r:id="rId4"/>
    <p:sldId id="260" r:id="rId5"/>
    <p:sldId id="295" r:id="rId6"/>
    <p:sldId id="29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DF5E0-9B5D-4304-9042-F09253DA42D2}" v="295" dt="2020-11-24T14:20:58.922"/>
    <p1510:client id="{31C3B93D-5C9D-4527-97D1-7D5DC70321F4}" v="723" dt="2020-11-23T17:12:57.854"/>
    <p1510:client id="{5F884B07-83CF-9786-578B-881B872F6436}" v="113" dt="2020-11-23T17:43:36.601"/>
    <p1510:client id="{6AF8069B-FF24-427C-BBFB-FA2AB3B04204}" v="64" dt="2020-11-24T14:34:12.515"/>
    <p1510:client id="{BED5981E-7FED-40AE-8BD8-C6E6EC6B91A6}" v="100" dt="2020-11-24T12:29:47.951"/>
    <p1510:client id="{CC9D6828-CDD4-2BBE-A532-9683AF62AEA8}" v="6" dt="2020-12-02T13:19:19.145"/>
    <p1510:client id="{D65C0815-D83D-44E0-8F18-8D640F8202BA}" v="2" dt="2020-11-24T11:42:14.445"/>
    <p1510:client id="{EFD980AA-A286-460A-9060-D99DFFFEBE7D}" v="56" dt="2020-12-01T08:54:30.950"/>
    <p1510:client id="{F41C84DE-9617-4AA0-8A01-1A56105A585F}" v="75" dt="2020-12-01T08:18:11.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4" autoAdjust="0"/>
    <p:restoredTop sz="83096" autoAdjust="0"/>
  </p:normalViewPr>
  <p:slideViewPr>
    <p:cSldViewPr snapToGrid="0">
      <p:cViewPr>
        <p:scale>
          <a:sx n="50" d="100"/>
          <a:sy n="50" d="100"/>
        </p:scale>
        <p:origin x="-1692" y="-6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theme" Target="theme/theme1.xml"/><Relationship Id="rId46"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thith S" userId="S::sr8551@srmist.edu.in::9788501a-7f2a-42d5-85c5-3e9677585cf6" providerId="AD" clId="Web-{BED5981E-7FED-40AE-8BD8-C6E6EC6B91A6}"/>
    <pc:docChg chg="modSld">
      <pc:chgData name="Aathith S" userId="S::sr8551@srmist.edu.in::9788501a-7f2a-42d5-85c5-3e9677585cf6" providerId="AD" clId="Web-{BED5981E-7FED-40AE-8BD8-C6E6EC6B91A6}" dt="2020-11-24T12:29:46.217" v="119" actId="20577"/>
      <pc:docMkLst>
        <pc:docMk/>
      </pc:docMkLst>
      <pc:sldChg chg="modSp">
        <pc:chgData name="Aathith S" userId="S::sr8551@srmist.edu.in::9788501a-7f2a-42d5-85c5-3e9677585cf6" providerId="AD" clId="Web-{BED5981E-7FED-40AE-8BD8-C6E6EC6B91A6}" dt="2020-11-24T12:12:11.775" v="113" actId="20577"/>
        <pc:sldMkLst>
          <pc:docMk/>
          <pc:sldMk cId="2803059150" sldId="256"/>
        </pc:sldMkLst>
        <pc:spChg chg="mod">
          <ac:chgData name="Aathith S" userId="S::sr8551@srmist.edu.in::9788501a-7f2a-42d5-85c5-3e9677585cf6" providerId="AD" clId="Web-{BED5981E-7FED-40AE-8BD8-C6E6EC6B91A6}" dt="2020-11-24T12:12:11.775" v="113" actId="20577"/>
          <ac:spMkLst>
            <pc:docMk/>
            <pc:sldMk cId="2803059150" sldId="256"/>
            <ac:spMk id="2" creationId="{1485D49E-DB10-4009-B75C-438361769DAE}"/>
          </ac:spMkLst>
        </pc:spChg>
      </pc:sldChg>
      <pc:sldChg chg="modSp">
        <pc:chgData name="Aathith S" userId="S::sr8551@srmist.edu.in::9788501a-7f2a-42d5-85c5-3e9677585cf6" providerId="AD" clId="Web-{BED5981E-7FED-40AE-8BD8-C6E6EC6B91A6}" dt="2020-11-24T12:01:24.724" v="53" actId="20577"/>
        <pc:sldMkLst>
          <pc:docMk/>
          <pc:sldMk cId="2508131159" sldId="257"/>
        </pc:sldMkLst>
        <pc:spChg chg="mod">
          <ac:chgData name="Aathith S" userId="S::sr8551@srmist.edu.in::9788501a-7f2a-42d5-85c5-3e9677585cf6" providerId="AD" clId="Web-{BED5981E-7FED-40AE-8BD8-C6E6EC6B91A6}" dt="2020-11-24T12:01:24.724" v="53" actId="20577"/>
          <ac:spMkLst>
            <pc:docMk/>
            <pc:sldMk cId="2508131159" sldId="257"/>
            <ac:spMk id="3" creationId="{54314022-7116-4683-AC46-5FD8826625B2}"/>
          </ac:spMkLst>
        </pc:spChg>
      </pc:sldChg>
      <pc:sldChg chg="modSp">
        <pc:chgData name="Aathith S" userId="S::sr8551@srmist.edu.in::9788501a-7f2a-42d5-85c5-3e9677585cf6" providerId="AD" clId="Web-{BED5981E-7FED-40AE-8BD8-C6E6EC6B91A6}" dt="2020-11-24T11:53:29.708" v="20" actId="20577"/>
        <pc:sldMkLst>
          <pc:docMk/>
          <pc:sldMk cId="3892907736" sldId="258"/>
        </pc:sldMkLst>
        <pc:spChg chg="mod">
          <ac:chgData name="Aathith S" userId="S::sr8551@srmist.edu.in::9788501a-7f2a-42d5-85c5-3e9677585cf6" providerId="AD" clId="Web-{BED5981E-7FED-40AE-8BD8-C6E6EC6B91A6}" dt="2020-11-24T11:53:29.708" v="20" actId="20577"/>
          <ac:spMkLst>
            <pc:docMk/>
            <pc:sldMk cId="3892907736" sldId="258"/>
            <ac:spMk id="3" creationId="{08375C99-22A3-4E02-A0CE-3B340668EFED}"/>
          </ac:spMkLst>
        </pc:spChg>
      </pc:sldChg>
      <pc:sldChg chg="addSp delSp modSp mod setClrOvrMap">
        <pc:chgData name="Aathith S" userId="S::sr8551@srmist.edu.in::9788501a-7f2a-42d5-85c5-3e9677585cf6" providerId="AD" clId="Web-{BED5981E-7FED-40AE-8BD8-C6E6EC6B91A6}" dt="2020-11-24T12:09:28.355" v="78" actId="1076"/>
        <pc:sldMkLst>
          <pc:docMk/>
          <pc:sldMk cId="3018979827" sldId="262"/>
        </pc:sldMkLst>
        <pc:spChg chg="mod">
          <ac:chgData name="Aathith S" userId="S::sr8551@srmist.edu.in::9788501a-7f2a-42d5-85c5-3e9677585cf6" providerId="AD" clId="Web-{BED5981E-7FED-40AE-8BD8-C6E6EC6B91A6}" dt="2020-11-24T12:06:56.231" v="72"/>
          <ac:spMkLst>
            <pc:docMk/>
            <pc:sldMk cId="3018979827" sldId="262"/>
            <ac:spMk id="2" creationId="{6F385D9D-64B5-427B-A379-1F0766EAA10B}"/>
          </ac:spMkLst>
        </pc:spChg>
        <pc:spChg chg="mod">
          <ac:chgData name="Aathith S" userId="S::sr8551@srmist.edu.in::9788501a-7f2a-42d5-85c5-3e9677585cf6" providerId="AD" clId="Web-{BED5981E-7FED-40AE-8BD8-C6E6EC6B91A6}" dt="2020-11-24T12:09:28.355" v="78" actId="1076"/>
          <ac:spMkLst>
            <pc:docMk/>
            <pc:sldMk cId="3018979827" sldId="262"/>
            <ac:spMk id="3" creationId="{9EF272F5-93A5-445D-B1C4-18C2BB06A3C3}"/>
          </ac:spMkLst>
        </pc:spChg>
        <pc:spChg chg="del">
          <ac:chgData name="Aathith S" userId="S::sr8551@srmist.edu.in::9788501a-7f2a-42d5-85c5-3e9677585cf6" providerId="AD" clId="Web-{BED5981E-7FED-40AE-8BD8-C6E6EC6B91A6}" dt="2020-11-24T11:51:27.771" v="0"/>
          <ac:spMkLst>
            <pc:docMk/>
            <pc:sldMk cId="3018979827" sldId="262"/>
            <ac:spMk id="20" creationId="{5C8908E2-EE49-44D2-9428-A28D2312A8D5}"/>
          </ac:spMkLst>
        </pc:spChg>
        <pc:spChg chg="del">
          <ac:chgData name="Aathith S" userId="S::sr8551@srmist.edu.in::9788501a-7f2a-42d5-85c5-3e9677585cf6" providerId="AD" clId="Web-{BED5981E-7FED-40AE-8BD8-C6E6EC6B91A6}" dt="2020-11-24T11:51:27.771" v="0"/>
          <ac:spMkLst>
            <pc:docMk/>
            <pc:sldMk cId="3018979827" sldId="262"/>
            <ac:spMk id="23" creationId="{4FEFA667-DE58-4745-9E9D-C6E61CB06A03}"/>
          </ac:spMkLst>
        </pc:spChg>
        <pc:spChg chg="del">
          <ac:chgData name="Aathith S" userId="S::sr8551@srmist.edu.in::9788501a-7f2a-42d5-85c5-3e9677585cf6" providerId="AD" clId="Web-{BED5981E-7FED-40AE-8BD8-C6E6EC6B91A6}" dt="2020-11-24T11:51:27.771" v="0"/>
          <ac:spMkLst>
            <pc:docMk/>
            <pc:sldMk cId="3018979827" sldId="262"/>
            <ac:spMk id="24" creationId="{ED888B23-07FA-482A-96DF-47E31AF1A603}"/>
          </ac:spMkLst>
        </pc:spChg>
        <pc:spChg chg="add del">
          <ac:chgData name="Aathith S" userId="S::sr8551@srmist.edu.in::9788501a-7f2a-42d5-85c5-3e9677585cf6" providerId="AD" clId="Web-{BED5981E-7FED-40AE-8BD8-C6E6EC6B91A6}" dt="2020-11-24T11:51:58.412" v="4"/>
          <ac:spMkLst>
            <pc:docMk/>
            <pc:sldMk cId="3018979827" sldId="262"/>
            <ac:spMk id="29" creationId="{C7FA33FF-088D-4F16-95A2-2C64D353DEA8}"/>
          </ac:spMkLst>
        </pc:spChg>
        <pc:spChg chg="add del">
          <ac:chgData name="Aathith S" userId="S::sr8551@srmist.edu.in::9788501a-7f2a-42d5-85c5-3e9677585cf6" providerId="AD" clId="Web-{BED5981E-7FED-40AE-8BD8-C6E6EC6B91A6}" dt="2020-11-24T11:51:58.412" v="4"/>
          <ac:spMkLst>
            <pc:docMk/>
            <pc:sldMk cId="3018979827" sldId="262"/>
            <ac:spMk id="31" creationId="{A376EFB1-01CF-419F-ABF1-2AF02BBFCBD1}"/>
          </ac:spMkLst>
        </pc:spChg>
        <pc:spChg chg="add del">
          <ac:chgData name="Aathith S" userId="S::sr8551@srmist.edu.in::9788501a-7f2a-42d5-85c5-3e9677585cf6" providerId="AD" clId="Web-{BED5981E-7FED-40AE-8BD8-C6E6EC6B91A6}" dt="2020-11-24T11:51:58.412" v="4"/>
          <ac:spMkLst>
            <pc:docMk/>
            <pc:sldMk cId="3018979827" sldId="262"/>
            <ac:spMk id="33" creationId="{FF9DEA15-78BD-4750-AA18-B9F28A6D5AB8}"/>
          </ac:spMkLst>
        </pc:spChg>
        <pc:spChg chg="add del">
          <ac:chgData name="Aathith S" userId="S::sr8551@srmist.edu.in::9788501a-7f2a-42d5-85c5-3e9677585cf6" providerId="AD" clId="Web-{BED5981E-7FED-40AE-8BD8-C6E6EC6B91A6}" dt="2020-11-24T12:02:30.255" v="54"/>
          <ac:spMkLst>
            <pc:docMk/>
            <pc:sldMk cId="3018979827" sldId="262"/>
            <ac:spMk id="38" creationId="{B775CD93-9DF2-48CB-9F57-1BCA9A46C7FA}"/>
          </ac:spMkLst>
        </pc:spChg>
        <pc:spChg chg="add del">
          <ac:chgData name="Aathith S" userId="S::sr8551@srmist.edu.in::9788501a-7f2a-42d5-85c5-3e9677585cf6" providerId="AD" clId="Web-{BED5981E-7FED-40AE-8BD8-C6E6EC6B91A6}" dt="2020-11-24T12:02:30.255" v="54"/>
          <ac:spMkLst>
            <pc:docMk/>
            <pc:sldMk cId="3018979827" sldId="262"/>
            <ac:spMk id="40" creationId="{6166C6D1-23AC-49C4-BA07-238E4E9F8CEB}"/>
          </ac:spMkLst>
        </pc:spChg>
        <pc:spChg chg="add del">
          <ac:chgData name="Aathith S" userId="S::sr8551@srmist.edu.in::9788501a-7f2a-42d5-85c5-3e9677585cf6" providerId="AD" clId="Web-{BED5981E-7FED-40AE-8BD8-C6E6EC6B91A6}" dt="2020-11-24T12:02:30.255" v="54"/>
          <ac:spMkLst>
            <pc:docMk/>
            <pc:sldMk cId="3018979827" sldId="262"/>
            <ac:spMk id="42" creationId="{1C091803-41C2-48E0-9228-5148460C7479}"/>
          </ac:spMkLst>
        </pc:spChg>
        <pc:spChg chg="add del">
          <ac:chgData name="Aathith S" userId="S::sr8551@srmist.edu.in::9788501a-7f2a-42d5-85c5-3e9677585cf6" providerId="AD" clId="Web-{BED5981E-7FED-40AE-8BD8-C6E6EC6B91A6}" dt="2020-11-24T12:04:28.551" v="58"/>
          <ac:spMkLst>
            <pc:docMk/>
            <pc:sldMk cId="3018979827" sldId="262"/>
            <ac:spMk id="47" creationId="{E8A8EAB8-D2FF-444D-B34B-7D32F106AD0E}"/>
          </ac:spMkLst>
        </pc:spChg>
        <pc:spChg chg="add del">
          <ac:chgData name="Aathith S" userId="S::sr8551@srmist.edu.in::9788501a-7f2a-42d5-85c5-3e9677585cf6" providerId="AD" clId="Web-{BED5981E-7FED-40AE-8BD8-C6E6EC6B91A6}" dt="2020-11-24T12:05:56.350" v="65"/>
          <ac:spMkLst>
            <pc:docMk/>
            <pc:sldMk cId="3018979827" sldId="262"/>
            <ac:spMk id="53" creationId="{E8A8EAB8-D2FF-444D-B34B-7D32F106AD0E}"/>
          </ac:spMkLst>
        </pc:spChg>
        <pc:spChg chg="add del">
          <ac:chgData name="Aathith S" userId="S::sr8551@srmist.edu.in::9788501a-7f2a-42d5-85c5-3e9677585cf6" providerId="AD" clId="Web-{BED5981E-7FED-40AE-8BD8-C6E6EC6B91A6}" dt="2020-11-24T12:04:28.551" v="57"/>
          <ac:spMkLst>
            <pc:docMk/>
            <pc:sldMk cId="3018979827" sldId="262"/>
            <ac:spMk id="56" creationId="{DE7FFD28-545C-4C88-A2E7-152FB234C92C}"/>
          </ac:spMkLst>
        </pc:spChg>
        <pc:spChg chg="add del">
          <ac:chgData name="Aathith S" userId="S::sr8551@srmist.edu.in::9788501a-7f2a-42d5-85c5-3e9677585cf6" providerId="AD" clId="Web-{BED5981E-7FED-40AE-8BD8-C6E6EC6B91A6}" dt="2020-11-24T12:05:56.334" v="64"/>
          <ac:spMkLst>
            <pc:docMk/>
            <pc:sldMk cId="3018979827" sldId="262"/>
            <ac:spMk id="62" creationId="{A7AE9375-4664-4DB2-922D-2782A6E439AC}"/>
          </ac:spMkLst>
        </pc:spChg>
        <pc:spChg chg="add del">
          <ac:chgData name="Aathith S" userId="S::sr8551@srmist.edu.in::9788501a-7f2a-42d5-85c5-3e9677585cf6" providerId="AD" clId="Web-{BED5981E-7FED-40AE-8BD8-C6E6EC6B91A6}" dt="2020-11-24T12:05:56.334" v="64"/>
          <ac:spMkLst>
            <pc:docMk/>
            <pc:sldMk cId="3018979827" sldId="262"/>
            <ac:spMk id="64" creationId="{9DD005C1-8C51-42D6-9BEE-B9B83849743D}"/>
          </ac:spMkLst>
        </pc:spChg>
        <pc:spChg chg="add del">
          <ac:chgData name="Aathith S" userId="S::sr8551@srmist.edu.in::9788501a-7f2a-42d5-85c5-3e9677585cf6" providerId="AD" clId="Web-{BED5981E-7FED-40AE-8BD8-C6E6EC6B91A6}" dt="2020-11-24T12:05:31.038" v="62"/>
          <ac:spMkLst>
            <pc:docMk/>
            <pc:sldMk cId="3018979827" sldId="262"/>
            <ac:spMk id="65" creationId="{E8A8EAB8-D2FF-444D-B34B-7D32F106AD0E}"/>
          </ac:spMkLst>
        </pc:spChg>
        <pc:spChg chg="add del">
          <ac:chgData name="Aathith S" userId="S::sr8551@srmist.edu.in::9788501a-7f2a-42d5-85c5-3e9677585cf6" providerId="AD" clId="Web-{BED5981E-7FED-40AE-8BD8-C6E6EC6B91A6}" dt="2020-11-24T12:06:56.231" v="73"/>
          <ac:spMkLst>
            <pc:docMk/>
            <pc:sldMk cId="3018979827" sldId="262"/>
            <ac:spMk id="66" creationId="{E8A8EAB8-D2FF-444D-B34B-7D32F106AD0E}"/>
          </ac:spMkLst>
        </pc:spChg>
        <pc:spChg chg="add del">
          <ac:chgData name="Aathith S" userId="S::sr8551@srmist.edu.in::9788501a-7f2a-42d5-85c5-3e9677585cf6" providerId="AD" clId="Web-{BED5981E-7FED-40AE-8BD8-C6E6EC6B91A6}" dt="2020-11-24T12:06:47.950" v="70"/>
          <ac:spMkLst>
            <pc:docMk/>
            <pc:sldMk cId="3018979827" sldId="262"/>
            <ac:spMk id="72" creationId="{E8A8EAB8-D2FF-444D-B34B-7D32F106AD0E}"/>
          </ac:spMkLst>
        </pc:spChg>
        <pc:spChg chg="add del">
          <ac:chgData name="Aathith S" userId="S::sr8551@srmist.edu.in::9788501a-7f2a-42d5-85c5-3e9677585cf6" providerId="AD" clId="Web-{BED5981E-7FED-40AE-8BD8-C6E6EC6B91A6}" dt="2020-11-24T12:06:43.840" v="68"/>
          <ac:spMkLst>
            <pc:docMk/>
            <pc:sldMk cId="3018979827" sldId="262"/>
            <ac:spMk id="75" creationId="{A7AE9375-4664-4DB2-922D-2782A6E439AC}"/>
          </ac:spMkLst>
        </pc:spChg>
        <pc:spChg chg="add del">
          <ac:chgData name="Aathith S" userId="S::sr8551@srmist.edu.in::9788501a-7f2a-42d5-85c5-3e9677585cf6" providerId="AD" clId="Web-{BED5981E-7FED-40AE-8BD8-C6E6EC6B91A6}" dt="2020-11-24T12:06:56.231" v="72"/>
          <ac:spMkLst>
            <pc:docMk/>
            <pc:sldMk cId="3018979827" sldId="262"/>
            <ac:spMk id="76" creationId="{A7AE9375-4664-4DB2-922D-2782A6E439AC}"/>
          </ac:spMkLst>
        </pc:spChg>
        <pc:spChg chg="add del">
          <ac:chgData name="Aathith S" userId="S::sr8551@srmist.edu.in::9788501a-7f2a-42d5-85c5-3e9677585cf6" providerId="AD" clId="Web-{BED5981E-7FED-40AE-8BD8-C6E6EC6B91A6}" dt="2020-11-24T12:06:43.840" v="68"/>
          <ac:spMkLst>
            <pc:docMk/>
            <pc:sldMk cId="3018979827" sldId="262"/>
            <ac:spMk id="79" creationId="{9DD005C1-8C51-42D6-9BEE-B9B83849743D}"/>
          </ac:spMkLst>
        </pc:spChg>
        <pc:spChg chg="add del">
          <ac:chgData name="Aathith S" userId="S::sr8551@srmist.edu.in::9788501a-7f2a-42d5-85c5-3e9677585cf6" providerId="AD" clId="Web-{BED5981E-7FED-40AE-8BD8-C6E6EC6B91A6}" dt="2020-11-24T12:06:56.231" v="72"/>
          <ac:spMkLst>
            <pc:docMk/>
            <pc:sldMk cId="3018979827" sldId="262"/>
            <ac:spMk id="80" creationId="{9DD005C1-8C51-42D6-9BEE-B9B83849743D}"/>
          </ac:spMkLst>
        </pc:spChg>
        <pc:spChg chg="add">
          <ac:chgData name="Aathith S" userId="S::sr8551@srmist.edu.in::9788501a-7f2a-42d5-85c5-3e9677585cf6" providerId="AD" clId="Web-{BED5981E-7FED-40AE-8BD8-C6E6EC6B91A6}" dt="2020-11-24T12:06:56.231" v="73"/>
          <ac:spMkLst>
            <pc:docMk/>
            <pc:sldMk cId="3018979827" sldId="262"/>
            <ac:spMk id="81" creationId="{E8A8EAB8-D2FF-444D-B34B-7D32F106AD0E}"/>
          </ac:spMkLst>
        </pc:spChg>
        <pc:grpChg chg="del">
          <ac:chgData name="Aathith S" userId="S::sr8551@srmist.edu.in::9788501a-7f2a-42d5-85c5-3e9677585cf6" providerId="AD" clId="Web-{BED5981E-7FED-40AE-8BD8-C6E6EC6B91A6}" dt="2020-11-24T11:51:27.771" v="0"/>
          <ac:grpSpMkLst>
            <pc:docMk/>
            <pc:sldMk cId="3018979827" sldId="262"/>
            <ac:grpSpMk id="21" creationId="{53CA3DAA-08BB-476F-9793-941CFAEA5E61}"/>
          </ac:grpSpMkLst>
        </pc:grpChg>
        <pc:cxnChg chg="add del">
          <ac:chgData name="Aathith S" userId="S::sr8551@srmist.edu.in::9788501a-7f2a-42d5-85c5-3e9677585cf6" providerId="AD" clId="Web-{BED5981E-7FED-40AE-8BD8-C6E6EC6B91A6}" dt="2020-11-24T12:04:28.551" v="58"/>
          <ac:cxnSpMkLst>
            <pc:docMk/>
            <pc:sldMk cId="3018979827" sldId="262"/>
            <ac:cxnSpMk id="49" creationId="{067633D1-6EE6-4118-B9F0-B363477BEE7A}"/>
          </ac:cxnSpMkLst>
        </pc:cxnChg>
        <pc:cxnChg chg="add del">
          <ac:chgData name="Aathith S" userId="S::sr8551@srmist.edu.in::9788501a-7f2a-42d5-85c5-3e9677585cf6" providerId="AD" clId="Web-{BED5981E-7FED-40AE-8BD8-C6E6EC6B91A6}" dt="2020-11-24T12:04:28.551" v="58"/>
          <ac:cxnSpMkLst>
            <pc:docMk/>
            <pc:sldMk cId="3018979827" sldId="262"/>
            <ac:cxnSpMk id="51" creationId="{4AD7FFC6-42A9-49CB-B5E9-B3F6B038331B}"/>
          </ac:cxnSpMkLst>
        </pc:cxnChg>
        <pc:cxnChg chg="add del">
          <ac:chgData name="Aathith S" userId="S::sr8551@srmist.edu.in::9788501a-7f2a-42d5-85c5-3e9677585cf6" providerId="AD" clId="Web-{BED5981E-7FED-40AE-8BD8-C6E6EC6B91A6}" dt="2020-11-24T12:05:56.350" v="65"/>
          <ac:cxnSpMkLst>
            <pc:docMk/>
            <pc:sldMk cId="3018979827" sldId="262"/>
            <ac:cxnSpMk id="58" creationId="{067633D1-6EE6-4118-B9F0-B363477BEE7A}"/>
          </ac:cxnSpMkLst>
        </pc:cxnChg>
        <pc:cxnChg chg="add del">
          <ac:chgData name="Aathith S" userId="S::sr8551@srmist.edu.in::9788501a-7f2a-42d5-85c5-3e9677585cf6" providerId="AD" clId="Web-{BED5981E-7FED-40AE-8BD8-C6E6EC6B91A6}" dt="2020-11-24T12:05:56.350" v="65"/>
          <ac:cxnSpMkLst>
            <pc:docMk/>
            <pc:sldMk cId="3018979827" sldId="262"/>
            <ac:cxnSpMk id="60" creationId="{4AD7FFC6-42A9-49CB-B5E9-B3F6B038331B}"/>
          </ac:cxnSpMkLst>
        </pc:cxnChg>
        <pc:cxnChg chg="add del">
          <ac:chgData name="Aathith S" userId="S::sr8551@srmist.edu.in::9788501a-7f2a-42d5-85c5-3e9677585cf6" providerId="AD" clId="Web-{BED5981E-7FED-40AE-8BD8-C6E6EC6B91A6}" dt="2020-11-24T12:05:56.334" v="64"/>
          <ac:cxnSpMkLst>
            <pc:docMk/>
            <pc:sldMk cId="3018979827" sldId="262"/>
            <ac:cxnSpMk id="63" creationId="{EE504C98-6397-41C1-A8D8-2D9C4ED307E0}"/>
          </ac:cxnSpMkLst>
        </pc:cxnChg>
        <pc:cxnChg chg="add del">
          <ac:chgData name="Aathith S" userId="S::sr8551@srmist.edu.in::9788501a-7f2a-42d5-85c5-3e9677585cf6" providerId="AD" clId="Web-{BED5981E-7FED-40AE-8BD8-C6E6EC6B91A6}" dt="2020-11-24T12:05:31.038" v="62"/>
          <ac:cxnSpMkLst>
            <pc:docMk/>
            <pc:sldMk cId="3018979827" sldId="262"/>
            <ac:cxnSpMk id="67" creationId="{067633D1-6EE6-4118-B9F0-B363477BEE7A}"/>
          </ac:cxnSpMkLst>
        </pc:cxnChg>
        <pc:cxnChg chg="add del">
          <ac:chgData name="Aathith S" userId="S::sr8551@srmist.edu.in::9788501a-7f2a-42d5-85c5-3e9677585cf6" providerId="AD" clId="Web-{BED5981E-7FED-40AE-8BD8-C6E6EC6B91A6}" dt="2020-11-24T12:06:56.231" v="73"/>
          <ac:cxnSpMkLst>
            <pc:docMk/>
            <pc:sldMk cId="3018979827" sldId="262"/>
            <ac:cxnSpMk id="68" creationId="{067633D1-6EE6-4118-B9F0-B363477BEE7A}"/>
          </ac:cxnSpMkLst>
        </pc:cxnChg>
        <pc:cxnChg chg="add del">
          <ac:chgData name="Aathith S" userId="S::sr8551@srmist.edu.in::9788501a-7f2a-42d5-85c5-3e9677585cf6" providerId="AD" clId="Web-{BED5981E-7FED-40AE-8BD8-C6E6EC6B91A6}" dt="2020-11-24T12:05:31.038" v="62"/>
          <ac:cxnSpMkLst>
            <pc:docMk/>
            <pc:sldMk cId="3018979827" sldId="262"/>
            <ac:cxnSpMk id="69" creationId="{4AD7FFC6-42A9-49CB-B5E9-B3F6B038331B}"/>
          </ac:cxnSpMkLst>
        </pc:cxnChg>
        <pc:cxnChg chg="add del">
          <ac:chgData name="Aathith S" userId="S::sr8551@srmist.edu.in::9788501a-7f2a-42d5-85c5-3e9677585cf6" providerId="AD" clId="Web-{BED5981E-7FED-40AE-8BD8-C6E6EC6B91A6}" dt="2020-11-24T12:06:56.231" v="73"/>
          <ac:cxnSpMkLst>
            <pc:docMk/>
            <pc:sldMk cId="3018979827" sldId="262"/>
            <ac:cxnSpMk id="70" creationId="{4AD7FFC6-42A9-49CB-B5E9-B3F6B038331B}"/>
          </ac:cxnSpMkLst>
        </pc:cxnChg>
        <pc:cxnChg chg="add del">
          <ac:chgData name="Aathith S" userId="S::sr8551@srmist.edu.in::9788501a-7f2a-42d5-85c5-3e9677585cf6" providerId="AD" clId="Web-{BED5981E-7FED-40AE-8BD8-C6E6EC6B91A6}" dt="2020-11-24T12:06:47.950" v="70"/>
          <ac:cxnSpMkLst>
            <pc:docMk/>
            <pc:sldMk cId="3018979827" sldId="262"/>
            <ac:cxnSpMk id="73" creationId="{067633D1-6EE6-4118-B9F0-B363477BEE7A}"/>
          </ac:cxnSpMkLst>
        </pc:cxnChg>
        <pc:cxnChg chg="add del">
          <ac:chgData name="Aathith S" userId="S::sr8551@srmist.edu.in::9788501a-7f2a-42d5-85c5-3e9677585cf6" providerId="AD" clId="Web-{BED5981E-7FED-40AE-8BD8-C6E6EC6B91A6}" dt="2020-11-24T12:06:47.950" v="70"/>
          <ac:cxnSpMkLst>
            <pc:docMk/>
            <pc:sldMk cId="3018979827" sldId="262"/>
            <ac:cxnSpMk id="74" creationId="{4AD7FFC6-42A9-49CB-B5E9-B3F6B038331B}"/>
          </ac:cxnSpMkLst>
        </pc:cxnChg>
        <pc:cxnChg chg="add del">
          <ac:chgData name="Aathith S" userId="S::sr8551@srmist.edu.in::9788501a-7f2a-42d5-85c5-3e9677585cf6" providerId="AD" clId="Web-{BED5981E-7FED-40AE-8BD8-C6E6EC6B91A6}" dt="2020-11-24T12:06:43.840" v="68"/>
          <ac:cxnSpMkLst>
            <pc:docMk/>
            <pc:sldMk cId="3018979827" sldId="262"/>
            <ac:cxnSpMk id="77" creationId="{EE504C98-6397-41C1-A8D8-2D9C4ED307E0}"/>
          </ac:cxnSpMkLst>
        </pc:cxnChg>
        <pc:cxnChg chg="add del">
          <ac:chgData name="Aathith S" userId="S::sr8551@srmist.edu.in::9788501a-7f2a-42d5-85c5-3e9677585cf6" providerId="AD" clId="Web-{BED5981E-7FED-40AE-8BD8-C6E6EC6B91A6}" dt="2020-11-24T12:06:56.231" v="72"/>
          <ac:cxnSpMkLst>
            <pc:docMk/>
            <pc:sldMk cId="3018979827" sldId="262"/>
            <ac:cxnSpMk id="78" creationId="{EE504C98-6397-41C1-A8D8-2D9C4ED307E0}"/>
          </ac:cxnSpMkLst>
        </pc:cxnChg>
        <pc:cxnChg chg="add">
          <ac:chgData name="Aathith S" userId="S::sr8551@srmist.edu.in::9788501a-7f2a-42d5-85c5-3e9677585cf6" providerId="AD" clId="Web-{BED5981E-7FED-40AE-8BD8-C6E6EC6B91A6}" dt="2020-11-24T12:06:56.231" v="73"/>
          <ac:cxnSpMkLst>
            <pc:docMk/>
            <pc:sldMk cId="3018979827" sldId="262"/>
            <ac:cxnSpMk id="82" creationId="{067633D1-6EE6-4118-B9F0-B363477BEE7A}"/>
          </ac:cxnSpMkLst>
        </pc:cxnChg>
        <pc:cxnChg chg="add">
          <ac:chgData name="Aathith S" userId="S::sr8551@srmist.edu.in::9788501a-7f2a-42d5-85c5-3e9677585cf6" providerId="AD" clId="Web-{BED5981E-7FED-40AE-8BD8-C6E6EC6B91A6}" dt="2020-11-24T12:06:56.231" v="73"/>
          <ac:cxnSpMkLst>
            <pc:docMk/>
            <pc:sldMk cId="3018979827" sldId="262"/>
            <ac:cxnSpMk id="83" creationId="{4AD7FFC6-42A9-49CB-B5E9-B3F6B038331B}"/>
          </ac:cxnSpMkLst>
        </pc:cxnChg>
      </pc:sldChg>
      <pc:sldChg chg="addSp delSp modSp">
        <pc:chgData name="Aathith S" userId="S::sr8551@srmist.edu.in::9788501a-7f2a-42d5-85c5-3e9677585cf6" providerId="AD" clId="Web-{BED5981E-7FED-40AE-8BD8-C6E6EC6B91A6}" dt="2020-11-24T11:58:07.693" v="45"/>
        <pc:sldMkLst>
          <pc:docMk/>
          <pc:sldMk cId="4165119701" sldId="272"/>
        </pc:sldMkLst>
        <pc:spChg chg="mod">
          <ac:chgData name="Aathith S" userId="S::sr8551@srmist.edu.in::9788501a-7f2a-42d5-85c5-3e9677585cf6" providerId="AD" clId="Web-{BED5981E-7FED-40AE-8BD8-C6E6EC6B91A6}" dt="2020-11-24T11:58:07.693" v="45"/>
          <ac:spMkLst>
            <pc:docMk/>
            <pc:sldMk cId="4165119701" sldId="272"/>
            <ac:spMk id="2" creationId="{5E78E20A-D4A0-41FC-9B74-32803F6C3930}"/>
          </ac:spMkLst>
        </pc:spChg>
        <pc:spChg chg="del">
          <ac:chgData name="Aathith S" userId="S::sr8551@srmist.edu.in::9788501a-7f2a-42d5-85c5-3e9677585cf6" providerId="AD" clId="Web-{BED5981E-7FED-40AE-8BD8-C6E6EC6B91A6}" dt="2020-11-24T11:56:03.600" v="33"/>
          <ac:spMkLst>
            <pc:docMk/>
            <pc:sldMk cId="4165119701" sldId="272"/>
            <ac:spMk id="8" creationId="{3A5B4632-C963-4296-86F0-79AA9EA5AE98}"/>
          </ac:spMkLst>
        </pc:spChg>
        <pc:spChg chg="add del">
          <ac:chgData name="Aathith S" userId="S::sr8551@srmist.edu.in::9788501a-7f2a-42d5-85c5-3e9677585cf6" providerId="AD" clId="Web-{BED5981E-7FED-40AE-8BD8-C6E6EC6B91A6}" dt="2020-11-24T11:56:32.397" v="37"/>
          <ac:spMkLst>
            <pc:docMk/>
            <pc:sldMk cId="4165119701" sldId="272"/>
            <ac:spMk id="15" creationId="{68575C10-8187-4AC4-AD72-C754EAFD2867}"/>
          </ac:spMkLst>
        </pc:spChg>
        <pc:spChg chg="add del">
          <ac:chgData name="Aathith S" userId="S::sr8551@srmist.edu.in::9788501a-7f2a-42d5-85c5-3e9677585cf6" providerId="AD" clId="Web-{BED5981E-7FED-40AE-8BD8-C6E6EC6B91A6}" dt="2020-11-24T11:58:07.693" v="45"/>
          <ac:spMkLst>
            <pc:docMk/>
            <pc:sldMk cId="4165119701" sldId="272"/>
            <ac:spMk id="22" creationId="{68575C10-8187-4AC4-AD72-C754EAFD2867}"/>
          </ac:spMkLst>
        </pc:spChg>
        <pc:spChg chg="add">
          <ac:chgData name="Aathith S" userId="S::sr8551@srmist.edu.in::9788501a-7f2a-42d5-85c5-3e9677585cf6" providerId="AD" clId="Web-{BED5981E-7FED-40AE-8BD8-C6E6EC6B91A6}" dt="2020-11-24T11:58:07.693" v="45"/>
          <ac:spMkLst>
            <pc:docMk/>
            <pc:sldMk cId="4165119701" sldId="272"/>
            <ac:spMk id="29" creationId="{3A4F209C-C20E-4FA7-B241-1EF4F8D193B2}"/>
          </ac:spMkLst>
        </pc:spChg>
        <pc:spChg chg="add">
          <ac:chgData name="Aathith S" userId="S::sr8551@srmist.edu.in::9788501a-7f2a-42d5-85c5-3e9677585cf6" providerId="AD" clId="Web-{BED5981E-7FED-40AE-8BD8-C6E6EC6B91A6}" dt="2020-11-24T11:58:07.693" v="45"/>
          <ac:spMkLst>
            <pc:docMk/>
            <pc:sldMk cId="4165119701" sldId="272"/>
            <ac:spMk id="31" creationId="{E4564234-45B0-4ED8-A9E2-199C00173276}"/>
          </ac:spMkLst>
        </pc:spChg>
        <pc:graphicFrameChg chg="mod modGraphic">
          <ac:chgData name="Aathith S" userId="S::sr8551@srmist.edu.in::9788501a-7f2a-42d5-85c5-3e9677585cf6" providerId="AD" clId="Web-{BED5981E-7FED-40AE-8BD8-C6E6EC6B91A6}" dt="2020-11-24T11:58:07.693" v="45"/>
          <ac:graphicFrameMkLst>
            <pc:docMk/>
            <pc:sldMk cId="4165119701" sldId="272"/>
            <ac:graphicFrameMk id="10" creationId="{8D1B9494-3865-469D-964A-B5C312D16AFA}"/>
          </ac:graphicFrameMkLst>
        </pc:graphicFrameChg>
        <pc:cxnChg chg="add del">
          <ac:chgData name="Aathith S" userId="S::sr8551@srmist.edu.in::9788501a-7f2a-42d5-85c5-3e9677585cf6" providerId="AD" clId="Web-{BED5981E-7FED-40AE-8BD8-C6E6EC6B91A6}" dt="2020-11-24T11:56:32.397" v="37"/>
          <ac:cxnSpMkLst>
            <pc:docMk/>
            <pc:sldMk cId="4165119701" sldId="272"/>
            <ac:cxnSpMk id="17" creationId="{74E776C9-ED67-41B7-B3A3-4DF76EF3ACEE}"/>
          </ac:cxnSpMkLst>
        </pc:cxnChg>
        <pc:cxnChg chg="add del">
          <ac:chgData name="Aathith S" userId="S::sr8551@srmist.edu.in::9788501a-7f2a-42d5-85c5-3e9677585cf6" providerId="AD" clId="Web-{BED5981E-7FED-40AE-8BD8-C6E6EC6B91A6}" dt="2020-11-24T11:58:07.693" v="45"/>
          <ac:cxnSpMkLst>
            <pc:docMk/>
            <pc:sldMk cId="4165119701" sldId="272"/>
            <ac:cxnSpMk id="24" creationId="{74E776C9-ED67-41B7-B3A3-4DF76EF3ACEE}"/>
          </ac:cxnSpMkLst>
        </pc:cxnChg>
      </pc:sldChg>
      <pc:sldChg chg="addSp delSp modSp">
        <pc:chgData name="Aathith S" userId="S::sr8551@srmist.edu.in::9788501a-7f2a-42d5-85c5-3e9677585cf6" providerId="AD" clId="Web-{BED5981E-7FED-40AE-8BD8-C6E6EC6B91A6}" dt="2020-11-24T11:55:30.194" v="32" actId="1076"/>
        <pc:sldMkLst>
          <pc:docMk/>
          <pc:sldMk cId="2905998232" sldId="273"/>
        </pc:sldMkLst>
        <pc:spChg chg="mod">
          <ac:chgData name="Aathith S" userId="S::sr8551@srmist.edu.in::9788501a-7f2a-42d5-85c5-3e9677585cf6" providerId="AD" clId="Web-{BED5981E-7FED-40AE-8BD8-C6E6EC6B91A6}" dt="2020-11-24T11:55:22.773" v="30" actId="1076"/>
          <ac:spMkLst>
            <pc:docMk/>
            <pc:sldMk cId="2905998232" sldId="273"/>
            <ac:spMk id="2" creationId="{CFA96AD7-1BDA-4E4F-88E3-E0D114F9F1F4}"/>
          </ac:spMkLst>
        </pc:spChg>
        <pc:spChg chg="mod ord">
          <ac:chgData name="Aathith S" userId="S::sr8551@srmist.edu.in::9788501a-7f2a-42d5-85c5-3e9677585cf6" providerId="AD" clId="Web-{BED5981E-7FED-40AE-8BD8-C6E6EC6B91A6}" dt="2020-11-24T11:55:30.194" v="32" actId="1076"/>
          <ac:spMkLst>
            <pc:docMk/>
            <pc:sldMk cId="2905998232" sldId="273"/>
            <ac:spMk id="3" creationId="{3F28A773-CC00-4A0E-B1A2-14E6DE494930}"/>
          </ac:spMkLst>
        </pc:spChg>
        <pc:spChg chg="add del">
          <ac:chgData name="Aathith S" userId="S::sr8551@srmist.edu.in::9788501a-7f2a-42d5-85c5-3e9677585cf6" providerId="AD" clId="Web-{BED5981E-7FED-40AE-8BD8-C6E6EC6B91A6}" dt="2020-11-24T11:55:05.413" v="27"/>
          <ac:spMkLst>
            <pc:docMk/>
            <pc:sldMk cId="2905998232" sldId="273"/>
            <ac:spMk id="13" creationId="{59A309A7-1751-4ABE-A3C1-EEC40366AD89}"/>
          </ac:spMkLst>
        </pc:spChg>
        <pc:spChg chg="add del">
          <ac:chgData name="Aathith S" userId="S::sr8551@srmist.edu.in::9788501a-7f2a-42d5-85c5-3e9677585cf6" providerId="AD" clId="Web-{BED5981E-7FED-40AE-8BD8-C6E6EC6B91A6}" dt="2020-11-24T11:55:05.413" v="27"/>
          <ac:spMkLst>
            <pc:docMk/>
            <pc:sldMk cId="2905998232" sldId="273"/>
            <ac:spMk id="14" creationId="{967D8EB6-EAE1-4F9C-B398-83321E287204}"/>
          </ac:spMkLst>
        </pc:spChg>
        <pc:spChg chg="add del">
          <ac:chgData name="Aathith S" userId="S::sr8551@srmist.edu.in::9788501a-7f2a-42d5-85c5-3e9677585cf6" providerId="AD" clId="Web-{BED5981E-7FED-40AE-8BD8-C6E6EC6B91A6}" dt="2020-11-24T11:55:05.398" v="26"/>
          <ac:spMkLst>
            <pc:docMk/>
            <pc:sldMk cId="2905998232" sldId="273"/>
            <ac:spMk id="17" creationId="{3346177D-ADC4-4968-B747-5CFCD390B5B9}"/>
          </ac:spMkLst>
        </pc:spChg>
        <pc:spChg chg="add del">
          <ac:chgData name="Aathith S" userId="S::sr8551@srmist.edu.in::9788501a-7f2a-42d5-85c5-3e9677585cf6" providerId="AD" clId="Web-{BED5981E-7FED-40AE-8BD8-C6E6EC6B91A6}" dt="2020-11-24T11:55:05.398" v="26"/>
          <ac:spMkLst>
            <pc:docMk/>
            <pc:sldMk cId="2905998232" sldId="273"/>
            <ac:spMk id="19" creationId="{0844A943-BF79-4FEA-ABB1-3BD54D236606}"/>
          </ac:spMkLst>
        </pc:spChg>
        <pc:spChg chg="add del">
          <ac:chgData name="Aathith S" userId="S::sr8551@srmist.edu.in::9788501a-7f2a-42d5-85c5-3e9677585cf6" providerId="AD" clId="Web-{BED5981E-7FED-40AE-8BD8-C6E6EC6B91A6}" dt="2020-11-24T11:54:41.851" v="24"/>
          <ac:spMkLst>
            <pc:docMk/>
            <pc:sldMk cId="2905998232" sldId="273"/>
            <ac:spMk id="20" creationId="{12609869-9E80-471B-A487-A53288E0E791}"/>
          </ac:spMkLst>
        </pc:spChg>
        <pc:spChg chg="add del">
          <ac:chgData name="Aathith S" userId="S::sr8551@srmist.edu.in::9788501a-7f2a-42d5-85c5-3e9677585cf6" providerId="AD" clId="Web-{BED5981E-7FED-40AE-8BD8-C6E6EC6B91A6}" dt="2020-11-24T11:55:05.398" v="26"/>
          <ac:spMkLst>
            <pc:docMk/>
            <pc:sldMk cId="2905998232" sldId="273"/>
            <ac:spMk id="21" creationId="{6437CC72-F4A8-4DC3-AFAB-D22C482C8100}"/>
          </ac:spMkLst>
        </pc:spChg>
        <pc:spChg chg="add del">
          <ac:chgData name="Aathith S" userId="S::sr8551@srmist.edu.in::9788501a-7f2a-42d5-85c5-3e9677585cf6" providerId="AD" clId="Web-{BED5981E-7FED-40AE-8BD8-C6E6EC6B91A6}" dt="2020-11-24T11:54:41.851" v="24"/>
          <ac:spMkLst>
            <pc:docMk/>
            <pc:sldMk cId="2905998232" sldId="273"/>
            <ac:spMk id="22" creationId="{7004738A-9D34-43E8-97D2-CA0EED4F8BE0}"/>
          </ac:spMkLst>
        </pc:spChg>
        <pc:spChg chg="add">
          <ac:chgData name="Aathith S" userId="S::sr8551@srmist.edu.in::9788501a-7f2a-42d5-85c5-3e9677585cf6" providerId="AD" clId="Web-{BED5981E-7FED-40AE-8BD8-C6E6EC6B91A6}" dt="2020-11-24T11:55:05.413" v="27"/>
          <ac:spMkLst>
            <pc:docMk/>
            <pc:sldMk cId="2905998232" sldId="273"/>
            <ac:spMk id="23" creationId="{B95B9BA8-1D69-4796-85F5-B6D0BD52354B}"/>
          </ac:spMkLst>
        </pc:spChg>
        <pc:spChg chg="add del">
          <ac:chgData name="Aathith S" userId="S::sr8551@srmist.edu.in::9788501a-7f2a-42d5-85c5-3e9677585cf6" providerId="AD" clId="Web-{BED5981E-7FED-40AE-8BD8-C6E6EC6B91A6}" dt="2020-11-24T11:54:41.851" v="24"/>
          <ac:spMkLst>
            <pc:docMk/>
            <pc:sldMk cId="2905998232" sldId="273"/>
            <ac:spMk id="24" creationId="{B8B8D07F-F13E-443E-BA68-2D26672D76B9}"/>
          </ac:spMkLst>
        </pc:spChg>
        <pc:spChg chg="add del">
          <ac:chgData name="Aathith S" userId="S::sr8551@srmist.edu.in::9788501a-7f2a-42d5-85c5-3e9677585cf6" providerId="AD" clId="Web-{BED5981E-7FED-40AE-8BD8-C6E6EC6B91A6}" dt="2020-11-24T11:54:41.851" v="24"/>
          <ac:spMkLst>
            <pc:docMk/>
            <pc:sldMk cId="2905998232" sldId="273"/>
            <ac:spMk id="26" creationId="{2813A4FA-24A5-41ED-A534-3807D1B2F344}"/>
          </ac:spMkLst>
        </pc:spChg>
        <pc:spChg chg="add del">
          <ac:chgData name="Aathith S" userId="S::sr8551@srmist.edu.in::9788501a-7f2a-42d5-85c5-3e9677585cf6" providerId="AD" clId="Web-{BED5981E-7FED-40AE-8BD8-C6E6EC6B91A6}" dt="2020-11-24T11:54:41.851" v="24"/>
          <ac:spMkLst>
            <pc:docMk/>
            <pc:sldMk cId="2905998232" sldId="273"/>
            <ac:spMk id="28" creationId="{C3944F27-CA70-4E84-A51A-E6BF89558979}"/>
          </ac:spMkLst>
        </pc:spChg>
        <pc:picChg chg="mod">
          <ac:chgData name="Aathith S" userId="S::sr8551@srmist.edu.in::9788501a-7f2a-42d5-85c5-3e9677585cf6" providerId="AD" clId="Web-{BED5981E-7FED-40AE-8BD8-C6E6EC6B91A6}" dt="2020-11-24T11:55:26.226" v="31" actId="1076"/>
          <ac:picMkLst>
            <pc:docMk/>
            <pc:sldMk cId="2905998232" sldId="273"/>
            <ac:picMk id="15" creationId="{6D95F64C-FCB3-47EE-AC4B-6AD058C4675B}"/>
          </ac:picMkLst>
        </pc:picChg>
      </pc:sldChg>
      <pc:sldChg chg="modSp">
        <pc:chgData name="Aathith S" userId="S::sr8551@srmist.edu.in::9788501a-7f2a-42d5-85c5-3e9677585cf6" providerId="AD" clId="Web-{BED5981E-7FED-40AE-8BD8-C6E6EC6B91A6}" dt="2020-11-24T11:59:32.381" v="48" actId="20577"/>
        <pc:sldMkLst>
          <pc:docMk/>
          <pc:sldMk cId="1891443787" sldId="287"/>
        </pc:sldMkLst>
        <pc:spChg chg="mod">
          <ac:chgData name="Aathith S" userId="S::sr8551@srmist.edu.in::9788501a-7f2a-42d5-85c5-3e9677585cf6" providerId="AD" clId="Web-{BED5981E-7FED-40AE-8BD8-C6E6EC6B91A6}" dt="2020-11-24T11:59:32.381" v="48" actId="20577"/>
          <ac:spMkLst>
            <pc:docMk/>
            <pc:sldMk cId="1891443787" sldId="287"/>
            <ac:spMk id="3" creationId="{5CC9FC1D-AD0E-4548-B97F-C2126D943F45}"/>
          </ac:spMkLst>
        </pc:spChg>
      </pc:sldChg>
      <pc:sldChg chg="modSp">
        <pc:chgData name="Aathith S" userId="S::sr8551@srmist.edu.in::9788501a-7f2a-42d5-85c5-3e9677585cf6" providerId="AD" clId="Web-{BED5981E-7FED-40AE-8BD8-C6E6EC6B91A6}" dt="2020-11-24T12:09:16.074" v="76" actId="14100"/>
        <pc:sldMkLst>
          <pc:docMk/>
          <pc:sldMk cId="2477559594" sldId="301"/>
        </pc:sldMkLst>
        <pc:picChg chg="mod">
          <ac:chgData name="Aathith S" userId="S::sr8551@srmist.edu.in::9788501a-7f2a-42d5-85c5-3e9677585cf6" providerId="AD" clId="Web-{BED5981E-7FED-40AE-8BD8-C6E6EC6B91A6}" dt="2020-11-24T12:09:16.074" v="76" actId="14100"/>
          <ac:picMkLst>
            <pc:docMk/>
            <pc:sldMk cId="2477559594" sldId="301"/>
            <ac:picMk id="5" creationId="{E932DE81-D796-4D50-B3A6-2669AC007E5D}"/>
          </ac:picMkLst>
        </pc:picChg>
      </pc:sldChg>
      <pc:sldChg chg="modSp">
        <pc:chgData name="Aathith S" userId="S::sr8551@srmist.edu.in::9788501a-7f2a-42d5-85c5-3e9677585cf6" providerId="AD" clId="Web-{BED5981E-7FED-40AE-8BD8-C6E6EC6B91A6}" dt="2020-11-24T12:29:46.217" v="118" actId="20577"/>
        <pc:sldMkLst>
          <pc:docMk/>
          <pc:sldMk cId="20348620" sldId="302"/>
        </pc:sldMkLst>
        <pc:spChg chg="mod">
          <ac:chgData name="Aathith S" userId="S::sr8551@srmist.edu.in::9788501a-7f2a-42d5-85c5-3e9677585cf6" providerId="AD" clId="Web-{BED5981E-7FED-40AE-8BD8-C6E6EC6B91A6}" dt="2020-11-24T12:29:46.217" v="118" actId="20577"/>
          <ac:spMkLst>
            <pc:docMk/>
            <pc:sldMk cId="20348620" sldId="302"/>
            <ac:spMk id="2" creationId="{E7624FCE-BE33-414A-B187-470CBF4FA24E}"/>
          </ac:spMkLst>
        </pc:spChg>
      </pc:sldChg>
    </pc:docChg>
  </pc:docChgLst>
  <pc:docChgLst>
    <pc:chgData name="Aathith S" userId="S::sr8551@srmist.edu.in::9788501a-7f2a-42d5-85c5-3e9677585cf6" providerId="AD" clId="Web-{6AF8069B-FF24-427C-BBFB-FA2AB3B04204}"/>
    <pc:docChg chg="addSld delSld modSld">
      <pc:chgData name="Aathith S" userId="S::sr8551@srmist.edu.in::9788501a-7f2a-42d5-85c5-3e9677585cf6" providerId="AD" clId="Web-{6AF8069B-FF24-427C-BBFB-FA2AB3B04204}" dt="2020-11-24T14:34:12.515" v="89"/>
      <pc:docMkLst>
        <pc:docMk/>
      </pc:docMkLst>
      <pc:sldChg chg="addSp delSp modSp del mod setBg">
        <pc:chgData name="Aathith S" userId="S::sr8551@srmist.edu.in::9788501a-7f2a-42d5-85c5-3e9677585cf6" providerId="AD" clId="Web-{6AF8069B-FF24-427C-BBFB-FA2AB3B04204}" dt="2020-11-24T14:34:12.515" v="89"/>
        <pc:sldMkLst>
          <pc:docMk/>
          <pc:sldMk cId="1671273814" sldId="291"/>
        </pc:sldMkLst>
        <pc:spChg chg="add del">
          <ac:chgData name="Aathith S" userId="S::sr8551@srmist.edu.in::9788501a-7f2a-42d5-85c5-3e9677585cf6" providerId="AD" clId="Web-{6AF8069B-FF24-427C-BBFB-FA2AB3B04204}" dt="2020-11-24T14:29:33.371" v="52"/>
          <ac:spMkLst>
            <pc:docMk/>
            <pc:sldMk cId="1671273814" sldId="291"/>
            <ac:spMk id="7" creationId="{5F879AC3-D4CE-493C-ADC7-06205677F4F8}"/>
          </ac:spMkLst>
        </pc:spChg>
        <pc:spChg chg="add del">
          <ac:chgData name="Aathith S" userId="S::sr8551@srmist.edu.in::9788501a-7f2a-42d5-85c5-3e9677585cf6" providerId="AD" clId="Web-{6AF8069B-FF24-427C-BBFB-FA2AB3B04204}" dt="2020-11-24T14:29:33.371" v="52"/>
          <ac:spMkLst>
            <pc:docMk/>
            <pc:sldMk cId="1671273814" sldId="291"/>
            <ac:spMk id="8" creationId="{736F0DFD-0954-464F-BF12-DD2E6F6E0380}"/>
          </ac:spMkLst>
        </pc:spChg>
        <pc:spChg chg="add del">
          <ac:chgData name="Aathith S" userId="S::sr8551@srmist.edu.in::9788501a-7f2a-42d5-85c5-3e9677585cf6" providerId="AD" clId="Web-{6AF8069B-FF24-427C-BBFB-FA2AB3B04204}" dt="2020-11-24T14:29:33.371" v="52"/>
          <ac:spMkLst>
            <pc:docMk/>
            <pc:sldMk cId="1671273814" sldId="291"/>
            <ac:spMk id="13" creationId="{57845966-6EFC-468A-9CC7-BAB4B95854E7}"/>
          </ac:spMkLst>
        </pc:spChg>
        <pc:spChg chg="add del">
          <ac:chgData name="Aathith S" userId="S::sr8551@srmist.edu.in::9788501a-7f2a-42d5-85c5-3e9677585cf6" providerId="AD" clId="Web-{6AF8069B-FF24-427C-BBFB-FA2AB3B04204}" dt="2020-11-24T14:29:33.371" v="52"/>
          <ac:spMkLst>
            <pc:docMk/>
            <pc:sldMk cId="1671273814" sldId="291"/>
            <ac:spMk id="17" creationId="{ADAD1991-FFD1-4E94-ABAB-7560D33008E4}"/>
          </ac:spMkLst>
        </pc:spChg>
        <pc:picChg chg="mod">
          <ac:chgData name="Aathith S" userId="S::sr8551@srmist.edu.in::9788501a-7f2a-42d5-85c5-3e9677585cf6" providerId="AD" clId="Web-{6AF8069B-FF24-427C-BBFB-FA2AB3B04204}" dt="2020-11-24T14:29:33.371" v="52"/>
          <ac:picMkLst>
            <pc:docMk/>
            <pc:sldMk cId="1671273814" sldId="291"/>
            <ac:picMk id="5" creationId="{22866D99-51B5-44EF-AF42-18ABE4E1C35C}"/>
          </ac:picMkLst>
        </pc:picChg>
        <pc:picChg chg="add del">
          <ac:chgData name="Aathith S" userId="S::sr8551@srmist.edu.in::9788501a-7f2a-42d5-85c5-3e9677585cf6" providerId="AD" clId="Web-{6AF8069B-FF24-427C-BBFB-FA2AB3B04204}" dt="2020-11-24T14:29:33.371" v="52"/>
          <ac:picMkLst>
            <pc:docMk/>
            <pc:sldMk cId="1671273814" sldId="291"/>
            <ac:picMk id="15" creationId="{75554383-98AF-4A47-BB65-705FAAA4BE6A}"/>
          </ac:picMkLst>
        </pc:picChg>
      </pc:sldChg>
      <pc:sldChg chg="addSp delSp modSp mod setBg setClrOvrMap">
        <pc:chgData name="Aathith S" userId="S::sr8551@srmist.edu.in::9788501a-7f2a-42d5-85c5-3e9677585cf6" providerId="AD" clId="Web-{6AF8069B-FF24-427C-BBFB-FA2AB3B04204}" dt="2020-11-24T14:28:17.163" v="32" actId="1076"/>
        <pc:sldMkLst>
          <pc:docMk/>
          <pc:sldMk cId="2072849009" sldId="305"/>
        </pc:sldMkLst>
        <pc:spChg chg="mod">
          <ac:chgData name="Aathith S" userId="S::sr8551@srmist.edu.in::9788501a-7f2a-42d5-85c5-3e9677585cf6" providerId="AD" clId="Web-{6AF8069B-FF24-427C-BBFB-FA2AB3B04204}" dt="2020-11-24T14:27:57.287" v="28"/>
          <ac:spMkLst>
            <pc:docMk/>
            <pc:sldMk cId="2072849009" sldId="305"/>
            <ac:spMk id="2" creationId="{C8E60D38-B80C-47B1-AA6F-A712F054EDEF}"/>
          </ac:spMkLst>
        </pc:spChg>
        <pc:spChg chg="del mod">
          <ac:chgData name="Aathith S" userId="S::sr8551@srmist.edu.in::9788501a-7f2a-42d5-85c5-3e9677585cf6" providerId="AD" clId="Web-{6AF8069B-FF24-427C-BBFB-FA2AB3B04204}" dt="2020-11-24T14:27:20.785" v="20"/>
          <ac:spMkLst>
            <pc:docMk/>
            <pc:sldMk cId="2072849009" sldId="305"/>
            <ac:spMk id="3" creationId="{F4AADEB6-0BE7-42D7-9BC0-4DEA3B662C69}"/>
          </ac:spMkLst>
        </pc:spChg>
        <pc:spChg chg="add del">
          <ac:chgData name="Aathith S" userId="S::sr8551@srmist.edu.in::9788501a-7f2a-42d5-85c5-3e9677585cf6" providerId="AD" clId="Web-{6AF8069B-FF24-427C-BBFB-FA2AB3B04204}" dt="2020-11-24T14:25:07.432" v="1"/>
          <ac:spMkLst>
            <pc:docMk/>
            <pc:sldMk cId="2072849009" sldId="305"/>
            <ac:spMk id="6" creationId="{E0D60ECE-8986-45DC-B7FE-EC7699B466B8}"/>
          </ac:spMkLst>
        </pc:spChg>
        <pc:spChg chg="add del">
          <ac:chgData name="Aathith S" userId="S::sr8551@srmist.edu.in::9788501a-7f2a-42d5-85c5-3e9677585cf6" providerId="AD" clId="Web-{6AF8069B-FF24-427C-BBFB-FA2AB3B04204}" dt="2020-11-24T14:25:07.432" v="1"/>
          <ac:spMkLst>
            <pc:docMk/>
            <pc:sldMk cId="2072849009" sldId="305"/>
            <ac:spMk id="8" creationId="{96964194-5878-40D2-8EC0-DDC58387FA56}"/>
          </ac:spMkLst>
        </pc:spChg>
        <pc:spChg chg="add del">
          <ac:chgData name="Aathith S" userId="S::sr8551@srmist.edu.in::9788501a-7f2a-42d5-85c5-3e9677585cf6" providerId="AD" clId="Web-{6AF8069B-FF24-427C-BBFB-FA2AB3B04204}" dt="2020-11-24T14:26:30.516" v="11"/>
          <ac:spMkLst>
            <pc:docMk/>
            <pc:sldMk cId="2072849009" sldId="305"/>
            <ac:spMk id="14" creationId="{59A309A7-1751-4ABE-A3C1-EEC40366AD89}"/>
          </ac:spMkLst>
        </pc:spChg>
        <pc:spChg chg="add del">
          <ac:chgData name="Aathith S" userId="S::sr8551@srmist.edu.in::9788501a-7f2a-42d5-85c5-3e9677585cf6" providerId="AD" clId="Web-{6AF8069B-FF24-427C-BBFB-FA2AB3B04204}" dt="2020-11-24T14:26:30.516" v="11"/>
          <ac:spMkLst>
            <pc:docMk/>
            <pc:sldMk cId="2072849009" sldId="305"/>
            <ac:spMk id="15" creationId="{967D8EB6-EAE1-4F9C-B398-83321E287204}"/>
          </ac:spMkLst>
        </pc:spChg>
        <pc:spChg chg="add del">
          <ac:chgData name="Aathith S" userId="S::sr8551@srmist.edu.in::9788501a-7f2a-42d5-85c5-3e9677585cf6" providerId="AD" clId="Web-{6AF8069B-FF24-427C-BBFB-FA2AB3B04204}" dt="2020-11-24T14:25:48.653" v="6"/>
          <ac:spMkLst>
            <pc:docMk/>
            <pc:sldMk cId="2072849009" sldId="305"/>
            <ac:spMk id="18" creationId="{1F40F483-2008-4A79-B173-4A9DA0AC3E4E}"/>
          </ac:spMkLst>
        </pc:spChg>
        <pc:spChg chg="add del">
          <ac:chgData name="Aathith S" userId="S::sr8551@srmist.edu.in::9788501a-7f2a-42d5-85c5-3e9677585cf6" providerId="AD" clId="Web-{6AF8069B-FF24-427C-BBFB-FA2AB3B04204}" dt="2020-11-24T14:25:48.653" v="6"/>
          <ac:spMkLst>
            <pc:docMk/>
            <pc:sldMk cId="2072849009" sldId="305"/>
            <ac:spMk id="19" creationId="{D0446FEB-8296-4C58-A416-FE66BF9333A2}"/>
          </ac:spMkLst>
        </pc:spChg>
        <pc:spChg chg="add del">
          <ac:chgData name="Aathith S" userId="S::sr8551@srmist.edu.in::9788501a-7f2a-42d5-85c5-3e9677585cf6" providerId="AD" clId="Web-{6AF8069B-FF24-427C-BBFB-FA2AB3B04204}" dt="2020-11-24T14:26:24.140" v="8"/>
          <ac:spMkLst>
            <pc:docMk/>
            <pc:sldMk cId="2072849009" sldId="305"/>
            <ac:spMk id="20" creationId="{B95B9BA8-1D69-4796-85F5-B6D0BD52354B}"/>
          </ac:spMkLst>
        </pc:spChg>
        <pc:spChg chg="add del">
          <ac:chgData name="Aathith S" userId="S::sr8551@srmist.edu.in::9788501a-7f2a-42d5-85c5-3e9677585cf6" providerId="AD" clId="Web-{6AF8069B-FF24-427C-BBFB-FA2AB3B04204}" dt="2020-11-24T14:25:34.043" v="4"/>
          <ac:spMkLst>
            <pc:docMk/>
            <pc:sldMk cId="2072849009" sldId="305"/>
            <ac:spMk id="21" creationId="{6FBDFA86-51D3-4729-B154-796918372804}"/>
          </ac:spMkLst>
        </pc:spChg>
        <pc:spChg chg="add del">
          <ac:chgData name="Aathith S" userId="S::sr8551@srmist.edu.in::9788501a-7f2a-42d5-85c5-3e9677585cf6" providerId="AD" clId="Web-{6AF8069B-FF24-427C-BBFB-FA2AB3B04204}" dt="2020-11-24T14:26:30.516" v="10"/>
          <ac:spMkLst>
            <pc:docMk/>
            <pc:sldMk cId="2072849009" sldId="305"/>
            <ac:spMk id="24" creationId="{1F40F483-2008-4A79-B173-4A9DA0AC3E4E}"/>
          </ac:spMkLst>
        </pc:spChg>
        <pc:spChg chg="add del">
          <ac:chgData name="Aathith S" userId="S::sr8551@srmist.edu.in::9788501a-7f2a-42d5-85c5-3e9677585cf6" providerId="AD" clId="Web-{6AF8069B-FF24-427C-BBFB-FA2AB3B04204}" dt="2020-11-24T14:25:48.653" v="6"/>
          <ac:spMkLst>
            <pc:docMk/>
            <pc:sldMk cId="2072849009" sldId="305"/>
            <ac:spMk id="25" creationId="{B14F32D1-131A-4E26-9F16-AF1A8F488DC0}"/>
          </ac:spMkLst>
        </pc:spChg>
        <pc:spChg chg="add del">
          <ac:chgData name="Aathith S" userId="S::sr8551@srmist.edu.in::9788501a-7f2a-42d5-85c5-3e9677585cf6" providerId="AD" clId="Web-{6AF8069B-FF24-427C-BBFB-FA2AB3B04204}" dt="2020-11-24T14:26:30.516" v="10"/>
          <ac:spMkLst>
            <pc:docMk/>
            <pc:sldMk cId="2072849009" sldId="305"/>
            <ac:spMk id="26" creationId="{D0446FEB-8296-4C58-A416-FE66BF9333A2}"/>
          </ac:spMkLst>
        </pc:spChg>
        <pc:spChg chg="add del">
          <ac:chgData name="Aathith S" userId="S::sr8551@srmist.edu.in::9788501a-7f2a-42d5-85c5-3e9677585cf6" providerId="AD" clId="Web-{6AF8069B-FF24-427C-BBFB-FA2AB3B04204}" dt="2020-11-24T14:25:48.653" v="6"/>
          <ac:spMkLst>
            <pc:docMk/>
            <pc:sldMk cId="2072849009" sldId="305"/>
            <ac:spMk id="27" creationId="{1ABC2BC2-F576-4967-9EDA-93DBDDD8D1C4}"/>
          </ac:spMkLst>
        </pc:spChg>
        <pc:spChg chg="add del">
          <ac:chgData name="Aathith S" userId="S::sr8551@srmist.edu.in::9788501a-7f2a-42d5-85c5-3e9677585cf6" providerId="AD" clId="Web-{6AF8069B-FF24-427C-BBFB-FA2AB3B04204}" dt="2020-11-24T14:26:30.516" v="10"/>
          <ac:spMkLst>
            <pc:docMk/>
            <pc:sldMk cId="2072849009" sldId="305"/>
            <ac:spMk id="28" creationId="{B14F32D1-131A-4E26-9F16-AF1A8F488DC0}"/>
          </ac:spMkLst>
        </pc:spChg>
        <pc:spChg chg="add del">
          <ac:chgData name="Aathith S" userId="S::sr8551@srmist.edu.in::9788501a-7f2a-42d5-85c5-3e9677585cf6" providerId="AD" clId="Web-{6AF8069B-FF24-427C-BBFB-FA2AB3B04204}" dt="2020-11-24T14:25:48.653" v="6"/>
          <ac:spMkLst>
            <pc:docMk/>
            <pc:sldMk cId="2072849009" sldId="305"/>
            <ac:spMk id="29" creationId="{C1ED7A15-93F4-4241-81AA-1F6EDAE94F88}"/>
          </ac:spMkLst>
        </pc:spChg>
        <pc:spChg chg="add del">
          <ac:chgData name="Aathith S" userId="S::sr8551@srmist.edu.in::9788501a-7f2a-42d5-85c5-3e9677585cf6" providerId="AD" clId="Web-{6AF8069B-FF24-427C-BBFB-FA2AB3B04204}" dt="2020-11-24T14:26:30.516" v="10"/>
          <ac:spMkLst>
            <pc:docMk/>
            <pc:sldMk cId="2072849009" sldId="305"/>
            <ac:spMk id="30" creationId="{1ABC2BC2-F576-4967-9EDA-93DBDDD8D1C4}"/>
          </ac:spMkLst>
        </pc:spChg>
        <pc:spChg chg="add del">
          <ac:chgData name="Aathith S" userId="S::sr8551@srmist.edu.in::9788501a-7f2a-42d5-85c5-3e9677585cf6" providerId="AD" clId="Web-{6AF8069B-FF24-427C-BBFB-FA2AB3B04204}" dt="2020-11-24T14:26:30.516" v="10"/>
          <ac:spMkLst>
            <pc:docMk/>
            <pc:sldMk cId="2072849009" sldId="305"/>
            <ac:spMk id="31" creationId="{C1ED7A15-93F4-4241-81AA-1F6EDAE94F88}"/>
          </ac:spMkLst>
        </pc:spChg>
        <pc:spChg chg="add del">
          <ac:chgData name="Aathith S" userId="S::sr8551@srmist.edu.in::9788501a-7f2a-42d5-85c5-3e9677585cf6" providerId="AD" clId="Web-{6AF8069B-FF24-427C-BBFB-FA2AB3B04204}" dt="2020-11-24T14:27:20.785" v="20"/>
          <ac:spMkLst>
            <pc:docMk/>
            <pc:sldMk cId="2072849009" sldId="305"/>
            <ac:spMk id="32" creationId="{59A309A7-1751-4ABE-A3C1-EEC40366AD89}"/>
          </ac:spMkLst>
        </pc:spChg>
        <pc:spChg chg="add del">
          <ac:chgData name="Aathith S" userId="S::sr8551@srmist.edu.in::9788501a-7f2a-42d5-85c5-3e9677585cf6" providerId="AD" clId="Web-{6AF8069B-FF24-427C-BBFB-FA2AB3B04204}" dt="2020-11-24T14:27:20.785" v="20"/>
          <ac:spMkLst>
            <pc:docMk/>
            <pc:sldMk cId="2072849009" sldId="305"/>
            <ac:spMk id="33" creationId="{967D8EB6-EAE1-4F9C-B398-83321E287204}"/>
          </ac:spMkLst>
        </pc:spChg>
        <pc:spChg chg="add">
          <ac:chgData name="Aathith S" userId="S::sr8551@srmist.edu.in::9788501a-7f2a-42d5-85c5-3e9677585cf6" providerId="AD" clId="Web-{6AF8069B-FF24-427C-BBFB-FA2AB3B04204}" dt="2020-11-24T14:27:57.287" v="28"/>
          <ac:spMkLst>
            <pc:docMk/>
            <pc:sldMk cId="2072849009" sldId="305"/>
            <ac:spMk id="37" creationId="{08E89D5E-1885-4160-AC77-CC471DD1D0DB}"/>
          </ac:spMkLst>
        </pc:spChg>
        <pc:spChg chg="add del">
          <ac:chgData name="Aathith S" userId="S::sr8551@srmist.edu.in::9788501a-7f2a-42d5-85c5-3e9677585cf6" providerId="AD" clId="Web-{6AF8069B-FF24-427C-BBFB-FA2AB3B04204}" dt="2020-11-24T14:27:57.193" v="27"/>
          <ac:spMkLst>
            <pc:docMk/>
            <pc:sldMk cId="2072849009" sldId="305"/>
            <ac:spMk id="40" creationId="{42A5316D-ED2F-4F89-B4B4-8D9240B1A348}"/>
          </ac:spMkLst>
        </pc:spChg>
        <pc:grpChg chg="add del">
          <ac:chgData name="Aathith S" userId="S::sr8551@srmist.edu.in::9788501a-7f2a-42d5-85c5-3e9677585cf6" providerId="AD" clId="Web-{6AF8069B-FF24-427C-BBFB-FA2AB3B04204}" dt="2020-11-24T14:26:24.140" v="8"/>
          <ac:grpSpMkLst>
            <pc:docMk/>
            <pc:sldMk cId="2072849009" sldId="305"/>
            <ac:grpSpMk id="22" creationId="{B868920F-3C89-4780-A399-2A0099F45D9B}"/>
          </ac:grpSpMkLst>
        </pc:grpChg>
        <pc:graphicFrameChg chg="add mod modGraphic">
          <ac:chgData name="Aathith S" userId="S::sr8551@srmist.edu.in::9788501a-7f2a-42d5-85c5-3e9677585cf6" providerId="AD" clId="Web-{6AF8069B-FF24-427C-BBFB-FA2AB3B04204}" dt="2020-11-24T14:28:17.163" v="32" actId="1076"/>
          <ac:graphicFrameMkLst>
            <pc:docMk/>
            <pc:sldMk cId="2072849009" sldId="305"/>
            <ac:graphicFrameMk id="35" creationId="{6C0126BA-5EB0-47F6-9A1A-A0005E7CB169}"/>
          </ac:graphicFrameMkLst>
        </pc:graphicFrameChg>
        <pc:picChg chg="add del">
          <ac:chgData name="Aathith S" userId="S::sr8551@srmist.edu.in::9788501a-7f2a-42d5-85c5-3e9677585cf6" providerId="AD" clId="Web-{6AF8069B-FF24-427C-BBFB-FA2AB3B04204}" dt="2020-11-24T14:25:07.432" v="1"/>
          <ac:picMkLst>
            <pc:docMk/>
            <pc:sldMk cId="2072849009" sldId="305"/>
            <ac:picMk id="13" creationId="{BB2AF96D-8FB1-4E1D-BA49-42F8E9CE83A0}"/>
          </ac:picMkLst>
        </pc:picChg>
        <pc:picChg chg="add del mod ord">
          <ac:chgData name="Aathith S" userId="S::sr8551@srmist.edu.in::9788501a-7f2a-42d5-85c5-3e9677585cf6" providerId="AD" clId="Web-{6AF8069B-FF24-427C-BBFB-FA2AB3B04204}" dt="2020-11-24T14:26:56.986" v="16"/>
          <ac:picMkLst>
            <pc:docMk/>
            <pc:sldMk cId="2072849009" sldId="305"/>
            <ac:picMk id="16" creationId="{150F2218-632A-4EEC-AAB9-FBF0ABC521E8}"/>
          </ac:picMkLst>
        </pc:picChg>
        <pc:cxnChg chg="add del">
          <ac:chgData name="Aathith S" userId="S::sr8551@srmist.edu.in::9788501a-7f2a-42d5-85c5-3e9677585cf6" providerId="AD" clId="Web-{6AF8069B-FF24-427C-BBFB-FA2AB3B04204}" dt="2020-11-24T14:25:34.043" v="4"/>
          <ac:cxnSpMkLst>
            <pc:docMk/>
            <pc:sldMk cId="2072849009" sldId="305"/>
            <ac:cxnSpMk id="23" creationId="{0F1CE7C6-BE91-42A7-9214-F33FD918C386}"/>
          </ac:cxnSpMkLst>
        </pc:cxnChg>
        <pc:cxnChg chg="add">
          <ac:chgData name="Aathith S" userId="S::sr8551@srmist.edu.in::9788501a-7f2a-42d5-85c5-3e9677585cf6" providerId="AD" clId="Web-{6AF8069B-FF24-427C-BBFB-FA2AB3B04204}" dt="2020-11-24T14:27:57.287" v="28"/>
          <ac:cxnSpMkLst>
            <pc:docMk/>
            <pc:sldMk cId="2072849009" sldId="305"/>
            <ac:cxnSpMk id="42" creationId="{550D2BD1-98F9-412D-905B-3A843EF4078B}"/>
          </ac:cxnSpMkLst>
        </pc:cxnChg>
      </pc:sldChg>
      <pc:sldChg chg="addSp delSp modSp new del mod setBg">
        <pc:chgData name="Aathith S" userId="S::sr8551@srmist.edu.in::9788501a-7f2a-42d5-85c5-3e9677585cf6" providerId="AD" clId="Web-{6AF8069B-FF24-427C-BBFB-FA2AB3B04204}" dt="2020-11-24T14:34:09.889" v="88"/>
        <pc:sldMkLst>
          <pc:docMk/>
          <pc:sldMk cId="2646933657" sldId="306"/>
        </pc:sldMkLst>
        <pc:spChg chg="add del">
          <ac:chgData name="Aathith S" userId="S::sr8551@srmist.edu.in::9788501a-7f2a-42d5-85c5-3e9677585cf6" providerId="AD" clId="Web-{6AF8069B-FF24-427C-BBFB-FA2AB3B04204}" dt="2020-11-24T14:31:06.081" v="62"/>
          <ac:spMkLst>
            <pc:docMk/>
            <pc:sldMk cId="2646933657" sldId="306"/>
            <ac:spMk id="5" creationId="{AB8C311F-7253-4AED-9701-7FC0708C41C7}"/>
          </ac:spMkLst>
        </pc:spChg>
        <pc:spChg chg="add del">
          <ac:chgData name="Aathith S" userId="S::sr8551@srmist.edu.in::9788501a-7f2a-42d5-85c5-3e9677585cf6" providerId="AD" clId="Web-{6AF8069B-FF24-427C-BBFB-FA2AB3B04204}" dt="2020-11-24T14:31:06.081" v="62"/>
          <ac:spMkLst>
            <pc:docMk/>
            <pc:sldMk cId="2646933657" sldId="306"/>
            <ac:spMk id="6" creationId="{E2384209-CB15-4CDF-9D31-C44FD9A3F20D}"/>
          </ac:spMkLst>
        </pc:spChg>
        <pc:spChg chg="add del">
          <ac:chgData name="Aathith S" userId="S::sr8551@srmist.edu.in::9788501a-7f2a-42d5-85c5-3e9677585cf6" providerId="AD" clId="Web-{6AF8069B-FF24-427C-BBFB-FA2AB3B04204}" dt="2020-11-24T14:31:06.081" v="62"/>
          <ac:spMkLst>
            <pc:docMk/>
            <pc:sldMk cId="2646933657" sldId="306"/>
            <ac:spMk id="7" creationId="{2633B3B5-CC90-43F0-8714-D31D1F3F0209}"/>
          </ac:spMkLst>
        </pc:spChg>
        <pc:spChg chg="add del">
          <ac:chgData name="Aathith S" userId="S::sr8551@srmist.edu.in::9788501a-7f2a-42d5-85c5-3e9677585cf6" providerId="AD" clId="Web-{6AF8069B-FF24-427C-BBFB-FA2AB3B04204}" dt="2020-11-24T14:30:56.252" v="60"/>
          <ac:spMkLst>
            <pc:docMk/>
            <pc:sldMk cId="2646933657" sldId="306"/>
            <ac:spMk id="8" creationId="{AB8C311F-7253-4AED-9701-7FC0708C41C7}"/>
          </ac:spMkLst>
        </pc:spChg>
        <pc:spChg chg="add del">
          <ac:chgData name="Aathith S" userId="S::sr8551@srmist.edu.in::9788501a-7f2a-42d5-85c5-3e9677585cf6" providerId="AD" clId="Web-{6AF8069B-FF24-427C-BBFB-FA2AB3B04204}" dt="2020-11-24T14:31:06.081" v="62"/>
          <ac:spMkLst>
            <pc:docMk/>
            <pc:sldMk cId="2646933657" sldId="306"/>
            <ac:spMk id="9" creationId="{A8D57A06-A426-446D-B02C-A2DC6B62E45E}"/>
          </ac:spMkLst>
        </pc:spChg>
        <pc:spChg chg="add del">
          <ac:chgData name="Aathith S" userId="S::sr8551@srmist.edu.in::9788501a-7f2a-42d5-85c5-3e9677585cf6" providerId="AD" clId="Web-{6AF8069B-FF24-427C-BBFB-FA2AB3B04204}" dt="2020-11-24T14:30:56.252" v="60"/>
          <ac:spMkLst>
            <pc:docMk/>
            <pc:sldMk cId="2646933657" sldId="306"/>
            <ac:spMk id="10" creationId="{FD073016-B734-483B-8953-5BADEE145112}"/>
          </ac:spMkLst>
        </pc:spChg>
        <pc:spChg chg="add">
          <ac:chgData name="Aathith S" userId="S::sr8551@srmist.edu.in::9788501a-7f2a-42d5-85c5-3e9677585cf6" providerId="AD" clId="Web-{6AF8069B-FF24-427C-BBFB-FA2AB3B04204}" dt="2020-11-24T14:31:06.096" v="63"/>
          <ac:spMkLst>
            <pc:docMk/>
            <pc:sldMk cId="2646933657" sldId="306"/>
            <ac:spMk id="11" creationId="{C7F55EAC-550A-4BDD-9099-3F20B8FA0EBC}"/>
          </ac:spMkLst>
        </pc:spChg>
        <pc:spChg chg="add del">
          <ac:chgData name="Aathith S" userId="S::sr8551@srmist.edu.in::9788501a-7f2a-42d5-85c5-3e9677585cf6" providerId="AD" clId="Web-{6AF8069B-FF24-427C-BBFB-FA2AB3B04204}" dt="2020-11-24T14:30:56.252" v="60"/>
          <ac:spMkLst>
            <pc:docMk/>
            <pc:sldMk cId="2646933657" sldId="306"/>
            <ac:spMk id="12" creationId="{90A7EAB6-59D3-4325-8DE6-E0CA4009CE53}"/>
          </ac:spMkLst>
        </pc:spChg>
        <pc:spChg chg="add">
          <ac:chgData name="Aathith S" userId="S::sr8551@srmist.edu.in::9788501a-7f2a-42d5-85c5-3e9677585cf6" providerId="AD" clId="Web-{6AF8069B-FF24-427C-BBFB-FA2AB3B04204}" dt="2020-11-24T14:31:06.096" v="63"/>
          <ac:spMkLst>
            <pc:docMk/>
            <pc:sldMk cId="2646933657" sldId="306"/>
            <ac:spMk id="13" creationId="{DC4F5A5F-493F-49AE-89B6-D5AF5EBC8B0E}"/>
          </ac:spMkLst>
        </pc:spChg>
        <pc:spChg chg="add del">
          <ac:chgData name="Aathith S" userId="S::sr8551@srmist.edu.in::9788501a-7f2a-42d5-85c5-3e9677585cf6" providerId="AD" clId="Web-{6AF8069B-FF24-427C-BBFB-FA2AB3B04204}" dt="2020-11-24T14:30:56.252" v="60"/>
          <ac:spMkLst>
            <pc:docMk/>
            <pc:sldMk cId="2646933657" sldId="306"/>
            <ac:spMk id="14" creationId="{A8D57A06-A426-446D-B02C-A2DC6B62E45E}"/>
          </ac:spMkLst>
        </pc:spChg>
        <pc:picChg chg="add mod">
          <ac:chgData name="Aathith S" userId="S::sr8551@srmist.edu.in::9788501a-7f2a-42d5-85c5-3e9677585cf6" providerId="AD" clId="Web-{6AF8069B-FF24-427C-BBFB-FA2AB3B04204}" dt="2020-11-24T14:31:53.412" v="70" actId="1076"/>
          <ac:picMkLst>
            <pc:docMk/>
            <pc:sldMk cId="2646933657" sldId="306"/>
            <ac:picMk id="3" creationId="{61E6BF41-6E51-49D0-B1A9-3A3E2E0C9BFC}"/>
          </ac:picMkLst>
        </pc:picChg>
      </pc:sldChg>
      <pc:sldChg chg="addSp delSp modSp new mod setBg">
        <pc:chgData name="Aathith S" userId="S::sr8551@srmist.edu.in::9788501a-7f2a-42d5-85c5-3e9677585cf6" providerId="AD" clId="Web-{6AF8069B-FF24-427C-BBFB-FA2AB3B04204}" dt="2020-11-24T14:33:52.529" v="87" actId="14100"/>
        <pc:sldMkLst>
          <pc:docMk/>
          <pc:sldMk cId="3133671525" sldId="307"/>
        </pc:sldMkLst>
        <pc:spChg chg="add del">
          <ac:chgData name="Aathith S" userId="S::sr8551@srmist.edu.in::9788501a-7f2a-42d5-85c5-3e9677585cf6" providerId="AD" clId="Web-{6AF8069B-FF24-427C-BBFB-FA2AB3B04204}" dt="2020-11-24T14:33:27.965" v="83"/>
          <ac:spMkLst>
            <pc:docMk/>
            <pc:sldMk cId="3133671525" sldId="307"/>
            <ac:spMk id="8" creationId="{0B761509-3B9A-49A6-A84B-C3D86811697D}"/>
          </ac:spMkLst>
        </pc:spChg>
        <pc:spChg chg="add del">
          <ac:chgData name="Aathith S" userId="S::sr8551@srmist.edu.in::9788501a-7f2a-42d5-85c5-3e9677585cf6" providerId="AD" clId="Web-{6AF8069B-FF24-427C-BBFB-FA2AB3B04204}" dt="2020-11-24T14:33:27.965" v="83"/>
          <ac:spMkLst>
            <pc:docMk/>
            <pc:sldMk cId="3133671525" sldId="307"/>
            <ac:spMk id="10" creationId="{91DE43FD-EB47-414A-B0AB-169B0FFFA527}"/>
          </ac:spMkLst>
        </pc:spChg>
        <pc:spChg chg="add">
          <ac:chgData name="Aathith S" userId="S::sr8551@srmist.edu.in::9788501a-7f2a-42d5-85c5-3e9677585cf6" providerId="AD" clId="Web-{6AF8069B-FF24-427C-BBFB-FA2AB3B04204}" dt="2020-11-24T14:33:27.965" v="83"/>
          <ac:spMkLst>
            <pc:docMk/>
            <pc:sldMk cId="3133671525" sldId="307"/>
            <ac:spMk id="19" creationId="{AB8C311F-7253-4AED-9701-7FC0708C41C7}"/>
          </ac:spMkLst>
        </pc:spChg>
        <pc:spChg chg="add">
          <ac:chgData name="Aathith S" userId="S::sr8551@srmist.edu.in::9788501a-7f2a-42d5-85c5-3e9677585cf6" providerId="AD" clId="Web-{6AF8069B-FF24-427C-BBFB-FA2AB3B04204}" dt="2020-11-24T14:33:27.965" v="83"/>
          <ac:spMkLst>
            <pc:docMk/>
            <pc:sldMk cId="3133671525" sldId="307"/>
            <ac:spMk id="21" creationId="{FD073016-B734-483B-8953-5BADEE145112}"/>
          </ac:spMkLst>
        </pc:spChg>
        <pc:spChg chg="add">
          <ac:chgData name="Aathith S" userId="S::sr8551@srmist.edu.in::9788501a-7f2a-42d5-85c5-3e9677585cf6" providerId="AD" clId="Web-{6AF8069B-FF24-427C-BBFB-FA2AB3B04204}" dt="2020-11-24T14:33:27.965" v="83"/>
          <ac:spMkLst>
            <pc:docMk/>
            <pc:sldMk cId="3133671525" sldId="307"/>
            <ac:spMk id="23" creationId="{90A7EAB6-59D3-4325-8DE6-E0CA4009CE53}"/>
          </ac:spMkLst>
        </pc:spChg>
        <pc:spChg chg="add">
          <ac:chgData name="Aathith S" userId="S::sr8551@srmist.edu.in::9788501a-7f2a-42d5-85c5-3e9677585cf6" providerId="AD" clId="Web-{6AF8069B-FF24-427C-BBFB-FA2AB3B04204}" dt="2020-11-24T14:33:27.965" v="83"/>
          <ac:spMkLst>
            <pc:docMk/>
            <pc:sldMk cId="3133671525" sldId="307"/>
            <ac:spMk id="25" creationId="{A8D57A06-A426-446D-B02C-A2DC6B62E45E}"/>
          </ac:spMkLst>
        </pc:spChg>
        <pc:grpChg chg="add del">
          <ac:chgData name="Aathith S" userId="S::sr8551@srmist.edu.in::9788501a-7f2a-42d5-85c5-3e9677585cf6" providerId="AD" clId="Web-{6AF8069B-FF24-427C-BBFB-FA2AB3B04204}" dt="2020-11-24T14:33:27.965" v="83"/>
          <ac:grpSpMkLst>
            <pc:docMk/>
            <pc:sldMk cId="3133671525" sldId="307"/>
            <ac:grpSpMk id="12" creationId="{58495BCC-CE77-4CC2-952E-846F41119FD5}"/>
          </ac:grpSpMkLst>
        </pc:grpChg>
        <pc:picChg chg="add mod">
          <ac:chgData name="Aathith S" userId="S::sr8551@srmist.edu.in::9788501a-7f2a-42d5-85c5-3e9677585cf6" providerId="AD" clId="Web-{6AF8069B-FF24-427C-BBFB-FA2AB3B04204}" dt="2020-11-24T14:33:52.529" v="87" actId="14100"/>
          <ac:picMkLst>
            <pc:docMk/>
            <pc:sldMk cId="3133671525" sldId="307"/>
            <ac:picMk id="3" creationId="{68B788DC-69E6-4880-AC8A-C5C7599B6C0E}"/>
          </ac:picMkLst>
        </pc:picChg>
      </pc:sldChg>
    </pc:docChg>
  </pc:docChgLst>
  <pc:docChgLst>
    <pc:chgData name="Aathith S" userId="S::sr8551@srmist.edu.in::9788501a-7f2a-42d5-85c5-3e9677585cf6" providerId="AD" clId="Web-{5F884B07-83CF-9786-578B-881B872F6436}"/>
    <pc:docChg chg="modSld">
      <pc:chgData name="Aathith S" userId="S::sr8551@srmist.edu.in::9788501a-7f2a-42d5-85c5-3e9677585cf6" providerId="AD" clId="Web-{5F884B07-83CF-9786-578B-881B872F6436}" dt="2020-11-23T17:43:35.898" v="197"/>
      <pc:docMkLst>
        <pc:docMk/>
      </pc:docMkLst>
      <pc:sldChg chg="addSp delSp modSp mod setBg setClrOvrMap">
        <pc:chgData name="Aathith S" userId="S::sr8551@srmist.edu.in::9788501a-7f2a-42d5-85c5-3e9677585cf6" providerId="AD" clId="Web-{5F884B07-83CF-9786-578B-881B872F6436}" dt="2020-11-23T17:40:32.976" v="184" actId="20577"/>
        <pc:sldMkLst>
          <pc:docMk/>
          <pc:sldMk cId="2803059150" sldId="256"/>
        </pc:sldMkLst>
        <pc:spChg chg="mod">
          <ac:chgData name="Aathith S" userId="S::sr8551@srmist.edu.in::9788501a-7f2a-42d5-85c5-3e9677585cf6" providerId="AD" clId="Web-{5F884B07-83CF-9786-578B-881B872F6436}" dt="2020-11-23T17:20:15.227" v="69" actId="20577"/>
          <ac:spMkLst>
            <pc:docMk/>
            <pc:sldMk cId="2803059150" sldId="256"/>
            <ac:spMk id="2" creationId="{1485D49E-DB10-4009-B75C-438361769DAE}"/>
          </ac:spMkLst>
        </pc:spChg>
        <pc:spChg chg="mod">
          <ac:chgData name="Aathith S" userId="S::sr8551@srmist.edu.in::9788501a-7f2a-42d5-85c5-3e9677585cf6" providerId="AD" clId="Web-{5F884B07-83CF-9786-578B-881B872F6436}" dt="2020-11-23T17:40:32.976" v="184" actId="20577"/>
          <ac:spMkLst>
            <pc:docMk/>
            <pc:sldMk cId="2803059150" sldId="256"/>
            <ac:spMk id="3" creationId="{C4FE4779-ADF9-4292-9082-E2930B230A93}"/>
          </ac:spMkLst>
        </pc:spChg>
        <pc:spChg chg="mod ord">
          <ac:chgData name="Aathith S" userId="S::sr8551@srmist.edu.in::9788501a-7f2a-42d5-85c5-3e9677585cf6" providerId="AD" clId="Web-{5F884B07-83CF-9786-578B-881B872F6436}" dt="2020-11-23T17:20:21.820" v="71" actId="20577"/>
          <ac:spMkLst>
            <pc:docMk/>
            <pc:sldMk cId="2803059150" sldId="256"/>
            <ac:spMk id="5" creationId="{186A2E7A-ECB9-4345-9948-698A0C54DA2D}"/>
          </ac:spMkLst>
        </pc:spChg>
        <pc:spChg chg="add del">
          <ac:chgData name="Aathith S" userId="S::sr8551@srmist.edu.in::9788501a-7f2a-42d5-85c5-3e9677585cf6" providerId="AD" clId="Web-{5F884B07-83CF-9786-578B-881B872F6436}" dt="2020-11-23T17:16:21.727" v="4"/>
          <ac:spMkLst>
            <pc:docMk/>
            <pc:sldMk cId="2803059150" sldId="256"/>
            <ac:spMk id="9" creationId="{E49CC64F-7275-4E33-961B-0C5CDC439875}"/>
          </ac:spMkLst>
        </pc:spChg>
        <pc:spChg chg="add del">
          <ac:chgData name="Aathith S" userId="S::sr8551@srmist.edu.in::9788501a-7f2a-42d5-85c5-3e9677585cf6" providerId="AD" clId="Web-{5F884B07-83CF-9786-578B-881B872F6436}" dt="2020-11-23T17:16:24.430" v="6"/>
          <ac:spMkLst>
            <pc:docMk/>
            <pc:sldMk cId="2803059150" sldId="256"/>
            <ac:spMk id="19" creationId="{C0A1ED06-4733-4020-9C60-81D4D801408D}"/>
          </ac:spMkLst>
        </pc:spChg>
        <pc:spChg chg="add del">
          <ac:chgData name="Aathith S" userId="S::sr8551@srmist.edu.in::9788501a-7f2a-42d5-85c5-3e9677585cf6" providerId="AD" clId="Web-{5F884B07-83CF-9786-578B-881B872F6436}" dt="2020-11-23T17:16:24.430" v="6"/>
          <ac:spMkLst>
            <pc:docMk/>
            <pc:sldMk cId="2803059150" sldId="256"/>
            <ac:spMk id="20" creationId="{B0CA3509-3AF9-45FE-93ED-57BB5D5E8E07}"/>
          </ac:spMkLst>
        </pc:spChg>
        <pc:spChg chg="add del">
          <ac:chgData name="Aathith S" userId="S::sr8551@srmist.edu.in::9788501a-7f2a-42d5-85c5-3e9677585cf6" providerId="AD" clId="Web-{5F884B07-83CF-9786-578B-881B872F6436}" dt="2020-11-23T17:16:30.867" v="8"/>
          <ac:spMkLst>
            <pc:docMk/>
            <pc:sldMk cId="2803059150" sldId="256"/>
            <ac:spMk id="21" creationId="{C0A1ED06-4733-4020-9C60-81D4D801408D}"/>
          </ac:spMkLst>
        </pc:spChg>
        <pc:spChg chg="add del">
          <ac:chgData name="Aathith S" userId="S::sr8551@srmist.edu.in::9788501a-7f2a-42d5-85c5-3e9677585cf6" providerId="AD" clId="Web-{5F884B07-83CF-9786-578B-881B872F6436}" dt="2020-11-23T17:16:30.867" v="8"/>
          <ac:spMkLst>
            <pc:docMk/>
            <pc:sldMk cId="2803059150" sldId="256"/>
            <ac:spMk id="22" creationId="{B0CA3509-3AF9-45FE-93ED-57BB5D5E8E07}"/>
          </ac:spMkLst>
        </pc:spChg>
        <pc:spChg chg="add del">
          <ac:chgData name="Aathith S" userId="S::sr8551@srmist.edu.in::9788501a-7f2a-42d5-85c5-3e9677585cf6" providerId="AD" clId="Web-{5F884B07-83CF-9786-578B-881B872F6436}" dt="2020-11-23T17:16:38.930" v="10"/>
          <ac:spMkLst>
            <pc:docMk/>
            <pc:sldMk cId="2803059150" sldId="256"/>
            <ac:spMk id="23" creationId="{80DF40B2-80F7-4E71-B46C-284163F3654A}"/>
          </ac:spMkLst>
        </pc:spChg>
        <pc:spChg chg="add del">
          <ac:chgData name="Aathith S" userId="S::sr8551@srmist.edu.in::9788501a-7f2a-42d5-85c5-3e9677585cf6" providerId="AD" clId="Web-{5F884B07-83CF-9786-578B-881B872F6436}" dt="2020-11-23T17:16:45.242" v="12"/>
          <ac:spMkLst>
            <pc:docMk/>
            <pc:sldMk cId="2803059150" sldId="256"/>
            <ac:spMk id="24" creationId="{05C7EBC3-4672-4DAB-81C2-58661FAFAED6}"/>
          </ac:spMkLst>
        </pc:spChg>
        <pc:spChg chg="add del">
          <ac:chgData name="Aathith S" userId="S::sr8551@srmist.edu.in::9788501a-7f2a-42d5-85c5-3e9677585cf6" providerId="AD" clId="Web-{5F884B07-83CF-9786-578B-881B872F6436}" dt="2020-11-23T17:16:45.242" v="12"/>
          <ac:spMkLst>
            <pc:docMk/>
            <pc:sldMk cId="2803059150" sldId="256"/>
            <ac:spMk id="25" creationId="{1ABCC31D-213C-44E9-9CC8-8FB2DFC22EDB}"/>
          </ac:spMkLst>
        </pc:spChg>
        <pc:spChg chg="add del">
          <ac:chgData name="Aathith S" userId="S::sr8551@srmist.edu.in::9788501a-7f2a-42d5-85c5-3e9677585cf6" providerId="AD" clId="Web-{5F884B07-83CF-9786-578B-881B872F6436}" dt="2020-11-23T17:16:54.492" v="14"/>
          <ac:spMkLst>
            <pc:docMk/>
            <pc:sldMk cId="2803059150" sldId="256"/>
            <ac:spMk id="26" creationId="{5AAE9118-0436-4488-AC4A-C14DF6A7B6B1}"/>
          </ac:spMkLst>
        </pc:spChg>
        <pc:spChg chg="add del">
          <ac:chgData name="Aathith S" userId="S::sr8551@srmist.edu.in::9788501a-7f2a-42d5-85c5-3e9677585cf6" providerId="AD" clId="Web-{5F884B07-83CF-9786-578B-881B872F6436}" dt="2020-11-23T17:16:54.492" v="14"/>
          <ac:spMkLst>
            <pc:docMk/>
            <pc:sldMk cId="2803059150" sldId="256"/>
            <ac:spMk id="27" creationId="{07A0C51E-5464-4470-855E-CA530A59BF98}"/>
          </ac:spMkLst>
        </pc:spChg>
        <pc:spChg chg="add del">
          <ac:chgData name="Aathith S" userId="S::sr8551@srmist.edu.in::9788501a-7f2a-42d5-85c5-3e9677585cf6" providerId="AD" clId="Web-{5F884B07-83CF-9786-578B-881B872F6436}" dt="2020-11-23T17:17:11.305" v="16"/>
          <ac:spMkLst>
            <pc:docMk/>
            <pc:sldMk cId="2803059150" sldId="256"/>
            <ac:spMk id="28" creationId="{71B2258F-86CA-4D4D-8270-BC05FCDEBFB3}"/>
          </ac:spMkLst>
        </pc:spChg>
        <pc:spChg chg="add del">
          <ac:chgData name="Aathith S" userId="S::sr8551@srmist.edu.in::9788501a-7f2a-42d5-85c5-3e9677585cf6" providerId="AD" clId="Web-{5F884B07-83CF-9786-578B-881B872F6436}" dt="2020-11-23T17:19:18.195" v="56"/>
          <ac:spMkLst>
            <pc:docMk/>
            <pc:sldMk cId="2803059150" sldId="256"/>
            <ac:spMk id="29" creationId="{87A9A6A7-E39F-4FDE-84E7-DF614CAD5F5C}"/>
          </ac:spMkLst>
        </pc:spChg>
        <pc:spChg chg="add del">
          <ac:chgData name="Aathith S" userId="S::sr8551@srmist.edu.in::9788501a-7f2a-42d5-85c5-3e9677585cf6" providerId="AD" clId="Web-{5F884B07-83CF-9786-578B-881B872F6436}" dt="2020-11-23T17:19:18.195" v="56"/>
          <ac:spMkLst>
            <pc:docMk/>
            <pc:sldMk cId="2803059150" sldId="256"/>
            <ac:spMk id="30" creationId="{1EFB6BDD-6CEB-4245-A31D-D56E4BEB0FDC}"/>
          </ac:spMkLst>
        </pc:spChg>
        <pc:spChg chg="add">
          <ac:chgData name="Aathith S" userId="S::sr8551@srmist.edu.in::9788501a-7f2a-42d5-85c5-3e9677585cf6" providerId="AD" clId="Web-{5F884B07-83CF-9786-578B-881B872F6436}" dt="2020-11-23T17:19:18.195" v="56"/>
          <ac:spMkLst>
            <pc:docMk/>
            <pc:sldMk cId="2803059150" sldId="256"/>
            <ac:spMk id="35" creationId="{0671A8AE-40A1-4631-A6B8-581AFF065482}"/>
          </ac:spMkLst>
        </pc:spChg>
        <pc:spChg chg="add">
          <ac:chgData name="Aathith S" userId="S::sr8551@srmist.edu.in::9788501a-7f2a-42d5-85c5-3e9677585cf6" providerId="AD" clId="Web-{5F884B07-83CF-9786-578B-881B872F6436}" dt="2020-11-23T17:19:18.195" v="56"/>
          <ac:spMkLst>
            <pc:docMk/>
            <pc:sldMk cId="2803059150" sldId="256"/>
            <ac:spMk id="37" creationId="{AB58EF07-17C2-48CF-ABB0-EEF1F17CB8F0}"/>
          </ac:spMkLst>
        </pc:spChg>
        <pc:spChg chg="add">
          <ac:chgData name="Aathith S" userId="S::sr8551@srmist.edu.in::9788501a-7f2a-42d5-85c5-3e9677585cf6" providerId="AD" clId="Web-{5F884B07-83CF-9786-578B-881B872F6436}" dt="2020-11-23T17:19:18.195" v="56"/>
          <ac:spMkLst>
            <pc:docMk/>
            <pc:sldMk cId="2803059150" sldId="256"/>
            <ac:spMk id="39" creationId="{AF2F604E-43BE-4DC3-B983-E071523364F8}"/>
          </ac:spMkLst>
        </pc:spChg>
        <pc:spChg chg="add">
          <ac:chgData name="Aathith S" userId="S::sr8551@srmist.edu.in::9788501a-7f2a-42d5-85c5-3e9677585cf6" providerId="AD" clId="Web-{5F884B07-83CF-9786-578B-881B872F6436}" dt="2020-11-23T17:19:18.195" v="56"/>
          <ac:spMkLst>
            <pc:docMk/>
            <pc:sldMk cId="2803059150" sldId="256"/>
            <ac:spMk id="41" creationId="{08C9B587-E65E-4B52-B37C-ABEBB6E87928}"/>
          </ac:spMkLst>
        </pc:spChg>
        <pc:picChg chg="add mod ord">
          <ac:chgData name="Aathith S" userId="S::sr8551@srmist.edu.in::9788501a-7f2a-42d5-85c5-3e9677585cf6" providerId="AD" clId="Web-{5F884B07-83CF-9786-578B-881B872F6436}" dt="2020-11-23T17:19:18.195" v="56"/>
          <ac:picMkLst>
            <pc:docMk/>
            <pc:sldMk cId="2803059150" sldId="256"/>
            <ac:picMk id="4" creationId="{6738B385-BF47-4282-B5FA-894A06372BE3}"/>
          </ac:picMkLst>
        </pc:picChg>
      </pc:sldChg>
      <pc:sldChg chg="addSp delSp modSp mod setBg setClrOvrMap">
        <pc:chgData name="Aathith S" userId="S::sr8551@srmist.edu.in::9788501a-7f2a-42d5-85c5-3e9677585cf6" providerId="AD" clId="Web-{5F884B07-83CF-9786-578B-881B872F6436}" dt="2020-11-23T17:23:30.617" v="89"/>
        <pc:sldMkLst>
          <pc:docMk/>
          <pc:sldMk cId="2508131159" sldId="257"/>
        </pc:sldMkLst>
        <pc:spChg chg="mod">
          <ac:chgData name="Aathith S" userId="S::sr8551@srmist.edu.in::9788501a-7f2a-42d5-85c5-3e9677585cf6" providerId="AD" clId="Web-{5F884B07-83CF-9786-578B-881B872F6436}" dt="2020-11-23T17:23:30.617" v="89"/>
          <ac:spMkLst>
            <pc:docMk/>
            <pc:sldMk cId="2508131159" sldId="257"/>
            <ac:spMk id="2" creationId="{2BB5CAAB-CB70-4EB1-83F1-6034F947F1E5}"/>
          </ac:spMkLst>
        </pc:spChg>
        <pc:spChg chg="mod ord">
          <ac:chgData name="Aathith S" userId="S::sr8551@srmist.edu.in::9788501a-7f2a-42d5-85c5-3e9677585cf6" providerId="AD" clId="Web-{5F884B07-83CF-9786-578B-881B872F6436}" dt="2020-11-23T17:23:30.617" v="89"/>
          <ac:spMkLst>
            <pc:docMk/>
            <pc:sldMk cId="2508131159" sldId="257"/>
            <ac:spMk id="3" creationId="{54314022-7116-4683-AC46-5FD8826625B2}"/>
          </ac:spMkLst>
        </pc:spChg>
        <pc:spChg chg="add del">
          <ac:chgData name="Aathith S" userId="S::sr8551@srmist.edu.in::9788501a-7f2a-42d5-85c5-3e9677585cf6" providerId="AD" clId="Web-{5F884B07-83CF-9786-578B-881B872F6436}" dt="2020-11-23T17:23:30.617" v="89"/>
          <ac:spMkLst>
            <pc:docMk/>
            <pc:sldMk cId="2508131159" sldId="257"/>
            <ac:spMk id="5" creationId="{EF9B8DF2-C3F5-49A2-94D2-F7B65A0F1F15}"/>
          </ac:spMkLst>
        </pc:spChg>
        <pc:spChg chg="add del">
          <ac:chgData name="Aathith S" userId="S::sr8551@srmist.edu.in::9788501a-7f2a-42d5-85c5-3e9677585cf6" providerId="AD" clId="Web-{5F884B07-83CF-9786-578B-881B872F6436}" dt="2020-11-23T17:23:30.617" v="89"/>
          <ac:spMkLst>
            <pc:docMk/>
            <pc:sldMk cId="2508131159" sldId="257"/>
            <ac:spMk id="6" creationId="{4330B6AC-E6AB-45E4-A303-C8DE90EB2AAC}"/>
          </ac:spMkLst>
        </pc:spChg>
        <pc:spChg chg="add del">
          <ac:chgData name="Aathith S" userId="S::sr8551@srmist.edu.in::9788501a-7f2a-42d5-85c5-3e9677585cf6" providerId="AD" clId="Web-{5F884B07-83CF-9786-578B-881B872F6436}" dt="2020-11-23T17:23:28.305" v="86"/>
          <ac:spMkLst>
            <pc:docMk/>
            <pc:sldMk cId="2508131159" sldId="257"/>
            <ac:spMk id="9" creationId="{E8A8EAB8-D2FF-444D-B34B-7D32F106AD0E}"/>
          </ac:spMkLst>
        </pc:spChg>
        <pc:spChg chg="add del">
          <ac:chgData name="Aathith S" userId="S::sr8551@srmist.edu.in::9788501a-7f2a-42d5-85c5-3e9677585cf6" providerId="AD" clId="Web-{5F884B07-83CF-9786-578B-881B872F6436}" dt="2020-11-23T17:23:30.617" v="88"/>
          <ac:spMkLst>
            <pc:docMk/>
            <pc:sldMk cId="2508131159" sldId="257"/>
            <ac:spMk id="15" creationId="{EE1FC7B4-E4A7-4452-B413-1A623E3A7230}"/>
          </ac:spMkLst>
        </pc:spChg>
        <pc:spChg chg="add del">
          <ac:chgData name="Aathith S" userId="S::sr8551@srmist.edu.in::9788501a-7f2a-42d5-85c5-3e9677585cf6" providerId="AD" clId="Web-{5F884B07-83CF-9786-578B-881B872F6436}" dt="2020-11-23T17:23:30.617" v="88"/>
          <ac:spMkLst>
            <pc:docMk/>
            <pc:sldMk cId="2508131159" sldId="257"/>
            <ac:spMk id="17" creationId="{E0709AF0-24F0-4486-B189-BE6386BDB198}"/>
          </ac:spMkLst>
        </pc:spChg>
        <pc:spChg chg="add del">
          <ac:chgData name="Aathith S" userId="S::sr8551@srmist.edu.in::9788501a-7f2a-42d5-85c5-3e9677585cf6" providerId="AD" clId="Web-{5F884B07-83CF-9786-578B-881B872F6436}" dt="2020-11-23T17:23:30.617" v="88"/>
          <ac:spMkLst>
            <pc:docMk/>
            <pc:sldMk cId="2508131159" sldId="257"/>
            <ac:spMk id="18" creationId="{FBE3B62F-5853-4A3C-B050-6186351A7176}"/>
          </ac:spMkLst>
        </pc:spChg>
        <pc:spChg chg="add">
          <ac:chgData name="Aathith S" userId="S::sr8551@srmist.edu.in::9788501a-7f2a-42d5-85c5-3e9677585cf6" providerId="AD" clId="Web-{5F884B07-83CF-9786-578B-881B872F6436}" dt="2020-11-23T17:23:30.617" v="89"/>
          <ac:spMkLst>
            <pc:docMk/>
            <pc:sldMk cId="2508131159" sldId="257"/>
            <ac:spMk id="19" creationId="{375B19E4-0108-41C4-8DB1-11BAE0B49D9B}"/>
          </ac:spMkLst>
        </pc:spChg>
        <pc:picChg chg="mod">
          <ac:chgData name="Aathith S" userId="S::sr8551@srmist.edu.in::9788501a-7f2a-42d5-85c5-3e9677585cf6" providerId="AD" clId="Web-{5F884B07-83CF-9786-578B-881B872F6436}" dt="2020-11-23T17:23:30.617" v="89"/>
          <ac:picMkLst>
            <pc:docMk/>
            <pc:sldMk cId="2508131159" sldId="257"/>
            <ac:picMk id="7" creationId="{4A484414-B428-4A04-90AF-0DFAE5A70786}"/>
          </ac:picMkLst>
        </pc:picChg>
        <pc:cxnChg chg="add del">
          <ac:chgData name="Aathith S" userId="S::sr8551@srmist.edu.in::9788501a-7f2a-42d5-85c5-3e9677585cf6" providerId="AD" clId="Web-{5F884B07-83CF-9786-578B-881B872F6436}" dt="2020-11-23T17:23:28.305" v="86"/>
          <ac:cxnSpMkLst>
            <pc:docMk/>
            <pc:sldMk cId="2508131159" sldId="257"/>
            <ac:cxnSpMk id="11" creationId="{EEA38897-7BA3-4408-8083-3235339C4A60}"/>
          </ac:cxnSpMkLst>
        </pc:cxnChg>
        <pc:cxnChg chg="add del">
          <ac:chgData name="Aathith S" userId="S::sr8551@srmist.edu.in::9788501a-7f2a-42d5-85c5-3e9677585cf6" providerId="AD" clId="Web-{5F884B07-83CF-9786-578B-881B872F6436}" dt="2020-11-23T17:23:28.305" v="86"/>
          <ac:cxnSpMkLst>
            <pc:docMk/>
            <pc:sldMk cId="2508131159" sldId="257"/>
            <ac:cxnSpMk id="13" creationId="{F11AD06B-AB20-4097-8606-5DA00DBACE88}"/>
          </ac:cxnSpMkLst>
        </pc:cxnChg>
        <pc:cxnChg chg="add">
          <ac:chgData name="Aathith S" userId="S::sr8551@srmist.edu.in::9788501a-7f2a-42d5-85c5-3e9677585cf6" providerId="AD" clId="Web-{5F884B07-83CF-9786-578B-881B872F6436}" dt="2020-11-23T17:23:30.617" v="89"/>
          <ac:cxnSpMkLst>
            <pc:docMk/>
            <pc:sldMk cId="2508131159" sldId="257"/>
            <ac:cxnSpMk id="20" creationId="{CEA14AE1-71AB-4B18-826E-F563FF4288D6}"/>
          </ac:cxnSpMkLst>
        </pc:cxnChg>
        <pc:cxnChg chg="add">
          <ac:chgData name="Aathith S" userId="S::sr8551@srmist.edu.in::9788501a-7f2a-42d5-85c5-3e9677585cf6" providerId="AD" clId="Web-{5F884B07-83CF-9786-578B-881B872F6436}" dt="2020-11-23T17:23:30.617" v="89"/>
          <ac:cxnSpMkLst>
            <pc:docMk/>
            <pc:sldMk cId="2508131159" sldId="257"/>
            <ac:cxnSpMk id="21" creationId="{EE504C98-6397-41C1-A8D8-2D9C4ED307E0}"/>
          </ac:cxnSpMkLst>
        </pc:cxnChg>
      </pc:sldChg>
      <pc:sldChg chg="addSp delSp modSp mod setBg">
        <pc:chgData name="Aathith S" userId="S::sr8551@srmist.edu.in::9788501a-7f2a-42d5-85c5-3e9677585cf6" providerId="AD" clId="Web-{5F884B07-83CF-9786-578B-881B872F6436}" dt="2020-11-23T17:21:08.883" v="76"/>
        <pc:sldMkLst>
          <pc:docMk/>
          <pc:sldMk cId="3892907736" sldId="258"/>
        </pc:sldMkLst>
        <pc:spChg chg="mod">
          <ac:chgData name="Aathith S" userId="S::sr8551@srmist.edu.in::9788501a-7f2a-42d5-85c5-3e9677585cf6" providerId="AD" clId="Web-{5F884B07-83CF-9786-578B-881B872F6436}" dt="2020-11-23T17:21:08.883" v="76"/>
          <ac:spMkLst>
            <pc:docMk/>
            <pc:sldMk cId="3892907736" sldId="258"/>
            <ac:spMk id="2" creationId="{34891684-A0C7-4743-A992-FC7093E62660}"/>
          </ac:spMkLst>
        </pc:spChg>
        <pc:spChg chg="mod ord">
          <ac:chgData name="Aathith S" userId="S::sr8551@srmist.edu.in::9788501a-7f2a-42d5-85c5-3e9677585cf6" providerId="AD" clId="Web-{5F884B07-83CF-9786-578B-881B872F6436}" dt="2020-11-23T17:21:08.883" v="76"/>
          <ac:spMkLst>
            <pc:docMk/>
            <pc:sldMk cId="3892907736" sldId="258"/>
            <ac:spMk id="3" creationId="{08375C99-22A3-4E02-A0CE-3B340668EFED}"/>
          </ac:spMkLst>
        </pc:spChg>
        <pc:spChg chg="del">
          <ac:chgData name="Aathith S" userId="S::sr8551@srmist.edu.in::9788501a-7f2a-42d5-85c5-3e9677585cf6" providerId="AD" clId="Web-{5F884B07-83CF-9786-578B-881B872F6436}" dt="2020-11-23T17:21:08.883" v="76"/>
          <ac:spMkLst>
            <pc:docMk/>
            <pc:sldMk cId="3892907736" sldId="258"/>
            <ac:spMk id="7" creationId="{AD72D4D1-076F-49D3-9889-EFC4F6D7CA66}"/>
          </ac:spMkLst>
        </pc:spChg>
        <pc:picChg chg="add mod">
          <ac:chgData name="Aathith S" userId="S::sr8551@srmist.edu.in::9788501a-7f2a-42d5-85c5-3e9677585cf6" providerId="AD" clId="Web-{5F884B07-83CF-9786-578B-881B872F6436}" dt="2020-11-23T17:21:08.883" v="76"/>
          <ac:picMkLst>
            <pc:docMk/>
            <pc:sldMk cId="3892907736" sldId="258"/>
            <ac:picMk id="4" creationId="{A4C2C0FC-B8C3-4037-8B58-1C4C5CF3D67B}"/>
          </ac:picMkLst>
        </pc:picChg>
        <pc:cxnChg chg="del">
          <ac:chgData name="Aathith S" userId="S::sr8551@srmist.edu.in::9788501a-7f2a-42d5-85c5-3e9677585cf6" providerId="AD" clId="Web-{5F884B07-83CF-9786-578B-881B872F6436}" dt="2020-11-23T17:21:08.883" v="76"/>
          <ac:cxnSpMkLst>
            <pc:docMk/>
            <pc:sldMk cId="3892907736" sldId="258"/>
            <ac:cxnSpMk id="9" creationId="{2D72A2C9-F3CA-4216-8BAD-FA4C970C3C4E}"/>
          </ac:cxnSpMkLst>
        </pc:cxnChg>
      </pc:sldChg>
      <pc:sldChg chg="addSp delSp modSp">
        <pc:chgData name="Aathith S" userId="S::sr8551@srmist.edu.in::9788501a-7f2a-42d5-85c5-3e9677585cf6" providerId="AD" clId="Web-{5F884B07-83CF-9786-578B-881B872F6436}" dt="2020-11-23T17:24:49.758" v="91"/>
        <pc:sldMkLst>
          <pc:docMk/>
          <pc:sldMk cId="1188469120" sldId="260"/>
        </pc:sldMkLst>
        <pc:spChg chg="mod">
          <ac:chgData name="Aathith S" userId="S::sr8551@srmist.edu.in::9788501a-7f2a-42d5-85c5-3e9677585cf6" providerId="AD" clId="Web-{5F884B07-83CF-9786-578B-881B872F6436}" dt="2020-11-23T17:24:49.758" v="91"/>
          <ac:spMkLst>
            <pc:docMk/>
            <pc:sldMk cId="1188469120" sldId="260"/>
            <ac:spMk id="2" creationId="{DEE4FB92-64B4-4C8F-8A6A-C494E35BBC8F}"/>
          </ac:spMkLst>
        </pc:spChg>
        <pc:spChg chg="add del">
          <ac:chgData name="Aathith S" userId="S::sr8551@srmist.edu.in::9788501a-7f2a-42d5-85c5-3e9677585cf6" providerId="AD" clId="Web-{5F884B07-83CF-9786-578B-881B872F6436}" dt="2020-11-23T17:24:49.758" v="91"/>
          <ac:spMkLst>
            <pc:docMk/>
            <pc:sldMk cId="1188469120" sldId="260"/>
            <ac:spMk id="9" creationId="{68575C10-8187-4AC4-AD72-C754EAFD2867}"/>
          </ac:spMkLst>
        </pc:spChg>
        <pc:spChg chg="add del">
          <ac:chgData name="Aathith S" userId="S::sr8551@srmist.edu.in::9788501a-7f2a-42d5-85c5-3e9677585cf6" providerId="AD" clId="Web-{5F884B07-83CF-9786-578B-881B872F6436}" dt="2020-11-23T17:24:49.758" v="91"/>
          <ac:spMkLst>
            <pc:docMk/>
            <pc:sldMk cId="1188469120" sldId="260"/>
            <ac:spMk id="16" creationId="{AFF8D2E5-2C4E-47B1-930B-6C82B7C31331}"/>
          </ac:spMkLst>
        </pc:spChg>
        <pc:spChg chg="add del">
          <ac:chgData name="Aathith S" userId="S::sr8551@srmist.edu.in::9788501a-7f2a-42d5-85c5-3e9677585cf6" providerId="AD" clId="Web-{5F884B07-83CF-9786-578B-881B872F6436}" dt="2020-11-23T17:24:49.758" v="91"/>
          <ac:spMkLst>
            <pc:docMk/>
            <pc:sldMk cId="1188469120" sldId="260"/>
            <ac:spMk id="18" creationId="{801E4ADA-0EA9-4930-846E-3C11E8BED6DD}"/>
          </ac:spMkLst>
        </pc:spChg>
        <pc:spChg chg="add del">
          <ac:chgData name="Aathith S" userId="S::sr8551@srmist.edu.in::9788501a-7f2a-42d5-85c5-3e9677585cf6" providerId="AD" clId="Web-{5F884B07-83CF-9786-578B-881B872F6436}" dt="2020-11-23T17:24:49.758" v="91"/>
          <ac:spMkLst>
            <pc:docMk/>
            <pc:sldMk cId="1188469120" sldId="260"/>
            <ac:spMk id="20" creationId="{FB92FFCE-0C90-454E-AA25-D4EE9A6C39C5}"/>
          </ac:spMkLst>
        </pc:spChg>
        <pc:graphicFrameChg chg="mod modGraphic">
          <ac:chgData name="Aathith S" userId="S::sr8551@srmist.edu.in::9788501a-7f2a-42d5-85c5-3e9677585cf6" providerId="AD" clId="Web-{5F884B07-83CF-9786-578B-881B872F6436}" dt="2020-11-23T17:24:49.758" v="91"/>
          <ac:graphicFrameMkLst>
            <pc:docMk/>
            <pc:sldMk cId="1188469120" sldId="260"/>
            <ac:graphicFrameMk id="5" creationId="{443B582A-C6E6-44FC-A5EC-4CC0D8EB6FB2}"/>
          </ac:graphicFrameMkLst>
        </pc:graphicFrameChg>
        <pc:cxnChg chg="add del">
          <ac:chgData name="Aathith S" userId="S::sr8551@srmist.edu.in::9788501a-7f2a-42d5-85c5-3e9677585cf6" providerId="AD" clId="Web-{5F884B07-83CF-9786-578B-881B872F6436}" dt="2020-11-23T17:24:49.758" v="91"/>
          <ac:cxnSpMkLst>
            <pc:docMk/>
            <pc:sldMk cId="1188469120" sldId="260"/>
            <ac:cxnSpMk id="11" creationId="{74E776C9-ED67-41B7-B3A3-4DF76EF3ACEE}"/>
          </ac:cxnSpMkLst>
        </pc:cxnChg>
      </pc:sldChg>
      <pc:sldChg chg="addSp delSp modSp mod setBg">
        <pc:chgData name="Aathith S" userId="S::sr8551@srmist.edu.in::9788501a-7f2a-42d5-85c5-3e9677585cf6" providerId="AD" clId="Web-{5F884B07-83CF-9786-578B-881B872F6436}" dt="2020-11-23T17:30:59.305" v="107" actId="1076"/>
        <pc:sldMkLst>
          <pc:docMk/>
          <pc:sldMk cId="3018979827" sldId="262"/>
        </pc:sldMkLst>
        <pc:spChg chg="mod">
          <ac:chgData name="Aathith S" userId="S::sr8551@srmist.edu.in::9788501a-7f2a-42d5-85c5-3e9677585cf6" providerId="AD" clId="Web-{5F884B07-83CF-9786-578B-881B872F6436}" dt="2020-11-23T17:30:59.305" v="107" actId="1076"/>
          <ac:spMkLst>
            <pc:docMk/>
            <pc:sldMk cId="3018979827" sldId="262"/>
            <ac:spMk id="2" creationId="{6F385D9D-64B5-427B-A379-1F0766EAA10B}"/>
          </ac:spMkLst>
        </pc:spChg>
        <pc:spChg chg="mod">
          <ac:chgData name="Aathith S" userId="S::sr8551@srmist.edu.in::9788501a-7f2a-42d5-85c5-3e9677585cf6" providerId="AD" clId="Web-{5F884B07-83CF-9786-578B-881B872F6436}" dt="2020-11-23T17:30:49.961" v="106" actId="1076"/>
          <ac:spMkLst>
            <pc:docMk/>
            <pc:sldMk cId="3018979827" sldId="262"/>
            <ac:spMk id="3" creationId="{9EF272F5-93A5-445D-B1C4-18C2BB06A3C3}"/>
          </ac:spMkLst>
        </pc:spChg>
        <pc:spChg chg="add del">
          <ac:chgData name="Aathith S" userId="S::sr8551@srmist.edu.in::9788501a-7f2a-42d5-85c5-3e9677585cf6" providerId="AD" clId="Web-{5F884B07-83CF-9786-578B-881B872F6436}" dt="2020-11-23T17:30:19.430" v="93"/>
          <ac:spMkLst>
            <pc:docMk/>
            <pc:sldMk cId="3018979827" sldId="262"/>
            <ac:spMk id="5" creationId="{76EFD3D9-44F0-4267-BCC1-1613E79D8274}"/>
          </ac:spMkLst>
        </pc:spChg>
        <pc:spChg chg="add del">
          <ac:chgData name="Aathith S" userId="S::sr8551@srmist.edu.in::9788501a-7f2a-42d5-85c5-3e9677585cf6" providerId="AD" clId="Web-{5F884B07-83CF-9786-578B-881B872F6436}" dt="2020-11-23T17:30:19.430" v="93"/>
          <ac:spMkLst>
            <pc:docMk/>
            <pc:sldMk cId="3018979827" sldId="262"/>
            <ac:spMk id="6" creationId="{A779A851-95D6-41AF-937A-B0E4B7F6FA8D}"/>
          </ac:spMkLst>
        </pc:spChg>
        <pc:spChg chg="add del">
          <ac:chgData name="Aathith S" userId="S::sr8551@srmist.edu.in::9788501a-7f2a-42d5-85c5-3e9677585cf6" providerId="AD" clId="Web-{5F884B07-83CF-9786-578B-881B872F6436}" dt="2020-11-23T17:30:19.430" v="93"/>
          <ac:spMkLst>
            <pc:docMk/>
            <pc:sldMk cId="3018979827" sldId="262"/>
            <ac:spMk id="7" creationId="{953FB2E7-B6CB-429C-81EB-D9516D6D5C8D}"/>
          </ac:spMkLst>
        </pc:spChg>
        <pc:spChg chg="add del">
          <ac:chgData name="Aathith S" userId="S::sr8551@srmist.edu.in::9788501a-7f2a-42d5-85c5-3e9677585cf6" providerId="AD" clId="Web-{5F884B07-83CF-9786-578B-881B872F6436}" dt="2020-11-23T17:30:23.836" v="95"/>
          <ac:spMkLst>
            <pc:docMk/>
            <pc:sldMk cId="3018979827" sldId="262"/>
            <ac:spMk id="9" creationId="{5C8908E2-EE49-44D2-9428-A28D2312A8D5}"/>
          </ac:spMkLst>
        </pc:spChg>
        <pc:spChg chg="add del">
          <ac:chgData name="Aathith S" userId="S::sr8551@srmist.edu.in::9788501a-7f2a-42d5-85c5-3e9677585cf6" providerId="AD" clId="Web-{5F884B07-83CF-9786-578B-881B872F6436}" dt="2020-11-23T17:30:19.430" v="93"/>
          <ac:spMkLst>
            <pc:docMk/>
            <pc:sldMk cId="3018979827" sldId="262"/>
            <ac:spMk id="14" creationId="{2EC40DB1-B719-4A13-9A4D-0966B4B27866}"/>
          </ac:spMkLst>
        </pc:spChg>
        <pc:spChg chg="add del">
          <ac:chgData name="Aathith S" userId="S::sr8551@srmist.edu.in::9788501a-7f2a-42d5-85c5-3e9677585cf6" providerId="AD" clId="Web-{5F884B07-83CF-9786-578B-881B872F6436}" dt="2020-11-23T17:30:26.289" v="97"/>
          <ac:spMkLst>
            <pc:docMk/>
            <pc:sldMk cId="3018979827" sldId="262"/>
            <ac:spMk id="15" creationId="{6A1473A6-3F22-483E-8A30-80B9D2B14592}"/>
          </ac:spMkLst>
        </pc:spChg>
        <pc:spChg chg="add del">
          <ac:chgData name="Aathith S" userId="S::sr8551@srmist.edu.in::9788501a-7f2a-42d5-85c5-3e9677585cf6" providerId="AD" clId="Web-{5F884B07-83CF-9786-578B-881B872F6436}" dt="2020-11-23T17:30:19.430" v="93"/>
          <ac:spMkLst>
            <pc:docMk/>
            <pc:sldMk cId="3018979827" sldId="262"/>
            <ac:spMk id="16" creationId="{82211336-CFF3-412D-868A-6679C1004C45}"/>
          </ac:spMkLst>
        </pc:spChg>
        <pc:spChg chg="add del">
          <ac:chgData name="Aathith S" userId="S::sr8551@srmist.edu.in::9788501a-7f2a-42d5-85c5-3e9677585cf6" providerId="AD" clId="Web-{5F884B07-83CF-9786-578B-881B872F6436}" dt="2020-11-23T17:30:23.836" v="95"/>
          <ac:spMkLst>
            <pc:docMk/>
            <pc:sldMk cId="3018979827" sldId="262"/>
            <ac:spMk id="17" creationId="{4FEFA667-DE58-4745-9E9D-C6E61CB06A03}"/>
          </ac:spMkLst>
        </pc:spChg>
        <pc:spChg chg="add del">
          <ac:chgData name="Aathith S" userId="S::sr8551@srmist.edu.in::9788501a-7f2a-42d5-85c5-3e9677585cf6" providerId="AD" clId="Web-{5F884B07-83CF-9786-578B-881B872F6436}" dt="2020-11-23T17:30:23.836" v="95"/>
          <ac:spMkLst>
            <pc:docMk/>
            <pc:sldMk cId="3018979827" sldId="262"/>
            <ac:spMk id="18" creationId="{ED888B23-07FA-482A-96DF-47E31AF1A603}"/>
          </ac:spMkLst>
        </pc:spChg>
        <pc:spChg chg="add">
          <ac:chgData name="Aathith S" userId="S::sr8551@srmist.edu.in::9788501a-7f2a-42d5-85c5-3e9677585cf6" providerId="AD" clId="Web-{5F884B07-83CF-9786-578B-881B872F6436}" dt="2020-11-23T17:30:27.104" v="98"/>
          <ac:spMkLst>
            <pc:docMk/>
            <pc:sldMk cId="3018979827" sldId="262"/>
            <ac:spMk id="20" creationId="{5C8908E2-EE49-44D2-9428-A28D2312A8D5}"/>
          </ac:spMkLst>
        </pc:spChg>
        <pc:spChg chg="add">
          <ac:chgData name="Aathith S" userId="S::sr8551@srmist.edu.in::9788501a-7f2a-42d5-85c5-3e9677585cf6" providerId="AD" clId="Web-{5F884B07-83CF-9786-578B-881B872F6436}" dt="2020-11-23T17:30:27.104" v="98"/>
          <ac:spMkLst>
            <pc:docMk/>
            <pc:sldMk cId="3018979827" sldId="262"/>
            <ac:spMk id="23" creationId="{4FEFA667-DE58-4745-9E9D-C6E61CB06A03}"/>
          </ac:spMkLst>
        </pc:spChg>
        <pc:spChg chg="add">
          <ac:chgData name="Aathith S" userId="S::sr8551@srmist.edu.in::9788501a-7f2a-42d5-85c5-3e9677585cf6" providerId="AD" clId="Web-{5F884B07-83CF-9786-578B-881B872F6436}" dt="2020-11-23T17:30:27.104" v="98"/>
          <ac:spMkLst>
            <pc:docMk/>
            <pc:sldMk cId="3018979827" sldId="262"/>
            <ac:spMk id="24" creationId="{ED888B23-07FA-482A-96DF-47E31AF1A603}"/>
          </ac:spMkLst>
        </pc:spChg>
        <pc:grpChg chg="add del">
          <ac:chgData name="Aathith S" userId="S::sr8551@srmist.edu.in::9788501a-7f2a-42d5-85c5-3e9677585cf6" providerId="AD" clId="Web-{5F884B07-83CF-9786-578B-881B872F6436}" dt="2020-11-23T17:30:23.836" v="95"/>
          <ac:grpSpMkLst>
            <pc:docMk/>
            <pc:sldMk cId="3018979827" sldId="262"/>
            <ac:grpSpMk id="13" creationId="{53CA3DAA-08BB-476F-9793-941CFAEA5E61}"/>
          </ac:grpSpMkLst>
        </pc:grpChg>
        <pc:grpChg chg="add del">
          <ac:chgData name="Aathith S" userId="S::sr8551@srmist.edu.in::9788501a-7f2a-42d5-85c5-3e9677585cf6" providerId="AD" clId="Web-{5F884B07-83CF-9786-578B-881B872F6436}" dt="2020-11-23T17:30:26.289" v="97"/>
          <ac:grpSpMkLst>
            <pc:docMk/>
            <pc:sldMk cId="3018979827" sldId="262"/>
            <ac:grpSpMk id="19" creationId="{AA1375E3-3E53-4D75-BAB7-E5929BFCB25F}"/>
          </ac:grpSpMkLst>
        </pc:grpChg>
        <pc:grpChg chg="add">
          <ac:chgData name="Aathith S" userId="S::sr8551@srmist.edu.in::9788501a-7f2a-42d5-85c5-3e9677585cf6" providerId="AD" clId="Web-{5F884B07-83CF-9786-578B-881B872F6436}" dt="2020-11-23T17:30:27.104" v="98"/>
          <ac:grpSpMkLst>
            <pc:docMk/>
            <pc:sldMk cId="3018979827" sldId="262"/>
            <ac:grpSpMk id="21" creationId="{53CA3DAA-08BB-476F-9793-941CFAEA5E61}"/>
          </ac:grpSpMkLst>
        </pc:grpChg>
      </pc:sldChg>
      <pc:sldChg chg="addSp modSp mod setBg">
        <pc:chgData name="Aathith S" userId="S::sr8551@srmist.edu.in::9788501a-7f2a-42d5-85c5-3e9677585cf6" providerId="AD" clId="Web-{5F884B07-83CF-9786-578B-881B872F6436}" dt="2020-11-23T17:32:23.961" v="122"/>
        <pc:sldMkLst>
          <pc:docMk/>
          <pc:sldMk cId="1880208882" sldId="268"/>
        </pc:sldMkLst>
        <pc:spChg chg="mod">
          <ac:chgData name="Aathith S" userId="S::sr8551@srmist.edu.in::9788501a-7f2a-42d5-85c5-3e9677585cf6" providerId="AD" clId="Web-{5F884B07-83CF-9786-578B-881B872F6436}" dt="2020-11-23T17:32:23.961" v="122"/>
          <ac:spMkLst>
            <pc:docMk/>
            <pc:sldMk cId="1880208882" sldId="268"/>
            <ac:spMk id="2" creationId="{884BA7A0-6FBF-4334-AE18-16F7C8EAE5C5}"/>
          </ac:spMkLst>
        </pc:spChg>
        <pc:spChg chg="add">
          <ac:chgData name="Aathith S" userId="S::sr8551@srmist.edu.in::9788501a-7f2a-42d5-85c5-3e9677585cf6" providerId="AD" clId="Web-{5F884B07-83CF-9786-578B-881B872F6436}" dt="2020-11-23T17:32:23.961" v="122"/>
          <ac:spMkLst>
            <pc:docMk/>
            <pc:sldMk cId="1880208882" sldId="268"/>
            <ac:spMk id="9" creationId="{7905BA41-EE6E-4F80-8636-447F22DD729A}"/>
          </ac:spMkLst>
        </pc:spChg>
        <pc:spChg chg="add">
          <ac:chgData name="Aathith S" userId="S::sr8551@srmist.edu.in::9788501a-7f2a-42d5-85c5-3e9677585cf6" providerId="AD" clId="Web-{5F884B07-83CF-9786-578B-881B872F6436}" dt="2020-11-23T17:32:23.961" v="122"/>
          <ac:spMkLst>
            <pc:docMk/>
            <pc:sldMk cId="1880208882" sldId="268"/>
            <ac:spMk id="11" creationId="{CD7549B2-EE05-4558-8C64-AC46755F2B25}"/>
          </ac:spMkLst>
        </pc:spChg>
        <pc:picChg chg="add">
          <ac:chgData name="Aathith S" userId="S::sr8551@srmist.edu.in::9788501a-7f2a-42d5-85c5-3e9677585cf6" providerId="AD" clId="Web-{5F884B07-83CF-9786-578B-881B872F6436}" dt="2020-11-23T17:32:23.961" v="122"/>
          <ac:picMkLst>
            <pc:docMk/>
            <pc:sldMk cId="1880208882" sldId="268"/>
            <ac:picMk id="6" creationId="{802BC88C-7F3B-4D58-870D-8F998AFAC992}"/>
          </ac:picMkLst>
        </pc:picChg>
      </pc:sldChg>
      <pc:sldChg chg="addSp delSp modSp mod setBg setClrOvrMap">
        <pc:chgData name="Aathith S" userId="S::sr8551@srmist.edu.in::9788501a-7f2a-42d5-85c5-3e9677585cf6" providerId="AD" clId="Web-{5F884B07-83CF-9786-578B-881B872F6436}" dt="2020-11-23T17:21:55.352" v="81"/>
        <pc:sldMkLst>
          <pc:docMk/>
          <pc:sldMk cId="725567215" sldId="269"/>
        </pc:sldMkLst>
        <pc:spChg chg="mod">
          <ac:chgData name="Aathith S" userId="S::sr8551@srmist.edu.in::9788501a-7f2a-42d5-85c5-3e9677585cf6" providerId="AD" clId="Web-{5F884B07-83CF-9786-578B-881B872F6436}" dt="2020-11-23T17:21:55.352" v="81"/>
          <ac:spMkLst>
            <pc:docMk/>
            <pc:sldMk cId="725567215" sldId="269"/>
            <ac:spMk id="2" creationId="{FAECB4BF-4DC2-4DB3-8B05-BE3B10A75DED}"/>
          </ac:spMkLst>
        </pc:spChg>
        <pc:spChg chg="mod ord">
          <ac:chgData name="Aathith S" userId="S::sr8551@srmist.edu.in::9788501a-7f2a-42d5-85c5-3e9677585cf6" providerId="AD" clId="Web-{5F884B07-83CF-9786-578B-881B872F6436}" dt="2020-11-23T17:21:55.352" v="81"/>
          <ac:spMkLst>
            <pc:docMk/>
            <pc:sldMk cId="725567215" sldId="269"/>
            <ac:spMk id="3" creationId="{CBB325D4-93A8-4354-B463-E34A83284DB8}"/>
          </ac:spMkLst>
        </pc:spChg>
        <pc:spChg chg="add del">
          <ac:chgData name="Aathith S" userId="S::sr8551@srmist.edu.in::9788501a-7f2a-42d5-85c5-3e9677585cf6" providerId="AD" clId="Web-{5F884B07-83CF-9786-578B-881B872F6436}" dt="2020-11-23T17:21:55.336" v="80"/>
          <ac:spMkLst>
            <pc:docMk/>
            <pc:sldMk cId="725567215" sldId="269"/>
            <ac:spMk id="9" creationId="{5E8D2E83-FB3A-40E7-A9E5-7AB389D612B4}"/>
          </ac:spMkLst>
        </pc:spChg>
        <pc:picChg chg="add mod ord">
          <ac:chgData name="Aathith S" userId="S::sr8551@srmist.edu.in::9788501a-7f2a-42d5-85c5-3e9677585cf6" providerId="AD" clId="Web-{5F884B07-83CF-9786-578B-881B872F6436}" dt="2020-11-23T17:21:55.352" v="81"/>
          <ac:picMkLst>
            <pc:docMk/>
            <pc:sldMk cId="725567215" sldId="269"/>
            <ac:picMk id="4" creationId="{F3E2E75C-1EEA-46D8-AA7C-38805A696373}"/>
          </ac:picMkLst>
        </pc:picChg>
      </pc:sldChg>
      <pc:sldChg chg="addSp modSp mod setBg setClrOvrMap">
        <pc:chgData name="Aathith S" userId="S::sr8551@srmist.edu.in::9788501a-7f2a-42d5-85c5-3e9677585cf6" providerId="AD" clId="Web-{5F884B07-83CF-9786-578B-881B872F6436}" dt="2020-11-23T17:22:47.039" v="84"/>
        <pc:sldMkLst>
          <pc:docMk/>
          <pc:sldMk cId="130157418" sldId="270"/>
        </pc:sldMkLst>
        <pc:spChg chg="mod ord">
          <ac:chgData name="Aathith S" userId="S::sr8551@srmist.edu.in::9788501a-7f2a-42d5-85c5-3e9677585cf6" providerId="AD" clId="Web-{5F884B07-83CF-9786-578B-881B872F6436}" dt="2020-11-23T17:22:47.039" v="84"/>
          <ac:spMkLst>
            <pc:docMk/>
            <pc:sldMk cId="130157418" sldId="270"/>
            <ac:spMk id="12" creationId="{0B0BF1E4-7AB7-4806-A1D7-CD319A3CCF90}"/>
          </ac:spMkLst>
        </pc:spChg>
        <pc:spChg chg="add">
          <ac:chgData name="Aathith S" userId="S::sr8551@srmist.edu.in::9788501a-7f2a-42d5-85c5-3e9677585cf6" providerId="AD" clId="Web-{5F884B07-83CF-9786-578B-881B872F6436}" dt="2020-11-23T17:22:47.039" v="84"/>
          <ac:spMkLst>
            <pc:docMk/>
            <pc:sldMk cId="130157418" sldId="270"/>
            <ac:spMk id="17" creationId="{5A59F003-E00A-43F9-91DC-CC54E3B87466}"/>
          </ac:spMkLst>
        </pc:spChg>
        <pc:spChg chg="add">
          <ac:chgData name="Aathith S" userId="S::sr8551@srmist.edu.in::9788501a-7f2a-42d5-85c5-3e9677585cf6" providerId="AD" clId="Web-{5F884B07-83CF-9786-578B-881B872F6436}" dt="2020-11-23T17:22:47.039" v="84"/>
          <ac:spMkLst>
            <pc:docMk/>
            <pc:sldMk cId="130157418" sldId="270"/>
            <ac:spMk id="19" creationId="{D74A4382-E3AD-430A-9A1F-DFA3E0E77A7D}"/>
          </ac:spMkLst>
        </pc:spChg>
        <pc:spChg chg="add">
          <ac:chgData name="Aathith S" userId="S::sr8551@srmist.edu.in::9788501a-7f2a-42d5-85c5-3e9677585cf6" providerId="AD" clId="Web-{5F884B07-83CF-9786-578B-881B872F6436}" dt="2020-11-23T17:22:47.039" v="84"/>
          <ac:spMkLst>
            <pc:docMk/>
            <pc:sldMk cId="130157418" sldId="270"/>
            <ac:spMk id="21" creationId="{79F40191-0F44-4FD1-82CC-ACB507C14BE6}"/>
          </ac:spMkLst>
        </pc:spChg>
        <pc:picChg chg="mod">
          <ac:chgData name="Aathith S" userId="S::sr8551@srmist.edu.in::9788501a-7f2a-42d5-85c5-3e9677585cf6" providerId="AD" clId="Web-{5F884B07-83CF-9786-578B-881B872F6436}" dt="2020-11-23T17:22:47.039" v="84"/>
          <ac:picMkLst>
            <pc:docMk/>
            <pc:sldMk cId="130157418" sldId="270"/>
            <ac:picMk id="11" creationId="{DD93B6F9-4D5C-4163-9C5E-5C8C30EC7699}"/>
          </ac:picMkLst>
        </pc:picChg>
      </pc:sldChg>
      <pc:sldChg chg="addSp delSp modSp mod setBg">
        <pc:chgData name="Aathith S" userId="S::sr8551@srmist.edu.in::9788501a-7f2a-42d5-85c5-3e9677585cf6" providerId="AD" clId="Web-{5F884B07-83CF-9786-578B-881B872F6436}" dt="2020-11-23T17:32:35.414" v="123"/>
        <pc:sldMkLst>
          <pc:docMk/>
          <pc:sldMk cId="334548514" sldId="271"/>
        </pc:sldMkLst>
        <pc:spChg chg="mod">
          <ac:chgData name="Aathith S" userId="S::sr8551@srmist.edu.in::9788501a-7f2a-42d5-85c5-3e9677585cf6" providerId="AD" clId="Web-{5F884B07-83CF-9786-578B-881B872F6436}" dt="2020-11-23T17:32:35.414" v="123"/>
          <ac:spMkLst>
            <pc:docMk/>
            <pc:sldMk cId="334548514" sldId="271"/>
            <ac:spMk id="2" creationId="{F81FDEFA-578C-4B86-B9C9-F1EC538DFD67}"/>
          </ac:spMkLst>
        </pc:spChg>
        <pc:spChg chg="del">
          <ac:chgData name="Aathith S" userId="S::sr8551@srmist.edu.in::9788501a-7f2a-42d5-85c5-3e9677585cf6" providerId="AD" clId="Web-{5F884B07-83CF-9786-578B-881B872F6436}" dt="2020-11-23T17:32:35.414" v="123"/>
          <ac:spMkLst>
            <pc:docMk/>
            <pc:sldMk cId="334548514" sldId="271"/>
            <ac:spMk id="3" creationId="{1BBDA15E-F810-44B3-9EB2-8B08A5533C9D}"/>
          </ac:spMkLst>
        </pc:spChg>
        <pc:spChg chg="add">
          <ac:chgData name="Aathith S" userId="S::sr8551@srmist.edu.in::9788501a-7f2a-42d5-85c5-3e9677585cf6" providerId="AD" clId="Web-{5F884B07-83CF-9786-578B-881B872F6436}" dt="2020-11-23T17:32:35.414" v="123"/>
          <ac:spMkLst>
            <pc:docMk/>
            <pc:sldMk cId="334548514" sldId="271"/>
            <ac:spMk id="9" creationId="{68575C10-8187-4AC4-AD72-C754EAFD2867}"/>
          </ac:spMkLst>
        </pc:spChg>
        <pc:graphicFrameChg chg="add">
          <ac:chgData name="Aathith S" userId="S::sr8551@srmist.edu.in::9788501a-7f2a-42d5-85c5-3e9677585cf6" providerId="AD" clId="Web-{5F884B07-83CF-9786-578B-881B872F6436}" dt="2020-11-23T17:32:35.414" v="123"/>
          <ac:graphicFrameMkLst>
            <pc:docMk/>
            <pc:sldMk cId="334548514" sldId="271"/>
            <ac:graphicFrameMk id="5" creationId="{982C10E4-0580-4729-9E38-89744F9EA3A3}"/>
          </ac:graphicFrameMkLst>
        </pc:graphicFrameChg>
        <pc:cxnChg chg="add">
          <ac:chgData name="Aathith S" userId="S::sr8551@srmist.edu.in::9788501a-7f2a-42d5-85c5-3e9677585cf6" providerId="AD" clId="Web-{5F884B07-83CF-9786-578B-881B872F6436}" dt="2020-11-23T17:32:35.414" v="123"/>
          <ac:cxnSpMkLst>
            <pc:docMk/>
            <pc:sldMk cId="334548514" sldId="271"/>
            <ac:cxnSpMk id="11" creationId="{74E776C9-ED67-41B7-B3A3-4DF76EF3ACEE}"/>
          </ac:cxnSpMkLst>
        </pc:cxnChg>
      </pc:sldChg>
      <pc:sldChg chg="addSp delSp modSp mod setBg">
        <pc:chgData name="Aathith S" userId="S::sr8551@srmist.edu.in::9788501a-7f2a-42d5-85c5-3e9677585cf6" providerId="AD" clId="Web-{5F884B07-83CF-9786-578B-881B872F6436}" dt="2020-11-23T17:33:06.992" v="128"/>
        <pc:sldMkLst>
          <pc:docMk/>
          <pc:sldMk cId="4165119701" sldId="272"/>
        </pc:sldMkLst>
        <pc:spChg chg="mod">
          <ac:chgData name="Aathith S" userId="S::sr8551@srmist.edu.in::9788501a-7f2a-42d5-85c5-3e9677585cf6" providerId="AD" clId="Web-{5F884B07-83CF-9786-578B-881B872F6436}" dt="2020-11-23T17:33:06.992" v="128"/>
          <ac:spMkLst>
            <pc:docMk/>
            <pc:sldMk cId="4165119701" sldId="272"/>
            <ac:spMk id="2" creationId="{5E78E20A-D4A0-41FC-9B74-32803F6C3930}"/>
          </ac:spMkLst>
        </pc:spChg>
        <pc:spChg chg="add del">
          <ac:chgData name="Aathith S" userId="S::sr8551@srmist.edu.in::9788501a-7f2a-42d5-85c5-3e9677585cf6" providerId="AD" clId="Web-{5F884B07-83CF-9786-578B-881B872F6436}" dt="2020-11-23T17:33:06.992" v="128"/>
          <ac:spMkLst>
            <pc:docMk/>
            <pc:sldMk cId="4165119701" sldId="272"/>
            <ac:spMk id="3" creationId="{A60DE3F7-4C94-4A61-8C4D-046A767E095F}"/>
          </ac:spMkLst>
        </pc:spChg>
        <pc:spChg chg="add del">
          <ac:chgData name="Aathith S" userId="S::sr8551@srmist.edu.in::9788501a-7f2a-42d5-85c5-3e9677585cf6" providerId="AD" clId="Web-{5F884B07-83CF-9786-578B-881B872F6436}" dt="2020-11-23T17:33:06.945" v="127"/>
          <ac:spMkLst>
            <pc:docMk/>
            <pc:sldMk cId="4165119701" sldId="272"/>
            <ac:spMk id="6" creationId="{53B021B3-DE93-4AB7-8A18-CF5F1CED88B8}"/>
          </ac:spMkLst>
        </pc:spChg>
        <pc:spChg chg="add">
          <ac:chgData name="Aathith S" userId="S::sr8551@srmist.edu.in::9788501a-7f2a-42d5-85c5-3e9677585cf6" providerId="AD" clId="Web-{5F884B07-83CF-9786-578B-881B872F6436}" dt="2020-11-23T17:33:06.992" v="128"/>
          <ac:spMkLst>
            <pc:docMk/>
            <pc:sldMk cId="4165119701" sldId="272"/>
            <ac:spMk id="8" creationId="{3A5B4632-C963-4296-86F0-79AA9EA5AE98}"/>
          </ac:spMkLst>
        </pc:spChg>
        <pc:spChg chg="add del">
          <ac:chgData name="Aathith S" userId="S::sr8551@srmist.edu.in::9788501a-7f2a-42d5-85c5-3e9677585cf6" providerId="AD" clId="Web-{5F884B07-83CF-9786-578B-881B872F6436}" dt="2020-11-23T17:32:59.977" v="125"/>
          <ac:spMkLst>
            <pc:docMk/>
            <pc:sldMk cId="4165119701" sldId="272"/>
            <ac:spMk id="9" creationId="{3A5B4632-C963-4296-86F0-79AA9EA5AE98}"/>
          </ac:spMkLst>
        </pc:spChg>
        <pc:spChg chg="add del">
          <ac:chgData name="Aathith S" userId="S::sr8551@srmist.edu.in::9788501a-7f2a-42d5-85c5-3e9677585cf6" providerId="AD" clId="Web-{5F884B07-83CF-9786-578B-881B872F6436}" dt="2020-11-23T17:33:06.945" v="127"/>
          <ac:spMkLst>
            <pc:docMk/>
            <pc:sldMk cId="4165119701" sldId="272"/>
            <ac:spMk id="11" creationId="{52D502E5-F6B4-4D58-B4AE-FC466FF15EE8}"/>
          </ac:spMkLst>
        </pc:spChg>
        <pc:spChg chg="add del">
          <ac:chgData name="Aathith S" userId="S::sr8551@srmist.edu.in::9788501a-7f2a-42d5-85c5-3e9677585cf6" providerId="AD" clId="Web-{5F884B07-83CF-9786-578B-881B872F6436}" dt="2020-11-23T17:33:06.945" v="127"/>
          <ac:spMkLst>
            <pc:docMk/>
            <pc:sldMk cId="4165119701" sldId="272"/>
            <ac:spMk id="13" creationId="{9DECDBF4-02B6-4BB4-B65B-B8107AD6A9E8}"/>
          </ac:spMkLst>
        </pc:spChg>
        <pc:graphicFrameChg chg="add del">
          <ac:chgData name="Aathith S" userId="S::sr8551@srmist.edu.in::9788501a-7f2a-42d5-85c5-3e9677585cf6" providerId="AD" clId="Web-{5F884B07-83CF-9786-578B-881B872F6436}" dt="2020-11-23T17:32:59.977" v="125"/>
          <ac:graphicFrameMkLst>
            <pc:docMk/>
            <pc:sldMk cId="4165119701" sldId="272"/>
            <ac:graphicFrameMk id="5" creationId="{8D1B9494-3865-469D-964A-B5C312D16AFA}"/>
          </ac:graphicFrameMkLst>
        </pc:graphicFrameChg>
        <pc:graphicFrameChg chg="add del">
          <ac:chgData name="Aathith S" userId="S::sr8551@srmist.edu.in::9788501a-7f2a-42d5-85c5-3e9677585cf6" providerId="AD" clId="Web-{5F884B07-83CF-9786-578B-881B872F6436}" dt="2020-11-23T17:33:06.945" v="127"/>
          <ac:graphicFrameMkLst>
            <pc:docMk/>
            <pc:sldMk cId="4165119701" sldId="272"/>
            <ac:graphicFrameMk id="7" creationId="{D3C05283-63AD-4BEB-AF40-A9C7B13B0D41}"/>
          </ac:graphicFrameMkLst>
        </pc:graphicFrameChg>
        <pc:graphicFrameChg chg="add">
          <ac:chgData name="Aathith S" userId="S::sr8551@srmist.edu.in::9788501a-7f2a-42d5-85c5-3e9677585cf6" providerId="AD" clId="Web-{5F884B07-83CF-9786-578B-881B872F6436}" dt="2020-11-23T17:33:06.992" v="128"/>
          <ac:graphicFrameMkLst>
            <pc:docMk/>
            <pc:sldMk cId="4165119701" sldId="272"/>
            <ac:graphicFrameMk id="10" creationId="{8D1B9494-3865-469D-964A-B5C312D16AFA}"/>
          </ac:graphicFrameMkLst>
        </pc:graphicFrameChg>
      </pc:sldChg>
      <pc:sldChg chg="addSp delSp modSp mod setBg">
        <pc:chgData name="Aathith S" userId="S::sr8551@srmist.edu.in::9788501a-7f2a-42d5-85c5-3e9677585cf6" providerId="AD" clId="Web-{5F884B07-83CF-9786-578B-881B872F6436}" dt="2020-11-23T17:34:08.258" v="137"/>
        <pc:sldMkLst>
          <pc:docMk/>
          <pc:sldMk cId="2905998232" sldId="273"/>
        </pc:sldMkLst>
        <pc:spChg chg="mod">
          <ac:chgData name="Aathith S" userId="S::sr8551@srmist.edu.in::9788501a-7f2a-42d5-85c5-3e9677585cf6" providerId="AD" clId="Web-{5F884B07-83CF-9786-578B-881B872F6436}" dt="2020-11-23T17:34:08.258" v="137"/>
          <ac:spMkLst>
            <pc:docMk/>
            <pc:sldMk cId="2905998232" sldId="273"/>
            <ac:spMk id="2" creationId="{CFA96AD7-1BDA-4E4F-88E3-E0D114F9F1F4}"/>
          </ac:spMkLst>
        </pc:spChg>
        <pc:spChg chg="add del mod">
          <ac:chgData name="Aathith S" userId="S::sr8551@srmist.edu.in::9788501a-7f2a-42d5-85c5-3e9677585cf6" providerId="AD" clId="Web-{5F884B07-83CF-9786-578B-881B872F6436}" dt="2020-11-23T17:34:08.258" v="137"/>
          <ac:spMkLst>
            <pc:docMk/>
            <pc:sldMk cId="2905998232" sldId="273"/>
            <ac:spMk id="3" creationId="{3F28A773-CC00-4A0E-B1A2-14E6DE494930}"/>
          </ac:spMkLst>
        </pc:spChg>
        <pc:spChg chg="add del">
          <ac:chgData name="Aathith S" userId="S::sr8551@srmist.edu.in::9788501a-7f2a-42d5-85c5-3e9677585cf6" providerId="AD" clId="Web-{5F884B07-83CF-9786-578B-881B872F6436}" dt="2020-11-23T17:33:51.742" v="130"/>
          <ac:spMkLst>
            <pc:docMk/>
            <pc:sldMk cId="2905998232" sldId="273"/>
            <ac:spMk id="9" creationId="{68575C10-8187-4AC4-AD72-C754EAFD2867}"/>
          </ac:spMkLst>
        </pc:spChg>
        <pc:spChg chg="add del">
          <ac:chgData name="Aathith S" userId="S::sr8551@srmist.edu.in::9788501a-7f2a-42d5-85c5-3e9677585cf6" providerId="AD" clId="Web-{5F884B07-83CF-9786-578B-881B872F6436}" dt="2020-11-23T17:34:08.242" v="136"/>
          <ac:spMkLst>
            <pc:docMk/>
            <pc:sldMk cId="2905998232" sldId="273"/>
            <ac:spMk id="10" creationId="{5C8908E2-EE49-44D2-9428-A28D2312A8D5}"/>
          </ac:spMkLst>
        </pc:spChg>
        <pc:spChg chg="add">
          <ac:chgData name="Aathith S" userId="S::sr8551@srmist.edu.in::9788501a-7f2a-42d5-85c5-3e9677585cf6" providerId="AD" clId="Web-{5F884B07-83CF-9786-578B-881B872F6436}" dt="2020-11-23T17:34:08.258" v="137"/>
          <ac:spMkLst>
            <pc:docMk/>
            <pc:sldMk cId="2905998232" sldId="273"/>
            <ac:spMk id="13" creationId="{59A309A7-1751-4ABE-A3C1-EEC40366AD89}"/>
          </ac:spMkLst>
        </pc:spChg>
        <pc:spChg chg="add">
          <ac:chgData name="Aathith S" userId="S::sr8551@srmist.edu.in::9788501a-7f2a-42d5-85c5-3e9677585cf6" providerId="AD" clId="Web-{5F884B07-83CF-9786-578B-881B872F6436}" dt="2020-11-23T17:34:08.258" v="137"/>
          <ac:spMkLst>
            <pc:docMk/>
            <pc:sldMk cId="2905998232" sldId="273"/>
            <ac:spMk id="14" creationId="{967D8EB6-EAE1-4F9C-B398-83321E287204}"/>
          </ac:spMkLst>
        </pc:spChg>
        <pc:spChg chg="add del">
          <ac:chgData name="Aathith S" userId="S::sr8551@srmist.edu.in::9788501a-7f2a-42d5-85c5-3e9677585cf6" providerId="AD" clId="Web-{5F884B07-83CF-9786-578B-881B872F6436}" dt="2020-11-23T17:34:08.242" v="136"/>
          <ac:spMkLst>
            <pc:docMk/>
            <pc:sldMk cId="2905998232" sldId="273"/>
            <ac:spMk id="16" creationId="{8B88B599-C539-4F18-A32A-40207EC6E21A}"/>
          </ac:spMkLst>
        </pc:spChg>
        <pc:spChg chg="add del">
          <ac:chgData name="Aathith S" userId="S::sr8551@srmist.edu.in::9788501a-7f2a-42d5-85c5-3e9677585cf6" providerId="AD" clId="Web-{5F884B07-83CF-9786-578B-881B872F6436}" dt="2020-11-23T17:34:08.242" v="136"/>
          <ac:spMkLst>
            <pc:docMk/>
            <pc:sldMk cId="2905998232" sldId="273"/>
            <ac:spMk id="18" creationId="{ED888B23-07FA-482A-96DF-47E31AF1A603}"/>
          </ac:spMkLst>
        </pc:spChg>
        <pc:grpChg chg="add del">
          <ac:chgData name="Aathith S" userId="S::sr8551@srmist.edu.in::9788501a-7f2a-42d5-85c5-3e9677585cf6" providerId="AD" clId="Web-{5F884B07-83CF-9786-578B-881B872F6436}" dt="2020-11-23T17:34:08.242" v="136"/>
          <ac:grpSpMkLst>
            <pc:docMk/>
            <pc:sldMk cId="2905998232" sldId="273"/>
            <ac:grpSpMk id="12" creationId="{B29018A0-5DE6-4CC9-AB25-675616AF7225}"/>
          </ac:grpSpMkLst>
        </pc:grpChg>
        <pc:graphicFrameChg chg="add del">
          <ac:chgData name="Aathith S" userId="S::sr8551@srmist.edu.in::9788501a-7f2a-42d5-85c5-3e9677585cf6" providerId="AD" clId="Web-{5F884B07-83CF-9786-578B-881B872F6436}" dt="2020-11-23T17:33:51.742" v="130"/>
          <ac:graphicFrameMkLst>
            <pc:docMk/>
            <pc:sldMk cId="2905998232" sldId="273"/>
            <ac:graphicFrameMk id="5" creationId="{475B6D7A-79B3-4663-9725-61874E769897}"/>
          </ac:graphicFrameMkLst>
        </pc:graphicFrameChg>
        <pc:graphicFrameChg chg="add del">
          <ac:chgData name="Aathith S" userId="S::sr8551@srmist.edu.in::9788501a-7f2a-42d5-85c5-3e9677585cf6" providerId="AD" clId="Web-{5F884B07-83CF-9786-578B-881B872F6436}" dt="2020-11-23T17:34:02.195" v="132"/>
          <ac:graphicFrameMkLst>
            <pc:docMk/>
            <pc:sldMk cId="2905998232" sldId="273"/>
            <ac:graphicFrameMk id="6" creationId="{EEC8ABAC-5051-437F-AF3B-F000B20A9FE7}"/>
          </ac:graphicFrameMkLst>
        </pc:graphicFrameChg>
        <pc:graphicFrameChg chg="add del">
          <ac:chgData name="Aathith S" userId="S::sr8551@srmist.edu.in::9788501a-7f2a-42d5-85c5-3e9677585cf6" providerId="AD" clId="Web-{5F884B07-83CF-9786-578B-881B872F6436}" dt="2020-11-23T17:34:05.023" v="134"/>
          <ac:graphicFrameMkLst>
            <pc:docMk/>
            <pc:sldMk cId="2905998232" sldId="273"/>
            <ac:graphicFrameMk id="7" creationId="{6435B890-A818-48C1-BB0B-8A13765197EB}"/>
          </ac:graphicFrameMkLst>
        </pc:graphicFrameChg>
        <pc:picChg chg="add del">
          <ac:chgData name="Aathith S" userId="S::sr8551@srmist.edu.in::9788501a-7f2a-42d5-85c5-3e9677585cf6" providerId="AD" clId="Web-{5F884B07-83CF-9786-578B-881B872F6436}" dt="2020-11-23T17:34:08.242" v="136"/>
          <ac:picMkLst>
            <pc:docMk/>
            <pc:sldMk cId="2905998232" sldId="273"/>
            <ac:picMk id="8" creationId="{7781D06F-5ED0-4D51-8497-197A6030ABBD}"/>
          </ac:picMkLst>
        </pc:picChg>
        <pc:picChg chg="add">
          <ac:chgData name="Aathith S" userId="S::sr8551@srmist.edu.in::9788501a-7f2a-42d5-85c5-3e9677585cf6" providerId="AD" clId="Web-{5F884B07-83CF-9786-578B-881B872F6436}" dt="2020-11-23T17:34:08.258" v="137"/>
          <ac:picMkLst>
            <pc:docMk/>
            <pc:sldMk cId="2905998232" sldId="273"/>
            <ac:picMk id="15" creationId="{6D95F64C-FCB3-47EE-AC4B-6AD058C4675B}"/>
          </ac:picMkLst>
        </pc:picChg>
        <pc:cxnChg chg="add del">
          <ac:chgData name="Aathith S" userId="S::sr8551@srmist.edu.in::9788501a-7f2a-42d5-85c5-3e9677585cf6" providerId="AD" clId="Web-{5F884B07-83CF-9786-578B-881B872F6436}" dt="2020-11-23T17:33:51.742" v="130"/>
          <ac:cxnSpMkLst>
            <pc:docMk/>
            <pc:sldMk cId="2905998232" sldId="273"/>
            <ac:cxnSpMk id="11" creationId="{74E776C9-ED67-41B7-B3A3-4DF76EF3ACEE}"/>
          </ac:cxnSpMkLst>
        </pc:cxnChg>
      </pc:sldChg>
      <pc:sldChg chg="addSp delSp modSp mod setBg">
        <pc:chgData name="Aathith S" userId="S::sr8551@srmist.edu.in::9788501a-7f2a-42d5-85c5-3e9677585cf6" providerId="AD" clId="Web-{5F884B07-83CF-9786-578B-881B872F6436}" dt="2020-11-23T17:35:05.367" v="145"/>
        <pc:sldMkLst>
          <pc:docMk/>
          <pc:sldMk cId="3192779843" sldId="274"/>
        </pc:sldMkLst>
        <pc:spChg chg="mod">
          <ac:chgData name="Aathith S" userId="S::sr8551@srmist.edu.in::9788501a-7f2a-42d5-85c5-3e9677585cf6" providerId="AD" clId="Web-{5F884B07-83CF-9786-578B-881B872F6436}" dt="2020-11-23T17:35:05.367" v="145"/>
          <ac:spMkLst>
            <pc:docMk/>
            <pc:sldMk cId="3192779843" sldId="274"/>
            <ac:spMk id="2" creationId="{63FA2295-5DE4-42AA-8D27-A722B6FAEB70}"/>
          </ac:spMkLst>
        </pc:spChg>
        <pc:spChg chg="mod">
          <ac:chgData name="Aathith S" userId="S::sr8551@srmist.edu.in::9788501a-7f2a-42d5-85c5-3e9677585cf6" providerId="AD" clId="Web-{5F884B07-83CF-9786-578B-881B872F6436}" dt="2020-11-23T17:35:05.367" v="145"/>
          <ac:spMkLst>
            <pc:docMk/>
            <pc:sldMk cId="3192779843" sldId="274"/>
            <ac:spMk id="3" creationId="{A30DA9CB-2A27-4B68-990B-767029736F7E}"/>
          </ac:spMkLst>
        </pc:spChg>
        <pc:spChg chg="add del">
          <ac:chgData name="Aathith S" userId="S::sr8551@srmist.edu.in::9788501a-7f2a-42d5-85c5-3e9677585cf6" providerId="AD" clId="Web-{5F884B07-83CF-9786-578B-881B872F6436}" dt="2020-11-23T17:34:52.961" v="142"/>
          <ac:spMkLst>
            <pc:docMk/>
            <pc:sldMk cId="3192779843" sldId="274"/>
            <ac:spMk id="5" creationId="{33CD251C-A887-4D2F-925B-FC097198538B}"/>
          </ac:spMkLst>
        </pc:spChg>
        <pc:spChg chg="add del">
          <ac:chgData name="Aathith S" userId="S::sr8551@srmist.edu.in::9788501a-7f2a-42d5-85c5-3e9677585cf6" providerId="AD" clId="Web-{5F884B07-83CF-9786-578B-881B872F6436}" dt="2020-11-23T17:35:05.320" v="144"/>
          <ac:spMkLst>
            <pc:docMk/>
            <pc:sldMk cId="3192779843" sldId="274"/>
            <ac:spMk id="7" creationId="{D6FD3B99-32DA-4048-B3C2-EC01E6D0FEE5}"/>
          </ac:spMkLst>
        </pc:spChg>
        <pc:spChg chg="add del">
          <ac:chgData name="Aathith S" userId="S::sr8551@srmist.edu.in::9788501a-7f2a-42d5-85c5-3e9677585cf6" providerId="AD" clId="Web-{5F884B07-83CF-9786-578B-881B872F6436}" dt="2020-11-23T17:34:41.195" v="140"/>
          <ac:spMkLst>
            <pc:docMk/>
            <pc:sldMk cId="3192779843" sldId="274"/>
            <ac:spMk id="8" creationId="{E8A8EAB8-D2FF-444D-B34B-7D32F106AD0E}"/>
          </ac:spMkLst>
        </pc:spChg>
        <pc:spChg chg="add del">
          <ac:chgData name="Aathith S" userId="S::sr8551@srmist.edu.in::9788501a-7f2a-42d5-85c5-3e9677585cf6" providerId="AD" clId="Web-{5F884B07-83CF-9786-578B-881B872F6436}" dt="2020-11-23T17:35:05.320" v="144"/>
          <ac:spMkLst>
            <pc:docMk/>
            <pc:sldMk cId="3192779843" sldId="274"/>
            <ac:spMk id="9" creationId="{8C74482E-2E7A-40CD-99C9-7892C8AF9E51}"/>
          </ac:spMkLst>
        </pc:spChg>
        <pc:spChg chg="add">
          <ac:chgData name="Aathith S" userId="S::sr8551@srmist.edu.in::9788501a-7f2a-42d5-85c5-3e9677585cf6" providerId="AD" clId="Web-{5F884B07-83CF-9786-578B-881B872F6436}" dt="2020-11-23T17:35:05.367" v="145"/>
          <ac:spMkLst>
            <pc:docMk/>
            <pc:sldMk cId="3192779843" sldId="274"/>
            <ac:spMk id="13" creationId="{E3E51905-F374-4E1A-97CF-B741584B74D5}"/>
          </ac:spMkLst>
        </pc:spChg>
        <pc:spChg chg="add del">
          <ac:chgData name="Aathith S" userId="S::sr8551@srmist.edu.in::9788501a-7f2a-42d5-85c5-3e9677585cf6" providerId="AD" clId="Web-{5F884B07-83CF-9786-578B-881B872F6436}" dt="2020-11-23T17:34:52.961" v="142"/>
          <ac:spMkLst>
            <pc:docMk/>
            <pc:sldMk cId="3192779843" sldId="274"/>
            <ac:spMk id="14" creationId="{662A3FAA-D056-4098-8115-EA61EAF068CF}"/>
          </ac:spMkLst>
        </pc:spChg>
        <pc:spChg chg="add">
          <ac:chgData name="Aathith S" userId="S::sr8551@srmist.edu.in::9788501a-7f2a-42d5-85c5-3e9677585cf6" providerId="AD" clId="Web-{5F884B07-83CF-9786-578B-881B872F6436}" dt="2020-11-23T17:35:05.367" v="145"/>
          <ac:spMkLst>
            <pc:docMk/>
            <pc:sldMk cId="3192779843" sldId="274"/>
            <ac:spMk id="27" creationId="{DDD926EC-6F88-4D89-9AED-1C4C1AC00E22}"/>
          </ac:spMkLst>
        </pc:spChg>
        <pc:spChg chg="add">
          <ac:chgData name="Aathith S" userId="S::sr8551@srmist.edu.in::9788501a-7f2a-42d5-85c5-3e9677585cf6" providerId="AD" clId="Web-{5F884B07-83CF-9786-578B-881B872F6436}" dt="2020-11-23T17:35:05.367" v="145"/>
          <ac:spMkLst>
            <pc:docMk/>
            <pc:sldMk cId="3192779843" sldId="274"/>
            <ac:spMk id="85" creationId="{A210685A-6235-45A7-850D-A6F555466EF7}"/>
          </ac:spMkLst>
        </pc:spChg>
        <pc:grpChg chg="add del">
          <ac:chgData name="Aathith S" userId="S::sr8551@srmist.edu.in::9788501a-7f2a-42d5-85c5-3e9677585cf6" providerId="AD" clId="Web-{5F884B07-83CF-9786-578B-881B872F6436}" dt="2020-11-23T17:34:52.961" v="142"/>
          <ac:grpSpMkLst>
            <pc:docMk/>
            <pc:sldMk cId="3192779843" sldId="274"/>
            <ac:grpSpMk id="6" creationId="{2C3846A5-A498-4C9E-B4DC-13532657D717}"/>
          </ac:grpSpMkLst>
        </pc:grpChg>
        <pc:grpChg chg="add del">
          <ac:chgData name="Aathith S" userId="S::sr8551@srmist.edu.in::9788501a-7f2a-42d5-85c5-3e9677585cf6" providerId="AD" clId="Web-{5F884B07-83CF-9786-578B-881B872F6436}" dt="2020-11-23T17:35:05.320" v="144"/>
          <ac:grpSpMkLst>
            <pc:docMk/>
            <pc:sldMk cId="3192779843" sldId="274"/>
            <ac:grpSpMk id="11" creationId="{FBB1362E-4699-426B-8D02-4F7CE6DA9358}"/>
          </ac:grpSpMkLst>
        </pc:grpChg>
        <pc:grpChg chg="add">
          <ac:chgData name="Aathith S" userId="S::sr8551@srmist.edu.in::9788501a-7f2a-42d5-85c5-3e9677585cf6" providerId="AD" clId="Web-{5F884B07-83CF-9786-578B-881B872F6436}" dt="2020-11-23T17:35:05.367" v="145"/>
          <ac:grpSpMkLst>
            <pc:docMk/>
            <pc:sldMk cId="3192779843" sldId="274"/>
            <ac:grpSpMk id="28" creationId="{0CAE4406-0262-4B0E-8BEC-062D5079F2EC}"/>
          </ac:grpSpMkLst>
        </pc:grpChg>
        <pc:grpChg chg="add">
          <ac:chgData name="Aathith S" userId="S::sr8551@srmist.edu.in::9788501a-7f2a-42d5-85c5-3e9677585cf6" providerId="AD" clId="Web-{5F884B07-83CF-9786-578B-881B872F6436}" dt="2020-11-23T17:35:05.367" v="145"/>
          <ac:grpSpMkLst>
            <pc:docMk/>
            <pc:sldMk cId="3192779843" sldId="274"/>
            <ac:grpSpMk id="86" creationId="{C4218787-E6A4-4B80-9264-401AC864C8A6}"/>
          </ac:grpSpMkLst>
        </pc:grpChg>
        <pc:cxnChg chg="add del">
          <ac:chgData name="Aathith S" userId="S::sr8551@srmist.edu.in::9788501a-7f2a-42d5-85c5-3e9677585cf6" providerId="AD" clId="Web-{5F884B07-83CF-9786-578B-881B872F6436}" dt="2020-11-23T17:34:41.195" v="140"/>
          <ac:cxnSpMkLst>
            <pc:docMk/>
            <pc:sldMk cId="3192779843" sldId="274"/>
            <ac:cxnSpMk id="10" creationId="{067633D1-6EE6-4118-B9F0-B363477BEE7A}"/>
          </ac:cxnSpMkLst>
        </pc:cxnChg>
        <pc:cxnChg chg="add del">
          <ac:chgData name="Aathith S" userId="S::sr8551@srmist.edu.in::9788501a-7f2a-42d5-85c5-3e9677585cf6" providerId="AD" clId="Web-{5F884B07-83CF-9786-578B-881B872F6436}" dt="2020-11-23T17:34:41.195" v="140"/>
          <ac:cxnSpMkLst>
            <pc:docMk/>
            <pc:sldMk cId="3192779843" sldId="274"/>
            <ac:cxnSpMk id="12" creationId="{4AD7FFC6-42A9-49CB-B5E9-B3F6B038331B}"/>
          </ac:cxnSpMkLst>
        </pc:cxnChg>
      </pc:sldChg>
      <pc:sldChg chg="addSp modSp mod setBg">
        <pc:chgData name="Aathith S" userId="S::sr8551@srmist.edu.in::9788501a-7f2a-42d5-85c5-3e9677585cf6" providerId="AD" clId="Web-{5F884B07-83CF-9786-578B-881B872F6436}" dt="2020-11-23T17:35:22.570" v="146"/>
        <pc:sldMkLst>
          <pc:docMk/>
          <pc:sldMk cId="352402098" sldId="275"/>
        </pc:sldMkLst>
        <pc:spChg chg="mod">
          <ac:chgData name="Aathith S" userId="S::sr8551@srmist.edu.in::9788501a-7f2a-42d5-85c5-3e9677585cf6" providerId="AD" clId="Web-{5F884B07-83CF-9786-578B-881B872F6436}" dt="2020-11-23T17:35:22.570" v="146"/>
          <ac:spMkLst>
            <pc:docMk/>
            <pc:sldMk cId="352402098" sldId="275"/>
            <ac:spMk id="2" creationId="{BC31AE2E-5951-4394-AD2F-0CCE4C714AC3}"/>
          </ac:spMkLst>
        </pc:spChg>
        <pc:spChg chg="mod">
          <ac:chgData name="Aathith S" userId="S::sr8551@srmist.edu.in::9788501a-7f2a-42d5-85c5-3e9677585cf6" providerId="AD" clId="Web-{5F884B07-83CF-9786-578B-881B872F6436}" dt="2020-11-23T17:35:22.570" v="146"/>
          <ac:spMkLst>
            <pc:docMk/>
            <pc:sldMk cId="352402098" sldId="275"/>
            <ac:spMk id="3" creationId="{B7A0EC86-95BA-4EF9-950D-054B3B7F161F}"/>
          </ac:spMkLst>
        </pc:spChg>
        <pc:spChg chg="add">
          <ac:chgData name="Aathith S" userId="S::sr8551@srmist.edu.in::9788501a-7f2a-42d5-85c5-3e9677585cf6" providerId="AD" clId="Web-{5F884B07-83CF-9786-578B-881B872F6436}" dt="2020-11-23T17:35:22.570" v="146"/>
          <ac:spMkLst>
            <pc:docMk/>
            <pc:sldMk cId="352402098" sldId="275"/>
            <ac:spMk id="8" creationId="{E3E51905-F374-4E1A-97CF-B741584B74D5}"/>
          </ac:spMkLst>
        </pc:spChg>
        <pc:spChg chg="add">
          <ac:chgData name="Aathith S" userId="S::sr8551@srmist.edu.in::9788501a-7f2a-42d5-85c5-3e9677585cf6" providerId="AD" clId="Web-{5F884B07-83CF-9786-578B-881B872F6436}" dt="2020-11-23T17:35:22.570" v="146"/>
          <ac:spMkLst>
            <pc:docMk/>
            <pc:sldMk cId="352402098" sldId="275"/>
            <ac:spMk id="10" creationId="{DDD926EC-6F88-4D89-9AED-1C4C1AC00E22}"/>
          </ac:spMkLst>
        </pc:spChg>
        <pc:spChg chg="add">
          <ac:chgData name="Aathith S" userId="S::sr8551@srmist.edu.in::9788501a-7f2a-42d5-85c5-3e9677585cf6" providerId="AD" clId="Web-{5F884B07-83CF-9786-578B-881B872F6436}" dt="2020-11-23T17:35:22.570" v="146"/>
          <ac:spMkLst>
            <pc:docMk/>
            <pc:sldMk cId="352402098" sldId="275"/>
            <ac:spMk id="12" creationId="{A210685A-6235-45A7-850D-A6F555466EF7}"/>
          </ac:spMkLst>
        </pc:spChg>
        <pc:grpChg chg="add">
          <ac:chgData name="Aathith S" userId="S::sr8551@srmist.edu.in::9788501a-7f2a-42d5-85c5-3e9677585cf6" providerId="AD" clId="Web-{5F884B07-83CF-9786-578B-881B872F6436}" dt="2020-11-23T17:35:22.570" v="146"/>
          <ac:grpSpMkLst>
            <pc:docMk/>
            <pc:sldMk cId="352402098" sldId="275"/>
            <ac:grpSpMk id="14" creationId="{C4218787-E6A4-4B80-9264-401AC864C8A6}"/>
          </ac:grpSpMkLst>
        </pc:grpChg>
        <pc:grpChg chg="add">
          <ac:chgData name="Aathith S" userId="S::sr8551@srmist.edu.in::9788501a-7f2a-42d5-85c5-3e9677585cf6" providerId="AD" clId="Web-{5F884B07-83CF-9786-578B-881B872F6436}" dt="2020-11-23T17:35:22.570" v="146"/>
          <ac:grpSpMkLst>
            <pc:docMk/>
            <pc:sldMk cId="352402098" sldId="275"/>
            <ac:grpSpMk id="28" creationId="{0CAE4406-0262-4B0E-8BEC-062D5079F2EC}"/>
          </ac:grpSpMkLst>
        </pc:grpChg>
      </pc:sldChg>
      <pc:sldChg chg="addSp delSp modSp mod setBg">
        <pc:chgData name="Aathith S" userId="S::sr8551@srmist.edu.in::9788501a-7f2a-42d5-85c5-3e9677585cf6" providerId="AD" clId="Web-{5F884B07-83CF-9786-578B-881B872F6436}" dt="2020-11-23T17:31:36.070" v="110"/>
        <pc:sldMkLst>
          <pc:docMk/>
          <pc:sldMk cId="4012447857" sldId="276"/>
        </pc:sldMkLst>
        <pc:spChg chg="mod">
          <ac:chgData name="Aathith S" userId="S::sr8551@srmist.edu.in::9788501a-7f2a-42d5-85c5-3e9677585cf6" providerId="AD" clId="Web-{5F884B07-83CF-9786-578B-881B872F6436}" dt="2020-11-23T17:31:36.070" v="110"/>
          <ac:spMkLst>
            <pc:docMk/>
            <pc:sldMk cId="4012447857" sldId="276"/>
            <ac:spMk id="2" creationId="{7BC803E6-8F1F-45A2-A4AD-C711B834E5DF}"/>
          </ac:spMkLst>
        </pc:spChg>
        <pc:spChg chg="add">
          <ac:chgData name="Aathith S" userId="S::sr8551@srmist.edu.in::9788501a-7f2a-42d5-85c5-3e9677585cf6" providerId="AD" clId="Web-{5F884B07-83CF-9786-578B-881B872F6436}" dt="2020-11-23T17:31:36.070" v="110"/>
          <ac:spMkLst>
            <pc:docMk/>
            <pc:sldMk cId="4012447857" sldId="276"/>
            <ac:spMk id="4" creationId="{7905BA41-EE6E-4F80-8636-447F22DD729A}"/>
          </ac:spMkLst>
        </pc:spChg>
        <pc:spChg chg="add">
          <ac:chgData name="Aathith S" userId="S::sr8551@srmist.edu.in::9788501a-7f2a-42d5-85c5-3e9677585cf6" providerId="AD" clId="Web-{5F884B07-83CF-9786-578B-881B872F6436}" dt="2020-11-23T17:31:36.070" v="110"/>
          <ac:spMkLst>
            <pc:docMk/>
            <pc:sldMk cId="4012447857" sldId="276"/>
            <ac:spMk id="5" creationId="{CD7549B2-EE05-4558-8C64-AC46755F2B25}"/>
          </ac:spMkLst>
        </pc:spChg>
        <pc:spChg chg="add del">
          <ac:chgData name="Aathith S" userId="S::sr8551@srmist.edu.in::9788501a-7f2a-42d5-85c5-3e9677585cf6" providerId="AD" clId="Web-{5F884B07-83CF-9786-578B-881B872F6436}" dt="2020-11-23T17:31:36.039" v="109"/>
          <ac:spMkLst>
            <pc:docMk/>
            <pc:sldMk cId="4012447857" sldId="276"/>
            <ac:spMk id="9" creationId="{482BD70C-C4A0-46C4-9518-A731098B419A}"/>
          </ac:spMkLst>
        </pc:spChg>
        <pc:spChg chg="add del">
          <ac:chgData name="Aathith S" userId="S::sr8551@srmist.edu.in::9788501a-7f2a-42d5-85c5-3e9677585cf6" providerId="AD" clId="Web-{5F884B07-83CF-9786-578B-881B872F6436}" dt="2020-11-23T17:31:36.039" v="109"/>
          <ac:spMkLst>
            <pc:docMk/>
            <pc:sldMk cId="4012447857" sldId="276"/>
            <ac:spMk id="11" creationId="{39B74A45-BDDD-4892-B8C0-B290C0944FCB}"/>
          </ac:spMkLst>
        </pc:spChg>
        <pc:spChg chg="add del">
          <ac:chgData name="Aathith S" userId="S::sr8551@srmist.edu.in::9788501a-7f2a-42d5-85c5-3e9677585cf6" providerId="AD" clId="Web-{5F884B07-83CF-9786-578B-881B872F6436}" dt="2020-11-23T17:31:36.039" v="109"/>
          <ac:spMkLst>
            <pc:docMk/>
            <pc:sldMk cId="4012447857" sldId="276"/>
            <ac:spMk id="13" creationId="{C516C73E-9465-4C9E-9B86-9E58FB326B6B}"/>
          </ac:spMkLst>
        </pc:spChg>
        <pc:picChg chg="add del">
          <ac:chgData name="Aathith S" userId="S::sr8551@srmist.edu.in::9788501a-7f2a-42d5-85c5-3e9677585cf6" providerId="AD" clId="Web-{5F884B07-83CF-9786-578B-881B872F6436}" dt="2020-11-23T17:31:36.039" v="109"/>
          <ac:picMkLst>
            <pc:docMk/>
            <pc:sldMk cId="4012447857" sldId="276"/>
            <ac:picMk id="6" creationId="{EE7453C2-6B8E-4949-883E-C8E4DC4EA7D0}"/>
          </ac:picMkLst>
        </pc:picChg>
        <pc:picChg chg="add">
          <ac:chgData name="Aathith S" userId="S::sr8551@srmist.edu.in::9788501a-7f2a-42d5-85c5-3e9677585cf6" providerId="AD" clId="Web-{5F884B07-83CF-9786-578B-881B872F6436}" dt="2020-11-23T17:31:36.070" v="110"/>
          <ac:picMkLst>
            <pc:docMk/>
            <pc:sldMk cId="4012447857" sldId="276"/>
            <ac:picMk id="7" creationId="{D6D5D447-CD52-4CFA-BED8-516B73471D78}"/>
          </ac:picMkLst>
        </pc:picChg>
      </pc:sldChg>
      <pc:sldChg chg="addSp modSp mod setBg">
        <pc:chgData name="Aathith S" userId="S::sr8551@srmist.edu.in::9788501a-7f2a-42d5-85c5-3e9677585cf6" providerId="AD" clId="Web-{5F884B07-83CF-9786-578B-881B872F6436}" dt="2020-11-23T17:31:44.523" v="111"/>
        <pc:sldMkLst>
          <pc:docMk/>
          <pc:sldMk cId="885709930" sldId="277"/>
        </pc:sldMkLst>
        <pc:spChg chg="mod">
          <ac:chgData name="Aathith S" userId="S::sr8551@srmist.edu.in::9788501a-7f2a-42d5-85c5-3e9677585cf6" providerId="AD" clId="Web-{5F884B07-83CF-9786-578B-881B872F6436}" dt="2020-11-23T17:31:44.523" v="111"/>
          <ac:spMkLst>
            <pc:docMk/>
            <pc:sldMk cId="885709930" sldId="277"/>
            <ac:spMk id="2" creationId="{CD432508-6B86-4A7D-A45F-50F075877E79}"/>
          </ac:spMkLst>
        </pc:spChg>
        <pc:spChg chg="add">
          <ac:chgData name="Aathith S" userId="S::sr8551@srmist.edu.in::9788501a-7f2a-42d5-85c5-3e9677585cf6" providerId="AD" clId="Web-{5F884B07-83CF-9786-578B-881B872F6436}" dt="2020-11-23T17:31:44.523" v="111"/>
          <ac:spMkLst>
            <pc:docMk/>
            <pc:sldMk cId="885709930" sldId="277"/>
            <ac:spMk id="9" creationId="{7905BA41-EE6E-4F80-8636-447F22DD729A}"/>
          </ac:spMkLst>
        </pc:spChg>
        <pc:spChg chg="add">
          <ac:chgData name="Aathith S" userId="S::sr8551@srmist.edu.in::9788501a-7f2a-42d5-85c5-3e9677585cf6" providerId="AD" clId="Web-{5F884B07-83CF-9786-578B-881B872F6436}" dt="2020-11-23T17:31:44.523" v="111"/>
          <ac:spMkLst>
            <pc:docMk/>
            <pc:sldMk cId="885709930" sldId="277"/>
            <ac:spMk id="11" creationId="{CD7549B2-EE05-4558-8C64-AC46755F2B25}"/>
          </ac:spMkLst>
        </pc:spChg>
        <pc:picChg chg="add">
          <ac:chgData name="Aathith S" userId="S::sr8551@srmist.edu.in::9788501a-7f2a-42d5-85c5-3e9677585cf6" providerId="AD" clId="Web-{5F884B07-83CF-9786-578B-881B872F6436}" dt="2020-11-23T17:31:44.523" v="111"/>
          <ac:picMkLst>
            <pc:docMk/>
            <pc:sldMk cId="885709930" sldId="277"/>
            <ac:picMk id="6" creationId="{74F3EB7F-D6DA-4C68-B061-81902085A64D}"/>
          </ac:picMkLst>
        </pc:picChg>
      </pc:sldChg>
      <pc:sldChg chg="addSp delSp modSp mod setBg">
        <pc:chgData name="Aathith S" userId="S::sr8551@srmist.edu.in::9788501a-7f2a-42d5-85c5-3e9677585cf6" providerId="AD" clId="Web-{5F884B07-83CF-9786-578B-881B872F6436}" dt="2020-11-23T17:36:03.883" v="148"/>
        <pc:sldMkLst>
          <pc:docMk/>
          <pc:sldMk cId="1902410595" sldId="278"/>
        </pc:sldMkLst>
        <pc:spChg chg="mod">
          <ac:chgData name="Aathith S" userId="S::sr8551@srmist.edu.in::9788501a-7f2a-42d5-85c5-3e9677585cf6" providerId="AD" clId="Web-{5F884B07-83CF-9786-578B-881B872F6436}" dt="2020-11-23T17:36:03.883" v="148"/>
          <ac:spMkLst>
            <pc:docMk/>
            <pc:sldMk cId="1902410595" sldId="278"/>
            <ac:spMk id="2" creationId="{FDB2E409-38FB-4688-8B6B-076497284139}"/>
          </ac:spMkLst>
        </pc:spChg>
        <pc:spChg chg="add del">
          <ac:chgData name="Aathith S" userId="S::sr8551@srmist.edu.in::9788501a-7f2a-42d5-85c5-3e9677585cf6" providerId="AD" clId="Web-{5F884B07-83CF-9786-578B-881B872F6436}" dt="2020-11-23T17:36:03.883" v="148"/>
          <ac:spMkLst>
            <pc:docMk/>
            <pc:sldMk cId="1902410595" sldId="278"/>
            <ac:spMk id="10" creationId="{19245A10-7F37-4569-80D2-2F692931E300}"/>
          </ac:spMkLst>
        </pc:spChg>
        <pc:spChg chg="add del">
          <ac:chgData name="Aathith S" userId="S::sr8551@srmist.edu.in::9788501a-7f2a-42d5-85c5-3e9677585cf6" providerId="AD" clId="Web-{5F884B07-83CF-9786-578B-881B872F6436}" dt="2020-11-23T17:36:03.883" v="148"/>
          <ac:spMkLst>
            <pc:docMk/>
            <pc:sldMk cId="1902410595" sldId="278"/>
            <ac:spMk id="12" creationId="{9267F70F-11C6-4597-9381-D0D80FC18FD9}"/>
          </ac:spMkLst>
        </pc:spChg>
        <pc:spChg chg="add del">
          <ac:chgData name="Aathith S" userId="S::sr8551@srmist.edu.in::9788501a-7f2a-42d5-85c5-3e9677585cf6" providerId="AD" clId="Web-{5F884B07-83CF-9786-578B-881B872F6436}" dt="2020-11-23T17:36:03.883" v="148"/>
          <ac:spMkLst>
            <pc:docMk/>
            <pc:sldMk cId="1902410595" sldId="278"/>
            <ac:spMk id="14" creationId="{2C20A93E-E407-4683-A405-147DE26132AD}"/>
          </ac:spMkLst>
        </pc:spChg>
        <pc:spChg chg="add del">
          <ac:chgData name="Aathith S" userId="S::sr8551@srmist.edu.in::9788501a-7f2a-42d5-85c5-3e9677585cf6" providerId="AD" clId="Web-{5F884B07-83CF-9786-578B-881B872F6436}" dt="2020-11-23T17:36:03.883" v="148"/>
          <ac:spMkLst>
            <pc:docMk/>
            <pc:sldMk cId="1902410595" sldId="278"/>
            <ac:spMk id="16" creationId="{9E8E3DD9-D235-48D9-A0EC-D6817EC84B75}"/>
          </ac:spMkLst>
        </pc:spChg>
        <pc:spChg chg="add del">
          <ac:chgData name="Aathith S" userId="S::sr8551@srmist.edu.in::9788501a-7f2a-42d5-85c5-3e9677585cf6" providerId="AD" clId="Web-{5F884B07-83CF-9786-578B-881B872F6436}" dt="2020-11-23T17:36:03.883" v="148"/>
          <ac:spMkLst>
            <pc:docMk/>
            <pc:sldMk cId="1902410595" sldId="278"/>
            <ac:spMk id="18" creationId="{EA83A145-578D-4A0B-94A7-AEAB2027D7EB}"/>
          </ac:spMkLst>
        </pc:spChg>
        <pc:picChg chg="mod">
          <ac:chgData name="Aathith S" userId="S::sr8551@srmist.edu.in::9788501a-7f2a-42d5-85c5-3e9677585cf6" providerId="AD" clId="Web-{5F884B07-83CF-9786-578B-881B872F6436}" dt="2020-11-23T17:36:03.883" v="148"/>
          <ac:picMkLst>
            <pc:docMk/>
            <pc:sldMk cId="1902410595" sldId="278"/>
            <ac:picMk id="5" creationId="{05FCD3E6-9C4C-4F0B-B332-464A5EB23A76}"/>
          </ac:picMkLst>
        </pc:picChg>
      </pc:sldChg>
      <pc:sldChg chg="addSp modSp mod setBg">
        <pc:chgData name="Aathith S" userId="S::sr8551@srmist.edu.in::9788501a-7f2a-42d5-85c5-3e9677585cf6" providerId="AD" clId="Web-{5F884B07-83CF-9786-578B-881B872F6436}" dt="2020-11-23T17:31:49.867" v="112"/>
        <pc:sldMkLst>
          <pc:docMk/>
          <pc:sldMk cId="1469367624" sldId="281"/>
        </pc:sldMkLst>
        <pc:spChg chg="mod">
          <ac:chgData name="Aathith S" userId="S::sr8551@srmist.edu.in::9788501a-7f2a-42d5-85c5-3e9677585cf6" providerId="AD" clId="Web-{5F884B07-83CF-9786-578B-881B872F6436}" dt="2020-11-23T17:31:49.867" v="112"/>
          <ac:spMkLst>
            <pc:docMk/>
            <pc:sldMk cId="1469367624" sldId="281"/>
            <ac:spMk id="2" creationId="{89E33410-CC78-427C-9443-2C1EF32AF06A}"/>
          </ac:spMkLst>
        </pc:spChg>
        <pc:spChg chg="add">
          <ac:chgData name="Aathith S" userId="S::sr8551@srmist.edu.in::9788501a-7f2a-42d5-85c5-3e9677585cf6" providerId="AD" clId="Web-{5F884B07-83CF-9786-578B-881B872F6436}" dt="2020-11-23T17:31:49.867" v="112"/>
          <ac:spMkLst>
            <pc:docMk/>
            <pc:sldMk cId="1469367624" sldId="281"/>
            <ac:spMk id="9" creationId="{7905BA41-EE6E-4F80-8636-447F22DD729A}"/>
          </ac:spMkLst>
        </pc:spChg>
        <pc:spChg chg="add">
          <ac:chgData name="Aathith S" userId="S::sr8551@srmist.edu.in::9788501a-7f2a-42d5-85c5-3e9677585cf6" providerId="AD" clId="Web-{5F884B07-83CF-9786-578B-881B872F6436}" dt="2020-11-23T17:31:49.867" v="112"/>
          <ac:spMkLst>
            <pc:docMk/>
            <pc:sldMk cId="1469367624" sldId="281"/>
            <ac:spMk id="11" creationId="{CD7549B2-EE05-4558-8C64-AC46755F2B25}"/>
          </ac:spMkLst>
        </pc:spChg>
        <pc:picChg chg="add">
          <ac:chgData name="Aathith S" userId="S::sr8551@srmist.edu.in::9788501a-7f2a-42d5-85c5-3e9677585cf6" providerId="AD" clId="Web-{5F884B07-83CF-9786-578B-881B872F6436}" dt="2020-11-23T17:31:49.867" v="112"/>
          <ac:picMkLst>
            <pc:docMk/>
            <pc:sldMk cId="1469367624" sldId="281"/>
            <ac:picMk id="6" creationId="{138FF672-0367-4D58-9AC4-5152A1998358}"/>
          </ac:picMkLst>
        </pc:picChg>
      </pc:sldChg>
      <pc:sldChg chg="addSp delSp modSp mod setBg">
        <pc:chgData name="Aathith S" userId="S::sr8551@srmist.edu.in::9788501a-7f2a-42d5-85c5-3e9677585cf6" providerId="AD" clId="Web-{5F884B07-83CF-9786-578B-881B872F6436}" dt="2020-11-23T17:31:56.945" v="115"/>
        <pc:sldMkLst>
          <pc:docMk/>
          <pc:sldMk cId="100912058" sldId="282"/>
        </pc:sldMkLst>
        <pc:spChg chg="mod">
          <ac:chgData name="Aathith S" userId="S::sr8551@srmist.edu.in::9788501a-7f2a-42d5-85c5-3e9677585cf6" providerId="AD" clId="Web-{5F884B07-83CF-9786-578B-881B872F6436}" dt="2020-11-23T17:31:56.945" v="115"/>
          <ac:spMkLst>
            <pc:docMk/>
            <pc:sldMk cId="100912058" sldId="282"/>
            <ac:spMk id="2" creationId="{04D1FA27-C5C7-4A78-A1F2-5CE87A8F6E0F}"/>
          </ac:spMkLst>
        </pc:spChg>
        <pc:spChg chg="add">
          <ac:chgData name="Aathith S" userId="S::sr8551@srmist.edu.in::9788501a-7f2a-42d5-85c5-3e9677585cf6" providerId="AD" clId="Web-{5F884B07-83CF-9786-578B-881B872F6436}" dt="2020-11-23T17:31:56.945" v="115"/>
          <ac:spMkLst>
            <pc:docMk/>
            <pc:sldMk cId="100912058" sldId="282"/>
            <ac:spMk id="4" creationId="{7905BA41-EE6E-4F80-8636-447F22DD729A}"/>
          </ac:spMkLst>
        </pc:spChg>
        <pc:spChg chg="add">
          <ac:chgData name="Aathith S" userId="S::sr8551@srmist.edu.in::9788501a-7f2a-42d5-85c5-3e9677585cf6" providerId="AD" clId="Web-{5F884B07-83CF-9786-578B-881B872F6436}" dt="2020-11-23T17:31:56.945" v="115"/>
          <ac:spMkLst>
            <pc:docMk/>
            <pc:sldMk cId="100912058" sldId="282"/>
            <ac:spMk id="5" creationId="{CD7549B2-EE05-4558-8C64-AC46755F2B25}"/>
          </ac:spMkLst>
        </pc:spChg>
        <pc:spChg chg="add del">
          <ac:chgData name="Aathith S" userId="S::sr8551@srmist.edu.in::9788501a-7f2a-42d5-85c5-3e9677585cf6" providerId="AD" clId="Web-{5F884B07-83CF-9786-578B-881B872F6436}" dt="2020-11-23T17:31:56.930" v="114"/>
          <ac:spMkLst>
            <pc:docMk/>
            <pc:sldMk cId="100912058" sldId="282"/>
            <ac:spMk id="9" creationId="{7905BA41-EE6E-4F80-8636-447F22DD729A}"/>
          </ac:spMkLst>
        </pc:spChg>
        <pc:spChg chg="add del">
          <ac:chgData name="Aathith S" userId="S::sr8551@srmist.edu.in::9788501a-7f2a-42d5-85c5-3e9677585cf6" providerId="AD" clId="Web-{5F884B07-83CF-9786-578B-881B872F6436}" dt="2020-11-23T17:31:56.930" v="114"/>
          <ac:spMkLst>
            <pc:docMk/>
            <pc:sldMk cId="100912058" sldId="282"/>
            <ac:spMk id="11" creationId="{CD7549B2-EE05-4558-8C64-AC46755F2B25}"/>
          </ac:spMkLst>
        </pc:spChg>
        <pc:picChg chg="add del">
          <ac:chgData name="Aathith S" userId="S::sr8551@srmist.edu.in::9788501a-7f2a-42d5-85c5-3e9677585cf6" providerId="AD" clId="Web-{5F884B07-83CF-9786-578B-881B872F6436}" dt="2020-11-23T17:31:56.930" v="114"/>
          <ac:picMkLst>
            <pc:docMk/>
            <pc:sldMk cId="100912058" sldId="282"/>
            <ac:picMk id="6" creationId="{2C41C4CC-CB5A-423F-B24A-179A600DF744}"/>
          </ac:picMkLst>
        </pc:picChg>
        <pc:picChg chg="add">
          <ac:chgData name="Aathith S" userId="S::sr8551@srmist.edu.in::9788501a-7f2a-42d5-85c5-3e9677585cf6" providerId="AD" clId="Web-{5F884B07-83CF-9786-578B-881B872F6436}" dt="2020-11-23T17:31:56.945" v="115"/>
          <ac:picMkLst>
            <pc:docMk/>
            <pc:sldMk cId="100912058" sldId="282"/>
            <ac:picMk id="7" creationId="{A9F83211-A6FC-4CAA-B80B-6C59D9C52FFD}"/>
          </ac:picMkLst>
        </pc:picChg>
      </pc:sldChg>
      <pc:sldChg chg="addSp modSp mod setBg">
        <pc:chgData name="Aathith S" userId="S::sr8551@srmist.edu.in::9788501a-7f2a-42d5-85c5-3e9677585cf6" providerId="AD" clId="Web-{5F884B07-83CF-9786-578B-881B872F6436}" dt="2020-11-23T17:36:28.789" v="149"/>
        <pc:sldMkLst>
          <pc:docMk/>
          <pc:sldMk cId="1079939939" sldId="283"/>
        </pc:sldMkLst>
        <pc:spChg chg="mod">
          <ac:chgData name="Aathith S" userId="S::sr8551@srmist.edu.in::9788501a-7f2a-42d5-85c5-3e9677585cf6" providerId="AD" clId="Web-{5F884B07-83CF-9786-578B-881B872F6436}" dt="2020-11-23T17:36:28.789" v="149"/>
          <ac:spMkLst>
            <pc:docMk/>
            <pc:sldMk cId="1079939939" sldId="283"/>
            <ac:spMk id="3" creationId="{9DC412A5-21A0-4E6B-AEB9-68EDB678AF4B}"/>
          </ac:spMkLst>
        </pc:spChg>
        <pc:spChg chg="add">
          <ac:chgData name="Aathith S" userId="S::sr8551@srmist.edu.in::9788501a-7f2a-42d5-85c5-3e9677585cf6" providerId="AD" clId="Web-{5F884B07-83CF-9786-578B-881B872F6436}" dt="2020-11-23T17:36:28.789" v="149"/>
          <ac:spMkLst>
            <pc:docMk/>
            <pc:sldMk cId="1079939939" sldId="283"/>
            <ac:spMk id="8" creationId="{76EFD3D9-44F0-4267-BCC1-1613E79D8274}"/>
          </ac:spMkLst>
        </pc:spChg>
        <pc:spChg chg="add">
          <ac:chgData name="Aathith S" userId="S::sr8551@srmist.edu.in::9788501a-7f2a-42d5-85c5-3e9677585cf6" providerId="AD" clId="Web-{5F884B07-83CF-9786-578B-881B872F6436}" dt="2020-11-23T17:36:28.789" v="149"/>
          <ac:spMkLst>
            <pc:docMk/>
            <pc:sldMk cId="1079939939" sldId="283"/>
            <ac:spMk id="10" creationId="{A779A851-95D6-41AF-937A-B0E4B7F6FA8D}"/>
          </ac:spMkLst>
        </pc:spChg>
        <pc:spChg chg="add">
          <ac:chgData name="Aathith S" userId="S::sr8551@srmist.edu.in::9788501a-7f2a-42d5-85c5-3e9677585cf6" providerId="AD" clId="Web-{5F884B07-83CF-9786-578B-881B872F6436}" dt="2020-11-23T17:36:28.789" v="149"/>
          <ac:spMkLst>
            <pc:docMk/>
            <pc:sldMk cId="1079939939" sldId="283"/>
            <ac:spMk id="12" creationId="{953FB2E7-B6CB-429C-81EB-D9516D6D5C8D}"/>
          </ac:spMkLst>
        </pc:spChg>
        <pc:spChg chg="add">
          <ac:chgData name="Aathith S" userId="S::sr8551@srmist.edu.in::9788501a-7f2a-42d5-85c5-3e9677585cf6" providerId="AD" clId="Web-{5F884B07-83CF-9786-578B-881B872F6436}" dt="2020-11-23T17:36:28.789" v="149"/>
          <ac:spMkLst>
            <pc:docMk/>
            <pc:sldMk cId="1079939939" sldId="283"/>
            <ac:spMk id="14" creationId="{2EC40DB1-B719-4A13-9A4D-0966B4B27866}"/>
          </ac:spMkLst>
        </pc:spChg>
        <pc:spChg chg="add">
          <ac:chgData name="Aathith S" userId="S::sr8551@srmist.edu.in::9788501a-7f2a-42d5-85c5-3e9677585cf6" providerId="AD" clId="Web-{5F884B07-83CF-9786-578B-881B872F6436}" dt="2020-11-23T17:36:28.789" v="149"/>
          <ac:spMkLst>
            <pc:docMk/>
            <pc:sldMk cId="1079939939" sldId="283"/>
            <ac:spMk id="16" creationId="{82211336-CFF3-412D-868A-6679C1004C45}"/>
          </ac:spMkLst>
        </pc:spChg>
      </pc:sldChg>
      <pc:sldChg chg="addSp modSp mod setBg">
        <pc:chgData name="Aathith S" userId="S::sr8551@srmist.edu.in::9788501a-7f2a-42d5-85c5-3e9677585cf6" providerId="AD" clId="Web-{5F884B07-83CF-9786-578B-881B872F6436}" dt="2020-11-23T17:36:36.414" v="150"/>
        <pc:sldMkLst>
          <pc:docMk/>
          <pc:sldMk cId="832009256" sldId="285"/>
        </pc:sldMkLst>
        <pc:spChg chg="mod">
          <ac:chgData name="Aathith S" userId="S::sr8551@srmist.edu.in::9788501a-7f2a-42d5-85c5-3e9677585cf6" providerId="AD" clId="Web-{5F884B07-83CF-9786-578B-881B872F6436}" dt="2020-11-23T17:36:36.414" v="150"/>
          <ac:spMkLst>
            <pc:docMk/>
            <pc:sldMk cId="832009256" sldId="285"/>
            <ac:spMk id="3" creationId="{D17D23C6-D4BE-4AB4-AF2A-24DE668C9867}"/>
          </ac:spMkLst>
        </pc:spChg>
        <pc:spChg chg="add">
          <ac:chgData name="Aathith S" userId="S::sr8551@srmist.edu.in::9788501a-7f2a-42d5-85c5-3e9677585cf6" providerId="AD" clId="Web-{5F884B07-83CF-9786-578B-881B872F6436}" dt="2020-11-23T17:36:36.414" v="150"/>
          <ac:spMkLst>
            <pc:docMk/>
            <pc:sldMk cId="832009256" sldId="285"/>
            <ac:spMk id="8" creationId="{C2F4CBFA-B385-4B16-B63B-29D40EBF7357}"/>
          </ac:spMkLst>
        </pc:spChg>
        <pc:grpChg chg="add">
          <ac:chgData name="Aathith S" userId="S::sr8551@srmist.edu.in::9788501a-7f2a-42d5-85c5-3e9677585cf6" providerId="AD" clId="Web-{5F884B07-83CF-9786-578B-881B872F6436}" dt="2020-11-23T17:36:36.414" v="150"/>
          <ac:grpSpMkLst>
            <pc:docMk/>
            <pc:sldMk cId="832009256" sldId="285"/>
            <ac:grpSpMk id="10" creationId="{F698CE04-5039-4B4D-B676-5DDF9467EA20}"/>
          </ac:grpSpMkLst>
        </pc:grpChg>
      </pc:sldChg>
      <pc:sldChg chg="addSp modSp mod setBg">
        <pc:chgData name="Aathith S" userId="S::sr8551@srmist.edu.in::9788501a-7f2a-42d5-85c5-3e9677585cf6" providerId="AD" clId="Web-{5F884B07-83CF-9786-578B-881B872F6436}" dt="2020-11-23T17:36:49.086" v="151"/>
        <pc:sldMkLst>
          <pc:docMk/>
          <pc:sldMk cId="1891443787" sldId="287"/>
        </pc:sldMkLst>
        <pc:spChg chg="mod">
          <ac:chgData name="Aathith S" userId="S::sr8551@srmist.edu.in::9788501a-7f2a-42d5-85c5-3e9677585cf6" providerId="AD" clId="Web-{5F884B07-83CF-9786-578B-881B872F6436}" dt="2020-11-23T17:36:49.086" v="151"/>
          <ac:spMkLst>
            <pc:docMk/>
            <pc:sldMk cId="1891443787" sldId="287"/>
            <ac:spMk id="3" creationId="{5CC9FC1D-AD0E-4548-B97F-C2126D943F45}"/>
          </ac:spMkLst>
        </pc:spChg>
        <pc:spChg chg="add">
          <ac:chgData name="Aathith S" userId="S::sr8551@srmist.edu.in::9788501a-7f2a-42d5-85c5-3e9677585cf6" providerId="AD" clId="Web-{5F884B07-83CF-9786-578B-881B872F6436}" dt="2020-11-23T17:36:49.086" v="151"/>
          <ac:spMkLst>
            <pc:docMk/>
            <pc:sldMk cId="1891443787" sldId="287"/>
            <ac:spMk id="8" creationId="{76EFD3D9-44F0-4267-BCC1-1613E79D8274}"/>
          </ac:spMkLst>
        </pc:spChg>
        <pc:spChg chg="add">
          <ac:chgData name="Aathith S" userId="S::sr8551@srmist.edu.in::9788501a-7f2a-42d5-85c5-3e9677585cf6" providerId="AD" clId="Web-{5F884B07-83CF-9786-578B-881B872F6436}" dt="2020-11-23T17:36:49.086" v="151"/>
          <ac:spMkLst>
            <pc:docMk/>
            <pc:sldMk cId="1891443787" sldId="287"/>
            <ac:spMk id="10" creationId="{A779A851-95D6-41AF-937A-B0E4B7F6FA8D}"/>
          </ac:spMkLst>
        </pc:spChg>
        <pc:spChg chg="add">
          <ac:chgData name="Aathith S" userId="S::sr8551@srmist.edu.in::9788501a-7f2a-42d5-85c5-3e9677585cf6" providerId="AD" clId="Web-{5F884B07-83CF-9786-578B-881B872F6436}" dt="2020-11-23T17:36:49.086" v="151"/>
          <ac:spMkLst>
            <pc:docMk/>
            <pc:sldMk cId="1891443787" sldId="287"/>
            <ac:spMk id="12" creationId="{953FB2E7-B6CB-429C-81EB-D9516D6D5C8D}"/>
          </ac:spMkLst>
        </pc:spChg>
        <pc:spChg chg="add">
          <ac:chgData name="Aathith S" userId="S::sr8551@srmist.edu.in::9788501a-7f2a-42d5-85c5-3e9677585cf6" providerId="AD" clId="Web-{5F884B07-83CF-9786-578B-881B872F6436}" dt="2020-11-23T17:36:49.086" v="151"/>
          <ac:spMkLst>
            <pc:docMk/>
            <pc:sldMk cId="1891443787" sldId="287"/>
            <ac:spMk id="14" creationId="{2EC40DB1-B719-4A13-9A4D-0966B4B27866}"/>
          </ac:spMkLst>
        </pc:spChg>
        <pc:spChg chg="add">
          <ac:chgData name="Aathith S" userId="S::sr8551@srmist.edu.in::9788501a-7f2a-42d5-85c5-3e9677585cf6" providerId="AD" clId="Web-{5F884B07-83CF-9786-578B-881B872F6436}" dt="2020-11-23T17:36:49.086" v="151"/>
          <ac:spMkLst>
            <pc:docMk/>
            <pc:sldMk cId="1891443787" sldId="287"/>
            <ac:spMk id="16" creationId="{82211336-CFF3-412D-868A-6679C1004C45}"/>
          </ac:spMkLst>
        </pc:spChg>
      </pc:sldChg>
      <pc:sldChg chg="addSp delSp modSp mod setBg">
        <pc:chgData name="Aathith S" userId="S::sr8551@srmist.edu.in::9788501a-7f2a-42d5-85c5-3e9677585cf6" providerId="AD" clId="Web-{5F884B07-83CF-9786-578B-881B872F6436}" dt="2020-11-23T17:36:57.226" v="152"/>
        <pc:sldMkLst>
          <pc:docMk/>
          <pc:sldMk cId="3009879419" sldId="288"/>
        </pc:sldMkLst>
        <pc:spChg chg="mod">
          <ac:chgData name="Aathith S" userId="S::sr8551@srmist.edu.in::9788501a-7f2a-42d5-85c5-3e9677585cf6" providerId="AD" clId="Web-{5F884B07-83CF-9786-578B-881B872F6436}" dt="2020-11-23T17:36:57.226" v="152"/>
          <ac:spMkLst>
            <pc:docMk/>
            <pc:sldMk cId="3009879419" sldId="288"/>
            <ac:spMk id="2" creationId="{CAA8DF6D-B878-48A2-AF9C-E1E9CE8F9F99}"/>
          </ac:spMkLst>
        </pc:spChg>
        <pc:spChg chg="del">
          <ac:chgData name="Aathith S" userId="S::sr8551@srmist.edu.in::9788501a-7f2a-42d5-85c5-3e9677585cf6" providerId="AD" clId="Web-{5F884B07-83CF-9786-578B-881B872F6436}" dt="2020-11-23T17:36:57.226" v="152"/>
          <ac:spMkLst>
            <pc:docMk/>
            <pc:sldMk cId="3009879419" sldId="288"/>
            <ac:spMk id="3" creationId="{2CDDB82C-21AD-4ED1-A86F-6DE6E32A675D}"/>
          </ac:spMkLst>
        </pc:spChg>
        <pc:spChg chg="add">
          <ac:chgData name="Aathith S" userId="S::sr8551@srmist.edu.in::9788501a-7f2a-42d5-85c5-3e9677585cf6" providerId="AD" clId="Web-{5F884B07-83CF-9786-578B-881B872F6436}" dt="2020-11-23T17:36:57.226" v="152"/>
          <ac:spMkLst>
            <pc:docMk/>
            <pc:sldMk cId="3009879419" sldId="288"/>
            <ac:spMk id="9" creationId="{68575C10-8187-4AC4-AD72-C754EAFD2867}"/>
          </ac:spMkLst>
        </pc:spChg>
        <pc:graphicFrameChg chg="add">
          <ac:chgData name="Aathith S" userId="S::sr8551@srmist.edu.in::9788501a-7f2a-42d5-85c5-3e9677585cf6" providerId="AD" clId="Web-{5F884B07-83CF-9786-578B-881B872F6436}" dt="2020-11-23T17:36:57.226" v="152"/>
          <ac:graphicFrameMkLst>
            <pc:docMk/>
            <pc:sldMk cId="3009879419" sldId="288"/>
            <ac:graphicFrameMk id="5" creationId="{EFCA8113-9ADE-4369-8EE8-8873D275B66E}"/>
          </ac:graphicFrameMkLst>
        </pc:graphicFrameChg>
        <pc:cxnChg chg="add">
          <ac:chgData name="Aathith S" userId="S::sr8551@srmist.edu.in::9788501a-7f2a-42d5-85c5-3e9677585cf6" providerId="AD" clId="Web-{5F884B07-83CF-9786-578B-881B872F6436}" dt="2020-11-23T17:36:57.226" v="152"/>
          <ac:cxnSpMkLst>
            <pc:docMk/>
            <pc:sldMk cId="3009879419" sldId="288"/>
            <ac:cxnSpMk id="11" creationId="{74E776C9-ED67-41B7-B3A3-4DF76EF3ACEE}"/>
          </ac:cxnSpMkLst>
        </pc:cxnChg>
      </pc:sldChg>
      <pc:sldChg chg="addSp modSp mod setBg">
        <pc:chgData name="Aathith S" userId="S::sr8551@srmist.edu.in::9788501a-7f2a-42d5-85c5-3e9677585cf6" providerId="AD" clId="Web-{5F884B07-83CF-9786-578B-881B872F6436}" dt="2020-11-23T17:37:20.883" v="158" actId="20577"/>
        <pc:sldMkLst>
          <pc:docMk/>
          <pc:sldMk cId="530119667" sldId="289"/>
        </pc:sldMkLst>
        <pc:spChg chg="mod">
          <ac:chgData name="Aathith S" userId="S::sr8551@srmist.edu.in::9788501a-7f2a-42d5-85c5-3e9677585cf6" providerId="AD" clId="Web-{5F884B07-83CF-9786-578B-881B872F6436}" dt="2020-11-23T17:37:12.914" v="153"/>
          <ac:spMkLst>
            <pc:docMk/>
            <pc:sldMk cId="530119667" sldId="289"/>
            <ac:spMk id="2" creationId="{9D6D73AC-0356-4B99-832F-31B3CE95398C}"/>
          </ac:spMkLst>
        </pc:spChg>
        <pc:spChg chg="mod">
          <ac:chgData name="Aathith S" userId="S::sr8551@srmist.edu.in::9788501a-7f2a-42d5-85c5-3e9677585cf6" providerId="AD" clId="Web-{5F884B07-83CF-9786-578B-881B872F6436}" dt="2020-11-23T17:37:20.883" v="158" actId="20577"/>
          <ac:spMkLst>
            <pc:docMk/>
            <pc:sldMk cId="530119667" sldId="289"/>
            <ac:spMk id="3" creationId="{F5F812ED-8D69-4469-AE75-A350758C8F21}"/>
          </ac:spMkLst>
        </pc:spChg>
        <pc:spChg chg="add">
          <ac:chgData name="Aathith S" userId="S::sr8551@srmist.edu.in::9788501a-7f2a-42d5-85c5-3e9677585cf6" providerId="AD" clId="Web-{5F884B07-83CF-9786-578B-881B872F6436}" dt="2020-11-23T17:37:12.914" v="153"/>
          <ac:spMkLst>
            <pc:docMk/>
            <pc:sldMk cId="530119667" sldId="289"/>
            <ac:spMk id="8" creationId="{4038CB10-1F5C-4D54-9DF7-12586DE5B007}"/>
          </ac:spMkLst>
        </pc:spChg>
        <pc:spChg chg="add">
          <ac:chgData name="Aathith S" userId="S::sr8551@srmist.edu.in::9788501a-7f2a-42d5-85c5-3e9677585cf6" providerId="AD" clId="Web-{5F884B07-83CF-9786-578B-881B872F6436}" dt="2020-11-23T17:37:12.914" v="153"/>
          <ac:spMkLst>
            <pc:docMk/>
            <pc:sldMk cId="530119667" sldId="289"/>
            <ac:spMk id="10" creationId="{73ED6512-6858-4552-B699-9A97FE9A4EA2}"/>
          </ac:spMkLst>
        </pc:spChg>
      </pc:sldChg>
      <pc:sldChg chg="addSp modSp mod setBg">
        <pc:chgData name="Aathith S" userId="S::sr8551@srmist.edu.in::9788501a-7f2a-42d5-85c5-3e9677585cf6" providerId="AD" clId="Web-{5F884B07-83CF-9786-578B-881B872F6436}" dt="2020-11-23T17:32:01.133" v="116"/>
        <pc:sldMkLst>
          <pc:docMk/>
          <pc:sldMk cId="430654066" sldId="290"/>
        </pc:sldMkLst>
        <pc:spChg chg="mod">
          <ac:chgData name="Aathith S" userId="S::sr8551@srmist.edu.in::9788501a-7f2a-42d5-85c5-3e9677585cf6" providerId="AD" clId="Web-{5F884B07-83CF-9786-578B-881B872F6436}" dt="2020-11-23T17:32:01.133" v="116"/>
          <ac:spMkLst>
            <pc:docMk/>
            <pc:sldMk cId="430654066" sldId="290"/>
            <ac:spMk id="2" creationId="{68154D5F-4656-401F-9EC3-506C78D8CE01}"/>
          </ac:spMkLst>
        </pc:spChg>
        <pc:spChg chg="add">
          <ac:chgData name="Aathith S" userId="S::sr8551@srmist.edu.in::9788501a-7f2a-42d5-85c5-3e9677585cf6" providerId="AD" clId="Web-{5F884B07-83CF-9786-578B-881B872F6436}" dt="2020-11-23T17:32:01.133" v="116"/>
          <ac:spMkLst>
            <pc:docMk/>
            <pc:sldMk cId="430654066" sldId="290"/>
            <ac:spMk id="9" creationId="{7905BA41-EE6E-4F80-8636-447F22DD729A}"/>
          </ac:spMkLst>
        </pc:spChg>
        <pc:spChg chg="add">
          <ac:chgData name="Aathith S" userId="S::sr8551@srmist.edu.in::9788501a-7f2a-42d5-85c5-3e9677585cf6" providerId="AD" clId="Web-{5F884B07-83CF-9786-578B-881B872F6436}" dt="2020-11-23T17:32:01.133" v="116"/>
          <ac:spMkLst>
            <pc:docMk/>
            <pc:sldMk cId="430654066" sldId="290"/>
            <ac:spMk id="11" creationId="{CD7549B2-EE05-4558-8C64-AC46755F2B25}"/>
          </ac:spMkLst>
        </pc:spChg>
        <pc:picChg chg="add">
          <ac:chgData name="Aathith S" userId="S::sr8551@srmist.edu.in::9788501a-7f2a-42d5-85c5-3e9677585cf6" providerId="AD" clId="Web-{5F884B07-83CF-9786-578B-881B872F6436}" dt="2020-11-23T17:32:01.133" v="116"/>
          <ac:picMkLst>
            <pc:docMk/>
            <pc:sldMk cId="430654066" sldId="290"/>
            <ac:picMk id="6" creationId="{F1740D8B-B571-433F-846C-D5D4FE91081E}"/>
          </ac:picMkLst>
        </pc:picChg>
      </pc:sldChg>
      <pc:sldChg chg="addSp delSp modSp mod setBg">
        <pc:chgData name="Aathith S" userId="S::sr8551@srmist.edu.in::9788501a-7f2a-42d5-85c5-3e9677585cf6" providerId="AD" clId="Web-{5F884B07-83CF-9786-578B-881B872F6436}" dt="2020-11-23T17:37:35.180" v="162"/>
        <pc:sldMkLst>
          <pc:docMk/>
          <pc:sldMk cId="1396136375" sldId="292"/>
        </pc:sldMkLst>
        <pc:spChg chg="mod">
          <ac:chgData name="Aathith S" userId="S::sr8551@srmist.edu.in::9788501a-7f2a-42d5-85c5-3e9677585cf6" providerId="AD" clId="Web-{5F884B07-83CF-9786-578B-881B872F6436}" dt="2020-11-23T17:37:35.180" v="162"/>
          <ac:spMkLst>
            <pc:docMk/>
            <pc:sldMk cId="1396136375" sldId="292"/>
            <ac:spMk id="2" creationId="{7C2D85A2-03C7-4068-9742-7DFB61A47545}"/>
          </ac:spMkLst>
        </pc:spChg>
        <pc:spChg chg="mod">
          <ac:chgData name="Aathith S" userId="S::sr8551@srmist.edu.in::9788501a-7f2a-42d5-85c5-3e9677585cf6" providerId="AD" clId="Web-{5F884B07-83CF-9786-578B-881B872F6436}" dt="2020-11-23T17:37:35.180" v="162"/>
          <ac:spMkLst>
            <pc:docMk/>
            <pc:sldMk cId="1396136375" sldId="292"/>
            <ac:spMk id="3" creationId="{F8DB19DF-261D-4C86-A8C8-BB98DB26384D}"/>
          </ac:spMkLst>
        </pc:spChg>
        <pc:spChg chg="add">
          <ac:chgData name="Aathith S" userId="S::sr8551@srmist.edu.in::9788501a-7f2a-42d5-85c5-3e9677585cf6" providerId="AD" clId="Web-{5F884B07-83CF-9786-578B-881B872F6436}" dt="2020-11-23T17:37:35.180" v="162"/>
          <ac:spMkLst>
            <pc:docMk/>
            <pc:sldMk cId="1396136375" sldId="292"/>
            <ac:spMk id="5" creationId="{E3E51905-F374-4E1A-97CF-B741584B74D5}"/>
          </ac:spMkLst>
        </pc:spChg>
        <pc:spChg chg="add">
          <ac:chgData name="Aathith S" userId="S::sr8551@srmist.edu.in::9788501a-7f2a-42d5-85c5-3e9677585cf6" providerId="AD" clId="Web-{5F884B07-83CF-9786-578B-881B872F6436}" dt="2020-11-23T17:37:35.180" v="162"/>
          <ac:spMkLst>
            <pc:docMk/>
            <pc:sldMk cId="1396136375" sldId="292"/>
            <ac:spMk id="6" creationId="{DDD926EC-6F88-4D89-9AED-1C4C1AC00E22}"/>
          </ac:spMkLst>
        </pc:spChg>
        <pc:spChg chg="add del">
          <ac:chgData name="Aathith S" userId="S::sr8551@srmist.edu.in::9788501a-7f2a-42d5-85c5-3e9677585cf6" providerId="AD" clId="Web-{5F884B07-83CF-9786-578B-881B872F6436}" dt="2020-11-23T17:37:35.148" v="161"/>
          <ac:spMkLst>
            <pc:docMk/>
            <pc:sldMk cId="1396136375" sldId="292"/>
            <ac:spMk id="8" creationId="{5C8908E2-EE49-44D2-9428-A28D2312A8D5}"/>
          </ac:spMkLst>
        </pc:spChg>
        <pc:spChg chg="add">
          <ac:chgData name="Aathith S" userId="S::sr8551@srmist.edu.in::9788501a-7f2a-42d5-85c5-3e9677585cf6" providerId="AD" clId="Web-{5F884B07-83CF-9786-578B-881B872F6436}" dt="2020-11-23T17:37:35.180" v="162"/>
          <ac:spMkLst>
            <pc:docMk/>
            <pc:sldMk cId="1396136375" sldId="292"/>
            <ac:spMk id="12" creationId="{A210685A-6235-45A7-850D-A6F555466EF7}"/>
          </ac:spMkLst>
        </pc:spChg>
        <pc:spChg chg="add del">
          <ac:chgData name="Aathith S" userId="S::sr8551@srmist.edu.in::9788501a-7f2a-42d5-85c5-3e9677585cf6" providerId="AD" clId="Web-{5F884B07-83CF-9786-578B-881B872F6436}" dt="2020-11-23T17:37:35.148" v="161"/>
          <ac:spMkLst>
            <pc:docMk/>
            <pc:sldMk cId="1396136375" sldId="292"/>
            <ac:spMk id="14" creationId="{BD92035A-AA2F-4CD8-A556-1CE8BDEC75BD}"/>
          </ac:spMkLst>
        </pc:spChg>
        <pc:spChg chg="add del">
          <ac:chgData name="Aathith S" userId="S::sr8551@srmist.edu.in::9788501a-7f2a-42d5-85c5-3e9677585cf6" providerId="AD" clId="Web-{5F884B07-83CF-9786-578B-881B872F6436}" dt="2020-11-23T17:37:35.148" v="161"/>
          <ac:spMkLst>
            <pc:docMk/>
            <pc:sldMk cId="1396136375" sldId="292"/>
            <ac:spMk id="16" creationId="{ED888B23-07FA-482A-96DF-47E31AF1A603}"/>
          </ac:spMkLst>
        </pc:spChg>
        <pc:grpChg chg="add">
          <ac:chgData name="Aathith S" userId="S::sr8551@srmist.edu.in::9788501a-7f2a-42d5-85c5-3e9677585cf6" providerId="AD" clId="Web-{5F884B07-83CF-9786-578B-881B872F6436}" dt="2020-11-23T17:37:35.180" v="162"/>
          <ac:grpSpMkLst>
            <pc:docMk/>
            <pc:sldMk cId="1396136375" sldId="292"/>
            <ac:grpSpMk id="7" creationId="{C4218787-E6A4-4B80-9264-401AC864C8A6}"/>
          </ac:grpSpMkLst>
        </pc:grpChg>
        <pc:grpChg chg="add del">
          <ac:chgData name="Aathith S" userId="S::sr8551@srmist.edu.in::9788501a-7f2a-42d5-85c5-3e9677585cf6" providerId="AD" clId="Web-{5F884B07-83CF-9786-578B-881B872F6436}" dt="2020-11-23T17:37:35.148" v="161"/>
          <ac:grpSpMkLst>
            <pc:docMk/>
            <pc:sldMk cId="1396136375" sldId="292"/>
            <ac:grpSpMk id="10" creationId="{5D1A9D8B-3117-4D9D-BDA4-DD81895098B0}"/>
          </ac:grpSpMkLst>
        </pc:grpChg>
        <pc:grpChg chg="add">
          <ac:chgData name="Aathith S" userId="S::sr8551@srmist.edu.in::9788501a-7f2a-42d5-85c5-3e9677585cf6" providerId="AD" clId="Web-{5F884B07-83CF-9786-578B-881B872F6436}" dt="2020-11-23T17:37:35.180" v="162"/>
          <ac:grpSpMkLst>
            <pc:docMk/>
            <pc:sldMk cId="1396136375" sldId="292"/>
            <ac:grpSpMk id="28" creationId="{0CAE4406-0262-4B0E-8BEC-062D5079F2EC}"/>
          </ac:grpSpMkLst>
        </pc:grpChg>
      </pc:sldChg>
      <pc:sldChg chg="addSp modSp mod setBg">
        <pc:chgData name="Aathith S" userId="S::sr8551@srmist.edu.in::9788501a-7f2a-42d5-85c5-3e9677585cf6" providerId="AD" clId="Web-{5F884B07-83CF-9786-578B-881B872F6436}" dt="2020-11-23T17:34:15.523" v="138"/>
        <pc:sldMkLst>
          <pc:docMk/>
          <pc:sldMk cId="776749036" sldId="293"/>
        </pc:sldMkLst>
        <pc:spChg chg="mod">
          <ac:chgData name="Aathith S" userId="S::sr8551@srmist.edu.in::9788501a-7f2a-42d5-85c5-3e9677585cf6" providerId="AD" clId="Web-{5F884B07-83CF-9786-578B-881B872F6436}" dt="2020-11-23T17:34:15.523" v="138"/>
          <ac:spMkLst>
            <pc:docMk/>
            <pc:sldMk cId="776749036" sldId="293"/>
            <ac:spMk id="2" creationId="{6C724FD5-FCE3-4360-B66D-1A725C2377BB}"/>
          </ac:spMkLst>
        </pc:spChg>
        <pc:spChg chg="add">
          <ac:chgData name="Aathith S" userId="S::sr8551@srmist.edu.in::9788501a-7f2a-42d5-85c5-3e9677585cf6" providerId="AD" clId="Web-{5F884B07-83CF-9786-578B-881B872F6436}" dt="2020-11-23T17:34:15.523" v="138"/>
          <ac:spMkLst>
            <pc:docMk/>
            <pc:sldMk cId="776749036" sldId="293"/>
            <ac:spMk id="9" creationId="{7905BA41-EE6E-4F80-8636-447F22DD729A}"/>
          </ac:spMkLst>
        </pc:spChg>
        <pc:spChg chg="add">
          <ac:chgData name="Aathith S" userId="S::sr8551@srmist.edu.in::9788501a-7f2a-42d5-85c5-3e9677585cf6" providerId="AD" clId="Web-{5F884B07-83CF-9786-578B-881B872F6436}" dt="2020-11-23T17:34:15.523" v="138"/>
          <ac:spMkLst>
            <pc:docMk/>
            <pc:sldMk cId="776749036" sldId="293"/>
            <ac:spMk id="11" creationId="{CD7549B2-EE05-4558-8C64-AC46755F2B25}"/>
          </ac:spMkLst>
        </pc:spChg>
        <pc:picChg chg="add">
          <ac:chgData name="Aathith S" userId="S::sr8551@srmist.edu.in::9788501a-7f2a-42d5-85c5-3e9677585cf6" providerId="AD" clId="Web-{5F884B07-83CF-9786-578B-881B872F6436}" dt="2020-11-23T17:34:15.523" v="138"/>
          <ac:picMkLst>
            <pc:docMk/>
            <pc:sldMk cId="776749036" sldId="293"/>
            <ac:picMk id="6" creationId="{0546EE1A-931F-4EFC-AEAD-A3C7F2FF1564}"/>
          </ac:picMkLst>
        </pc:picChg>
      </pc:sldChg>
      <pc:sldChg chg="addSp delSp modSp mod setBg">
        <pc:chgData name="Aathith S" userId="S::sr8551@srmist.edu.in::9788501a-7f2a-42d5-85c5-3e9677585cf6" providerId="AD" clId="Web-{5F884B07-83CF-9786-578B-881B872F6436}" dt="2020-11-23T17:32:16.617" v="121"/>
        <pc:sldMkLst>
          <pc:docMk/>
          <pc:sldMk cId="426059571" sldId="294"/>
        </pc:sldMkLst>
        <pc:spChg chg="mod">
          <ac:chgData name="Aathith S" userId="S::sr8551@srmist.edu.in::9788501a-7f2a-42d5-85c5-3e9677585cf6" providerId="AD" clId="Web-{5F884B07-83CF-9786-578B-881B872F6436}" dt="2020-11-23T17:32:16.617" v="121"/>
          <ac:spMkLst>
            <pc:docMk/>
            <pc:sldMk cId="426059571" sldId="294"/>
            <ac:spMk id="2" creationId="{588D848A-DDE7-4672-BFE8-B0DB5EF30929}"/>
          </ac:spMkLst>
        </pc:spChg>
        <pc:spChg chg="add del">
          <ac:chgData name="Aathith S" userId="S::sr8551@srmist.edu.in::9788501a-7f2a-42d5-85c5-3e9677585cf6" providerId="AD" clId="Web-{5F884B07-83CF-9786-578B-881B872F6436}" dt="2020-11-23T17:32:16.602" v="120"/>
          <ac:spMkLst>
            <pc:docMk/>
            <pc:sldMk cId="426059571" sldId="294"/>
            <ac:spMk id="4" creationId="{7905BA41-EE6E-4F80-8636-447F22DD729A}"/>
          </ac:spMkLst>
        </pc:spChg>
        <pc:spChg chg="add del">
          <ac:chgData name="Aathith S" userId="S::sr8551@srmist.edu.in::9788501a-7f2a-42d5-85c5-3e9677585cf6" providerId="AD" clId="Web-{5F884B07-83CF-9786-578B-881B872F6436}" dt="2020-11-23T17:32:16.602" v="120"/>
          <ac:spMkLst>
            <pc:docMk/>
            <pc:sldMk cId="426059571" sldId="294"/>
            <ac:spMk id="5" creationId="{CD7549B2-EE05-4558-8C64-AC46755F2B25}"/>
          </ac:spMkLst>
        </pc:spChg>
        <pc:spChg chg="add">
          <ac:chgData name="Aathith S" userId="S::sr8551@srmist.edu.in::9788501a-7f2a-42d5-85c5-3e9677585cf6" providerId="AD" clId="Web-{5F884B07-83CF-9786-578B-881B872F6436}" dt="2020-11-23T17:32:16.617" v="121"/>
          <ac:spMkLst>
            <pc:docMk/>
            <pc:sldMk cId="426059571" sldId="294"/>
            <ac:spMk id="8" creationId="{7905BA41-EE6E-4F80-8636-447F22DD729A}"/>
          </ac:spMkLst>
        </pc:spChg>
        <pc:spChg chg="add del">
          <ac:chgData name="Aathith S" userId="S::sr8551@srmist.edu.in::9788501a-7f2a-42d5-85c5-3e9677585cf6" providerId="AD" clId="Web-{5F884B07-83CF-9786-578B-881B872F6436}" dt="2020-11-23T17:32:08.305" v="118"/>
          <ac:spMkLst>
            <pc:docMk/>
            <pc:sldMk cId="426059571" sldId="294"/>
            <ac:spMk id="9" creationId="{7905BA41-EE6E-4F80-8636-447F22DD729A}"/>
          </ac:spMkLst>
        </pc:spChg>
        <pc:spChg chg="add">
          <ac:chgData name="Aathith S" userId="S::sr8551@srmist.edu.in::9788501a-7f2a-42d5-85c5-3e9677585cf6" providerId="AD" clId="Web-{5F884B07-83CF-9786-578B-881B872F6436}" dt="2020-11-23T17:32:16.617" v="121"/>
          <ac:spMkLst>
            <pc:docMk/>
            <pc:sldMk cId="426059571" sldId="294"/>
            <ac:spMk id="10" creationId="{CD7549B2-EE05-4558-8C64-AC46755F2B25}"/>
          </ac:spMkLst>
        </pc:spChg>
        <pc:spChg chg="add del">
          <ac:chgData name="Aathith S" userId="S::sr8551@srmist.edu.in::9788501a-7f2a-42d5-85c5-3e9677585cf6" providerId="AD" clId="Web-{5F884B07-83CF-9786-578B-881B872F6436}" dt="2020-11-23T17:32:08.305" v="118"/>
          <ac:spMkLst>
            <pc:docMk/>
            <pc:sldMk cId="426059571" sldId="294"/>
            <ac:spMk id="11" creationId="{CD7549B2-EE05-4558-8C64-AC46755F2B25}"/>
          </ac:spMkLst>
        </pc:spChg>
        <pc:picChg chg="add del">
          <ac:chgData name="Aathith S" userId="S::sr8551@srmist.edu.in::9788501a-7f2a-42d5-85c5-3e9677585cf6" providerId="AD" clId="Web-{5F884B07-83CF-9786-578B-881B872F6436}" dt="2020-11-23T17:32:08.305" v="118"/>
          <ac:picMkLst>
            <pc:docMk/>
            <pc:sldMk cId="426059571" sldId="294"/>
            <ac:picMk id="6" creationId="{9B63D4CF-1E22-45BC-A470-1CCFBB8B3B01}"/>
          </ac:picMkLst>
        </pc:picChg>
        <pc:picChg chg="add del">
          <ac:chgData name="Aathith S" userId="S::sr8551@srmist.edu.in::9788501a-7f2a-42d5-85c5-3e9677585cf6" providerId="AD" clId="Web-{5F884B07-83CF-9786-578B-881B872F6436}" dt="2020-11-23T17:32:16.602" v="120"/>
          <ac:picMkLst>
            <pc:docMk/>
            <pc:sldMk cId="426059571" sldId="294"/>
            <ac:picMk id="7" creationId="{C0C9DDFE-4361-4AA2-8E4F-9078E74F5EC3}"/>
          </ac:picMkLst>
        </pc:picChg>
        <pc:picChg chg="add">
          <ac:chgData name="Aathith S" userId="S::sr8551@srmist.edu.in::9788501a-7f2a-42d5-85c5-3e9677585cf6" providerId="AD" clId="Web-{5F884B07-83CF-9786-578B-881B872F6436}" dt="2020-11-23T17:32:16.617" v="121"/>
          <ac:picMkLst>
            <pc:docMk/>
            <pc:sldMk cId="426059571" sldId="294"/>
            <ac:picMk id="12" creationId="{9B63D4CF-1E22-45BC-A470-1CCFBB8B3B01}"/>
          </ac:picMkLst>
        </pc:picChg>
      </pc:sldChg>
      <pc:sldChg chg="addSp modSp mod setBg">
        <pc:chgData name="Aathith S" userId="S::sr8551@srmist.edu.in::9788501a-7f2a-42d5-85c5-3e9677585cf6" providerId="AD" clId="Web-{5F884B07-83CF-9786-578B-881B872F6436}" dt="2020-11-23T17:39:26.367" v="171"/>
        <pc:sldMkLst>
          <pc:docMk/>
          <pc:sldMk cId="2010260393" sldId="295"/>
        </pc:sldMkLst>
        <pc:spChg chg="mod">
          <ac:chgData name="Aathith S" userId="S::sr8551@srmist.edu.in::9788501a-7f2a-42d5-85c5-3e9677585cf6" providerId="AD" clId="Web-{5F884B07-83CF-9786-578B-881B872F6436}" dt="2020-11-23T17:39:26.367" v="171"/>
          <ac:spMkLst>
            <pc:docMk/>
            <pc:sldMk cId="2010260393" sldId="295"/>
            <ac:spMk id="2" creationId="{69E9EC14-645B-497C-9F88-D5583807E051}"/>
          </ac:spMkLst>
        </pc:spChg>
        <pc:spChg chg="mod">
          <ac:chgData name="Aathith S" userId="S::sr8551@srmist.edu.in::9788501a-7f2a-42d5-85c5-3e9677585cf6" providerId="AD" clId="Web-{5F884B07-83CF-9786-578B-881B872F6436}" dt="2020-11-23T17:39:26.367" v="171"/>
          <ac:spMkLst>
            <pc:docMk/>
            <pc:sldMk cId="2010260393" sldId="295"/>
            <ac:spMk id="3" creationId="{01A0C41D-03BB-441C-83C0-0DA554219250}"/>
          </ac:spMkLst>
        </pc:spChg>
        <pc:spChg chg="add">
          <ac:chgData name="Aathith S" userId="S::sr8551@srmist.edu.in::9788501a-7f2a-42d5-85c5-3e9677585cf6" providerId="AD" clId="Web-{5F884B07-83CF-9786-578B-881B872F6436}" dt="2020-11-23T17:39:26.367" v="171"/>
          <ac:spMkLst>
            <pc:docMk/>
            <pc:sldMk cId="2010260393" sldId="295"/>
            <ac:spMk id="8" creationId="{6BEF4656-0683-4420-BED2-A1C88CED7D80}"/>
          </ac:spMkLst>
        </pc:spChg>
        <pc:spChg chg="add">
          <ac:chgData name="Aathith S" userId="S::sr8551@srmist.edu.in::9788501a-7f2a-42d5-85c5-3e9677585cf6" providerId="AD" clId="Web-{5F884B07-83CF-9786-578B-881B872F6436}" dt="2020-11-23T17:39:26.367" v="171"/>
          <ac:spMkLst>
            <pc:docMk/>
            <pc:sldMk cId="2010260393" sldId="295"/>
            <ac:spMk id="33" creationId="{C4CCB850-8E75-43A0-AE24-BEE25764B197}"/>
          </ac:spMkLst>
        </pc:spChg>
        <pc:grpChg chg="add">
          <ac:chgData name="Aathith S" userId="S::sr8551@srmist.edu.in::9788501a-7f2a-42d5-85c5-3e9677585cf6" providerId="AD" clId="Web-{5F884B07-83CF-9786-578B-881B872F6436}" dt="2020-11-23T17:39:26.367" v="171"/>
          <ac:grpSpMkLst>
            <pc:docMk/>
            <pc:sldMk cId="2010260393" sldId="295"/>
            <ac:grpSpMk id="10" creationId="{C40C6DFE-A65D-4403-B6BC-B3955D185AF4}"/>
          </ac:grpSpMkLst>
        </pc:grpChg>
        <pc:cxnChg chg="add">
          <ac:chgData name="Aathith S" userId="S::sr8551@srmist.edu.in::9788501a-7f2a-42d5-85c5-3e9677585cf6" providerId="AD" clId="Web-{5F884B07-83CF-9786-578B-881B872F6436}" dt="2020-11-23T17:39:26.367" v="171"/>
          <ac:cxnSpMkLst>
            <pc:docMk/>
            <pc:sldMk cId="2010260393" sldId="295"/>
            <ac:cxnSpMk id="35" creationId="{3E2D009B-70F6-4703-A06F-6829E40A1156}"/>
          </ac:cxnSpMkLst>
        </pc:cxnChg>
      </pc:sldChg>
      <pc:sldChg chg="addSp modSp mod setBg">
        <pc:chgData name="Aathith S" userId="S::sr8551@srmist.edu.in::9788501a-7f2a-42d5-85c5-3e9677585cf6" providerId="AD" clId="Web-{5F884B07-83CF-9786-578B-881B872F6436}" dt="2020-11-23T17:38:22.758" v="164"/>
        <pc:sldMkLst>
          <pc:docMk/>
          <pc:sldMk cId="415860919" sldId="298"/>
        </pc:sldMkLst>
        <pc:spChg chg="mod">
          <ac:chgData name="Aathith S" userId="S::sr8551@srmist.edu.in::9788501a-7f2a-42d5-85c5-3e9677585cf6" providerId="AD" clId="Web-{5F884B07-83CF-9786-578B-881B872F6436}" dt="2020-11-23T17:38:22.758" v="164"/>
          <ac:spMkLst>
            <pc:docMk/>
            <pc:sldMk cId="415860919" sldId="298"/>
            <ac:spMk id="2" creationId="{0A10C38D-B3C2-4721-ACF7-59EE3519008B}"/>
          </ac:spMkLst>
        </pc:spChg>
        <pc:spChg chg="add">
          <ac:chgData name="Aathith S" userId="S::sr8551@srmist.edu.in::9788501a-7f2a-42d5-85c5-3e9677585cf6" providerId="AD" clId="Web-{5F884B07-83CF-9786-578B-881B872F6436}" dt="2020-11-23T17:38:22.758" v="164"/>
          <ac:spMkLst>
            <pc:docMk/>
            <pc:sldMk cId="415860919" sldId="298"/>
            <ac:spMk id="71" creationId="{C4169373-E625-4BAD-B93B-3BA93BE5B8A5}"/>
          </ac:spMkLst>
        </pc:spChg>
        <pc:spChg chg="add">
          <ac:chgData name="Aathith S" userId="S::sr8551@srmist.edu.in::9788501a-7f2a-42d5-85c5-3e9677585cf6" providerId="AD" clId="Web-{5F884B07-83CF-9786-578B-881B872F6436}" dt="2020-11-23T17:38:22.758" v="164"/>
          <ac:spMkLst>
            <pc:docMk/>
            <pc:sldMk cId="415860919" sldId="298"/>
            <ac:spMk id="73" creationId="{A5271697-90F1-4A23-8EF2-0179F2EAFACB}"/>
          </ac:spMkLst>
        </pc:spChg>
        <pc:spChg chg="add">
          <ac:chgData name="Aathith S" userId="S::sr8551@srmist.edu.in::9788501a-7f2a-42d5-85c5-3e9677585cf6" providerId="AD" clId="Web-{5F884B07-83CF-9786-578B-881B872F6436}" dt="2020-11-23T17:38:22.758" v="164"/>
          <ac:spMkLst>
            <pc:docMk/>
            <pc:sldMk cId="415860919" sldId="298"/>
            <ac:spMk id="75" creationId="{D9F5512A-48E1-4C07-B75E-3CCC517B6804}"/>
          </ac:spMkLst>
        </pc:spChg>
        <pc:grpChg chg="add">
          <ac:chgData name="Aathith S" userId="S::sr8551@srmist.edu.in::9788501a-7f2a-42d5-85c5-3e9677585cf6" providerId="AD" clId="Web-{5F884B07-83CF-9786-578B-881B872F6436}" dt="2020-11-23T17:38:22.758" v="164"/>
          <ac:grpSpMkLst>
            <pc:docMk/>
            <pc:sldMk cId="415860919" sldId="298"/>
            <ac:grpSpMk id="77" creationId="{2DF00571-E53F-4406-874C-D5333B3E8448}"/>
          </ac:grpSpMkLst>
        </pc:grpChg>
        <pc:picChg chg="mod">
          <ac:chgData name="Aathith S" userId="S::sr8551@srmist.edu.in::9788501a-7f2a-42d5-85c5-3e9677585cf6" providerId="AD" clId="Web-{5F884B07-83CF-9786-578B-881B872F6436}" dt="2020-11-23T17:38:22.758" v="164"/>
          <ac:picMkLst>
            <pc:docMk/>
            <pc:sldMk cId="415860919" sldId="298"/>
            <ac:picMk id="1026" creationId="{69C5087E-7289-48BF-937D-42007DBD5241}"/>
          </ac:picMkLst>
        </pc:picChg>
      </pc:sldChg>
      <pc:sldChg chg="addSp delSp modSp mod setBg">
        <pc:chgData name="Aathith S" userId="S::sr8551@srmist.edu.in::9788501a-7f2a-42d5-85c5-3e9677585cf6" providerId="AD" clId="Web-{5F884B07-83CF-9786-578B-881B872F6436}" dt="2020-11-23T17:38:41.320" v="167"/>
        <pc:sldMkLst>
          <pc:docMk/>
          <pc:sldMk cId="2435168346" sldId="300"/>
        </pc:sldMkLst>
        <pc:spChg chg="mod">
          <ac:chgData name="Aathith S" userId="S::sr8551@srmist.edu.in::9788501a-7f2a-42d5-85c5-3e9677585cf6" providerId="AD" clId="Web-{5F884B07-83CF-9786-578B-881B872F6436}" dt="2020-11-23T17:38:41.320" v="167"/>
          <ac:spMkLst>
            <pc:docMk/>
            <pc:sldMk cId="2435168346" sldId="300"/>
            <ac:spMk id="2" creationId="{BF7F6EA2-7A5E-4C7C-8C8F-51AB275ACA5C}"/>
          </ac:spMkLst>
        </pc:spChg>
        <pc:spChg chg="add del">
          <ac:chgData name="Aathith S" userId="S::sr8551@srmist.edu.in::9788501a-7f2a-42d5-85c5-3e9677585cf6" providerId="AD" clId="Web-{5F884B07-83CF-9786-578B-881B872F6436}" dt="2020-11-23T17:38:41.320" v="167"/>
          <ac:spMkLst>
            <pc:docMk/>
            <pc:sldMk cId="2435168346" sldId="300"/>
            <ac:spMk id="71" creationId="{C4169373-E625-4BAD-B93B-3BA93BE5B8A5}"/>
          </ac:spMkLst>
        </pc:spChg>
        <pc:spChg chg="add del">
          <ac:chgData name="Aathith S" userId="S::sr8551@srmist.edu.in::9788501a-7f2a-42d5-85c5-3e9677585cf6" providerId="AD" clId="Web-{5F884B07-83CF-9786-578B-881B872F6436}" dt="2020-11-23T17:38:41.320" v="167"/>
          <ac:spMkLst>
            <pc:docMk/>
            <pc:sldMk cId="2435168346" sldId="300"/>
            <ac:spMk id="73" creationId="{A5271697-90F1-4A23-8EF2-0179F2EAFACB}"/>
          </ac:spMkLst>
        </pc:spChg>
        <pc:spChg chg="add del">
          <ac:chgData name="Aathith S" userId="S::sr8551@srmist.edu.in::9788501a-7f2a-42d5-85c5-3e9677585cf6" providerId="AD" clId="Web-{5F884B07-83CF-9786-578B-881B872F6436}" dt="2020-11-23T17:38:41.320" v="167"/>
          <ac:spMkLst>
            <pc:docMk/>
            <pc:sldMk cId="2435168346" sldId="300"/>
            <ac:spMk id="75" creationId="{D9F5512A-48E1-4C07-B75E-3CCC517B6804}"/>
          </ac:spMkLst>
        </pc:spChg>
        <pc:spChg chg="add">
          <ac:chgData name="Aathith S" userId="S::sr8551@srmist.edu.in::9788501a-7f2a-42d5-85c5-3e9677585cf6" providerId="AD" clId="Web-{5F884B07-83CF-9786-578B-881B872F6436}" dt="2020-11-23T17:38:41.320" v="167"/>
          <ac:spMkLst>
            <pc:docMk/>
            <pc:sldMk cId="2435168346" sldId="300"/>
            <ac:spMk id="135" creationId="{19245A10-7F37-4569-80D2-2F692931E300}"/>
          </ac:spMkLst>
        </pc:spChg>
        <pc:spChg chg="add">
          <ac:chgData name="Aathith S" userId="S::sr8551@srmist.edu.in::9788501a-7f2a-42d5-85c5-3e9677585cf6" providerId="AD" clId="Web-{5F884B07-83CF-9786-578B-881B872F6436}" dt="2020-11-23T17:38:41.320" v="167"/>
          <ac:spMkLst>
            <pc:docMk/>
            <pc:sldMk cId="2435168346" sldId="300"/>
            <ac:spMk id="137" creationId="{9267F70F-11C6-4597-9381-D0D80FC18FD9}"/>
          </ac:spMkLst>
        </pc:spChg>
        <pc:spChg chg="add">
          <ac:chgData name="Aathith S" userId="S::sr8551@srmist.edu.in::9788501a-7f2a-42d5-85c5-3e9677585cf6" providerId="AD" clId="Web-{5F884B07-83CF-9786-578B-881B872F6436}" dt="2020-11-23T17:38:41.320" v="167"/>
          <ac:spMkLst>
            <pc:docMk/>
            <pc:sldMk cId="2435168346" sldId="300"/>
            <ac:spMk id="139" creationId="{2C20A93E-E407-4683-A405-147DE26132AD}"/>
          </ac:spMkLst>
        </pc:spChg>
        <pc:spChg chg="add">
          <ac:chgData name="Aathith S" userId="S::sr8551@srmist.edu.in::9788501a-7f2a-42d5-85c5-3e9677585cf6" providerId="AD" clId="Web-{5F884B07-83CF-9786-578B-881B872F6436}" dt="2020-11-23T17:38:41.320" v="167"/>
          <ac:spMkLst>
            <pc:docMk/>
            <pc:sldMk cId="2435168346" sldId="300"/>
            <ac:spMk id="141" creationId="{9E8E3DD9-D235-48D9-A0EC-D6817EC84B75}"/>
          </ac:spMkLst>
        </pc:spChg>
        <pc:spChg chg="add">
          <ac:chgData name="Aathith S" userId="S::sr8551@srmist.edu.in::9788501a-7f2a-42d5-85c5-3e9677585cf6" providerId="AD" clId="Web-{5F884B07-83CF-9786-578B-881B872F6436}" dt="2020-11-23T17:38:41.320" v="167"/>
          <ac:spMkLst>
            <pc:docMk/>
            <pc:sldMk cId="2435168346" sldId="300"/>
            <ac:spMk id="143" creationId="{EA83A145-578D-4A0B-94A7-AEAB2027D7EB}"/>
          </ac:spMkLst>
        </pc:spChg>
        <pc:grpChg chg="add del">
          <ac:chgData name="Aathith S" userId="S::sr8551@srmist.edu.in::9788501a-7f2a-42d5-85c5-3e9677585cf6" providerId="AD" clId="Web-{5F884B07-83CF-9786-578B-881B872F6436}" dt="2020-11-23T17:38:41.320" v="167"/>
          <ac:grpSpMkLst>
            <pc:docMk/>
            <pc:sldMk cId="2435168346" sldId="300"/>
            <ac:grpSpMk id="77" creationId="{2DF00571-E53F-4406-874C-D5333B3E8448}"/>
          </ac:grpSpMkLst>
        </pc:grpChg>
        <pc:picChg chg="mod">
          <ac:chgData name="Aathith S" userId="S::sr8551@srmist.edu.in::9788501a-7f2a-42d5-85c5-3e9677585cf6" providerId="AD" clId="Web-{5F884B07-83CF-9786-578B-881B872F6436}" dt="2020-11-23T17:38:41.320" v="167"/>
          <ac:picMkLst>
            <pc:docMk/>
            <pc:sldMk cId="2435168346" sldId="300"/>
            <ac:picMk id="2050" creationId="{C325537F-C870-4113-8720-034E1FE642AE}"/>
          </ac:picMkLst>
        </pc:picChg>
      </pc:sldChg>
      <pc:sldChg chg="addSp delSp modSp mod setBg">
        <pc:chgData name="Aathith S" userId="S::sr8551@srmist.edu.in::9788501a-7f2a-42d5-85c5-3e9677585cf6" providerId="AD" clId="Web-{5F884B07-83CF-9786-578B-881B872F6436}" dt="2020-11-23T17:43:35.898" v="197"/>
        <pc:sldMkLst>
          <pc:docMk/>
          <pc:sldMk cId="2477559594" sldId="301"/>
        </pc:sldMkLst>
        <pc:spChg chg="mod">
          <ac:chgData name="Aathith S" userId="S::sr8551@srmist.edu.in::9788501a-7f2a-42d5-85c5-3e9677585cf6" providerId="AD" clId="Web-{5F884B07-83CF-9786-578B-881B872F6436}" dt="2020-11-23T17:43:35.898" v="197"/>
          <ac:spMkLst>
            <pc:docMk/>
            <pc:sldMk cId="2477559594" sldId="301"/>
            <ac:spMk id="2" creationId="{9148174B-5377-4E72-9B2C-197178267763}"/>
          </ac:spMkLst>
        </pc:spChg>
        <pc:spChg chg="add del">
          <ac:chgData name="Aathith S" userId="S::sr8551@srmist.edu.in::9788501a-7f2a-42d5-85c5-3e9677585cf6" providerId="AD" clId="Web-{5F884B07-83CF-9786-578B-881B872F6436}" dt="2020-11-23T17:38:55.664" v="169"/>
          <ac:spMkLst>
            <pc:docMk/>
            <pc:sldMk cId="2477559594" sldId="301"/>
            <ac:spMk id="10" creationId="{19245A10-7F37-4569-80D2-2F692931E300}"/>
          </ac:spMkLst>
        </pc:spChg>
        <pc:spChg chg="add del">
          <ac:chgData name="Aathith S" userId="S::sr8551@srmist.edu.in::9788501a-7f2a-42d5-85c5-3e9677585cf6" providerId="AD" clId="Web-{5F884B07-83CF-9786-578B-881B872F6436}" dt="2020-11-23T17:38:55.664" v="169"/>
          <ac:spMkLst>
            <pc:docMk/>
            <pc:sldMk cId="2477559594" sldId="301"/>
            <ac:spMk id="12" creationId="{9267F70F-11C6-4597-9381-D0D80FC18FD9}"/>
          </ac:spMkLst>
        </pc:spChg>
        <pc:spChg chg="add del">
          <ac:chgData name="Aathith S" userId="S::sr8551@srmist.edu.in::9788501a-7f2a-42d5-85c5-3e9677585cf6" providerId="AD" clId="Web-{5F884B07-83CF-9786-578B-881B872F6436}" dt="2020-11-23T17:38:55.664" v="169"/>
          <ac:spMkLst>
            <pc:docMk/>
            <pc:sldMk cId="2477559594" sldId="301"/>
            <ac:spMk id="14" creationId="{2C20A93E-E407-4683-A405-147DE26132AD}"/>
          </ac:spMkLst>
        </pc:spChg>
        <pc:spChg chg="add del">
          <ac:chgData name="Aathith S" userId="S::sr8551@srmist.edu.in::9788501a-7f2a-42d5-85c5-3e9677585cf6" providerId="AD" clId="Web-{5F884B07-83CF-9786-578B-881B872F6436}" dt="2020-11-23T17:38:55.664" v="169"/>
          <ac:spMkLst>
            <pc:docMk/>
            <pc:sldMk cId="2477559594" sldId="301"/>
            <ac:spMk id="16" creationId="{9E8E3DD9-D235-48D9-A0EC-D6817EC84B75}"/>
          </ac:spMkLst>
        </pc:spChg>
        <pc:spChg chg="add del">
          <ac:chgData name="Aathith S" userId="S::sr8551@srmist.edu.in::9788501a-7f2a-42d5-85c5-3e9677585cf6" providerId="AD" clId="Web-{5F884B07-83CF-9786-578B-881B872F6436}" dt="2020-11-23T17:38:55.664" v="169"/>
          <ac:spMkLst>
            <pc:docMk/>
            <pc:sldMk cId="2477559594" sldId="301"/>
            <ac:spMk id="18" creationId="{EA83A145-578D-4A0B-94A7-AEAB2027D7EB}"/>
          </ac:spMkLst>
        </pc:spChg>
        <pc:spChg chg="add del">
          <ac:chgData name="Aathith S" userId="S::sr8551@srmist.edu.in::9788501a-7f2a-42d5-85c5-3e9677585cf6" providerId="AD" clId="Web-{5F884B07-83CF-9786-578B-881B872F6436}" dt="2020-11-23T17:42:57.664" v="191"/>
          <ac:spMkLst>
            <pc:docMk/>
            <pc:sldMk cId="2477559594" sldId="301"/>
            <ac:spMk id="36" creationId="{C3896A03-3945-419A-B66B-4EE266EDD152}"/>
          </ac:spMkLst>
        </pc:spChg>
        <pc:spChg chg="add del">
          <ac:chgData name="Aathith S" userId="S::sr8551@srmist.edu.in::9788501a-7f2a-42d5-85c5-3e9677585cf6" providerId="AD" clId="Web-{5F884B07-83CF-9786-578B-881B872F6436}" dt="2020-11-23T17:42:57.664" v="191"/>
          <ac:spMkLst>
            <pc:docMk/>
            <pc:sldMk cId="2477559594" sldId="301"/>
            <ac:spMk id="37" creationId="{B34F5AD2-EDBD-4BBD-A55C-EAFFD0C7097A}"/>
          </ac:spMkLst>
        </pc:spChg>
        <pc:spChg chg="add del">
          <ac:chgData name="Aathith S" userId="S::sr8551@srmist.edu.in::9788501a-7f2a-42d5-85c5-3e9677585cf6" providerId="AD" clId="Web-{5F884B07-83CF-9786-578B-881B872F6436}" dt="2020-11-23T17:42:29.398" v="186"/>
          <ac:spMkLst>
            <pc:docMk/>
            <pc:sldMk cId="2477559594" sldId="301"/>
            <ac:spMk id="39" creationId="{3A826B85-D58A-48FB-ABB8-881A5F8CC27B}"/>
          </ac:spMkLst>
        </pc:spChg>
        <pc:spChg chg="add del">
          <ac:chgData name="Aathith S" userId="S::sr8551@srmist.edu.in::9788501a-7f2a-42d5-85c5-3e9677585cf6" providerId="AD" clId="Web-{5F884B07-83CF-9786-578B-881B872F6436}" dt="2020-11-23T17:42:29.398" v="186"/>
          <ac:spMkLst>
            <pc:docMk/>
            <pc:sldMk cId="2477559594" sldId="301"/>
            <ac:spMk id="41" creationId="{20B579A7-44A3-4863-B4F6-E1E3D667A58D}"/>
          </ac:spMkLst>
        </pc:spChg>
        <pc:spChg chg="add del">
          <ac:chgData name="Aathith S" userId="S::sr8551@srmist.edu.in::9788501a-7f2a-42d5-85c5-3e9677585cf6" providerId="AD" clId="Web-{5F884B07-83CF-9786-578B-881B872F6436}" dt="2020-11-23T17:42:57.664" v="191"/>
          <ac:spMkLst>
            <pc:docMk/>
            <pc:sldMk cId="2477559594" sldId="301"/>
            <ac:spMk id="43" creationId="{6832F003-FCA6-4CFB-A2EA-308F3AA257D1}"/>
          </ac:spMkLst>
        </pc:spChg>
        <pc:spChg chg="add del">
          <ac:chgData name="Aathith S" userId="S::sr8551@srmist.edu.in::9788501a-7f2a-42d5-85c5-3e9677585cf6" providerId="AD" clId="Web-{5F884B07-83CF-9786-578B-881B872F6436}" dt="2020-11-23T17:43:35.898" v="197"/>
          <ac:spMkLst>
            <pc:docMk/>
            <pc:sldMk cId="2477559594" sldId="301"/>
            <ac:spMk id="48" creationId="{5922BD39-6B5B-493A-BE62-58ECD0F7A75A}"/>
          </ac:spMkLst>
        </pc:spChg>
        <pc:spChg chg="add del">
          <ac:chgData name="Aathith S" userId="S::sr8551@srmist.edu.in::9788501a-7f2a-42d5-85c5-3e9677585cf6" providerId="AD" clId="Web-{5F884B07-83CF-9786-578B-881B872F6436}" dt="2020-11-23T17:43:35.898" v="197"/>
          <ac:spMkLst>
            <pc:docMk/>
            <pc:sldMk cId="2477559594" sldId="301"/>
            <ac:spMk id="52" creationId="{53FD85F6-ECDC-4124-9916-6444E142C663}"/>
          </ac:spMkLst>
        </pc:spChg>
        <pc:spChg chg="add del">
          <ac:chgData name="Aathith S" userId="S::sr8551@srmist.edu.in::9788501a-7f2a-42d5-85c5-3e9677585cf6" providerId="AD" clId="Web-{5F884B07-83CF-9786-578B-881B872F6436}" dt="2020-11-23T17:43:35.898" v="197"/>
          <ac:spMkLst>
            <pc:docMk/>
            <pc:sldMk cId="2477559594" sldId="301"/>
            <ac:spMk id="54" creationId="{FB5D26B4-74AD-4118-8F13-7051DA3BFA87}"/>
          </ac:spMkLst>
        </pc:spChg>
        <pc:spChg chg="add del">
          <ac:chgData name="Aathith S" userId="S::sr8551@srmist.edu.in::9788501a-7f2a-42d5-85c5-3e9677585cf6" providerId="AD" clId="Web-{5F884B07-83CF-9786-578B-881B872F6436}" dt="2020-11-23T17:43:35.898" v="197"/>
          <ac:spMkLst>
            <pc:docMk/>
            <pc:sldMk cId="2477559594" sldId="301"/>
            <ac:spMk id="59" creationId="{C3896A03-3945-419A-B66B-4EE266EDD152}"/>
          </ac:spMkLst>
        </pc:spChg>
        <pc:spChg chg="add del">
          <ac:chgData name="Aathith S" userId="S::sr8551@srmist.edu.in::9788501a-7f2a-42d5-85c5-3e9677585cf6" providerId="AD" clId="Web-{5F884B07-83CF-9786-578B-881B872F6436}" dt="2020-11-23T17:43:35.898" v="197"/>
          <ac:spMkLst>
            <pc:docMk/>
            <pc:sldMk cId="2477559594" sldId="301"/>
            <ac:spMk id="61" creationId="{B34F5AD2-EDBD-4BBD-A55C-EAFFD0C7097A}"/>
          </ac:spMkLst>
        </pc:spChg>
        <pc:spChg chg="add del">
          <ac:chgData name="Aathith S" userId="S::sr8551@srmist.edu.in::9788501a-7f2a-42d5-85c5-3e9677585cf6" providerId="AD" clId="Web-{5F884B07-83CF-9786-578B-881B872F6436}" dt="2020-11-23T17:43:35.898" v="197"/>
          <ac:spMkLst>
            <pc:docMk/>
            <pc:sldMk cId="2477559594" sldId="301"/>
            <ac:spMk id="63" creationId="{6832F003-FCA6-4CFB-A2EA-308F3AA257D1}"/>
          </ac:spMkLst>
        </pc:spChg>
        <pc:grpChg chg="add del">
          <ac:chgData name="Aathith S" userId="S::sr8551@srmist.edu.in::9788501a-7f2a-42d5-85c5-3e9677585cf6" providerId="AD" clId="Web-{5F884B07-83CF-9786-578B-881B872F6436}" dt="2020-11-23T17:42:29.415" v="187"/>
          <ac:grpSpMkLst>
            <pc:docMk/>
            <pc:sldMk cId="2477559594" sldId="301"/>
            <ac:grpSpMk id="7" creationId="{660183B9-451D-4EA3-9633-D2F4EC95C2B8}"/>
          </ac:grpSpMkLst>
        </pc:grpChg>
        <pc:grpChg chg="add del">
          <ac:chgData name="Aathith S" userId="S::sr8551@srmist.edu.in::9788501a-7f2a-42d5-85c5-3e9677585cf6" providerId="AD" clId="Web-{5F884B07-83CF-9786-578B-881B872F6436}" dt="2020-11-23T17:42:29.415" v="187"/>
          <ac:grpSpMkLst>
            <pc:docMk/>
            <pc:sldMk cId="2477559594" sldId="301"/>
            <ac:grpSpMk id="31" creationId="{2ECE8254-788A-4B6C-BF28-CCE1BEB83E1B}"/>
          </ac:grpSpMkLst>
        </pc:grpChg>
        <pc:picChg chg="mod">
          <ac:chgData name="Aathith S" userId="S::sr8551@srmist.edu.in::9788501a-7f2a-42d5-85c5-3e9677585cf6" providerId="AD" clId="Web-{5F884B07-83CF-9786-578B-881B872F6436}" dt="2020-11-23T17:43:35.898" v="197"/>
          <ac:picMkLst>
            <pc:docMk/>
            <pc:sldMk cId="2477559594" sldId="301"/>
            <ac:picMk id="5" creationId="{E932DE81-D796-4D50-B3A6-2669AC007E5D}"/>
          </ac:picMkLst>
        </pc:picChg>
        <pc:picChg chg="add del">
          <ac:chgData name="Aathith S" userId="S::sr8551@srmist.edu.in::9788501a-7f2a-42d5-85c5-3e9677585cf6" providerId="AD" clId="Web-{5F884B07-83CF-9786-578B-881B872F6436}" dt="2020-11-23T17:43:35.898" v="197"/>
          <ac:picMkLst>
            <pc:docMk/>
            <pc:sldMk cId="2477559594" sldId="301"/>
            <ac:picMk id="50" creationId="{4741521E-DC76-41B9-8A47-448CD4F9FA46}"/>
          </ac:picMkLst>
        </pc:picChg>
      </pc:sldChg>
      <pc:sldChg chg="addSp modSp mod setBg">
        <pc:chgData name="Aathith S" userId="S::sr8551@srmist.edu.in::9788501a-7f2a-42d5-85c5-3e9677585cf6" providerId="AD" clId="Web-{5F884B07-83CF-9786-578B-881B872F6436}" dt="2020-11-23T17:38:02.476" v="163"/>
        <pc:sldMkLst>
          <pc:docMk/>
          <pc:sldMk cId="20348620" sldId="302"/>
        </pc:sldMkLst>
        <pc:spChg chg="mod">
          <ac:chgData name="Aathith S" userId="S::sr8551@srmist.edu.in::9788501a-7f2a-42d5-85c5-3e9677585cf6" providerId="AD" clId="Web-{5F884B07-83CF-9786-578B-881B872F6436}" dt="2020-11-23T17:38:02.476" v="163"/>
          <ac:spMkLst>
            <pc:docMk/>
            <pc:sldMk cId="20348620" sldId="302"/>
            <ac:spMk id="2" creationId="{E7624FCE-BE33-414A-B187-470CBF4FA24E}"/>
          </ac:spMkLst>
        </pc:spChg>
        <pc:spChg chg="mod">
          <ac:chgData name="Aathith S" userId="S::sr8551@srmist.edu.in::9788501a-7f2a-42d5-85c5-3e9677585cf6" providerId="AD" clId="Web-{5F884B07-83CF-9786-578B-881B872F6436}" dt="2020-11-23T17:38:02.476" v="163"/>
          <ac:spMkLst>
            <pc:docMk/>
            <pc:sldMk cId="20348620" sldId="302"/>
            <ac:spMk id="3" creationId="{0DBFC830-B96F-4C7A-A131-17CD6CAC4E3B}"/>
          </ac:spMkLst>
        </pc:spChg>
        <pc:spChg chg="add">
          <ac:chgData name="Aathith S" userId="S::sr8551@srmist.edu.in::9788501a-7f2a-42d5-85c5-3e9677585cf6" providerId="AD" clId="Web-{5F884B07-83CF-9786-578B-881B872F6436}" dt="2020-11-23T17:38:02.476" v="163"/>
          <ac:spMkLst>
            <pc:docMk/>
            <pc:sldMk cId="20348620" sldId="302"/>
            <ac:spMk id="8" creationId="{76EFD3D9-44F0-4267-BCC1-1613E79D8274}"/>
          </ac:spMkLst>
        </pc:spChg>
        <pc:spChg chg="add">
          <ac:chgData name="Aathith S" userId="S::sr8551@srmist.edu.in::9788501a-7f2a-42d5-85c5-3e9677585cf6" providerId="AD" clId="Web-{5F884B07-83CF-9786-578B-881B872F6436}" dt="2020-11-23T17:38:02.476" v="163"/>
          <ac:spMkLst>
            <pc:docMk/>
            <pc:sldMk cId="20348620" sldId="302"/>
            <ac:spMk id="10" creationId="{A779A851-95D6-41AF-937A-B0E4B7F6FA8D}"/>
          </ac:spMkLst>
        </pc:spChg>
        <pc:spChg chg="add">
          <ac:chgData name="Aathith S" userId="S::sr8551@srmist.edu.in::9788501a-7f2a-42d5-85c5-3e9677585cf6" providerId="AD" clId="Web-{5F884B07-83CF-9786-578B-881B872F6436}" dt="2020-11-23T17:38:02.476" v="163"/>
          <ac:spMkLst>
            <pc:docMk/>
            <pc:sldMk cId="20348620" sldId="302"/>
            <ac:spMk id="12" creationId="{953FB2E7-B6CB-429C-81EB-D9516D6D5C8D}"/>
          </ac:spMkLst>
        </pc:spChg>
        <pc:spChg chg="add">
          <ac:chgData name="Aathith S" userId="S::sr8551@srmist.edu.in::9788501a-7f2a-42d5-85c5-3e9677585cf6" providerId="AD" clId="Web-{5F884B07-83CF-9786-578B-881B872F6436}" dt="2020-11-23T17:38:02.476" v="163"/>
          <ac:spMkLst>
            <pc:docMk/>
            <pc:sldMk cId="20348620" sldId="302"/>
            <ac:spMk id="14" creationId="{2EC40DB1-B719-4A13-9A4D-0966B4B27866}"/>
          </ac:spMkLst>
        </pc:spChg>
        <pc:spChg chg="add">
          <ac:chgData name="Aathith S" userId="S::sr8551@srmist.edu.in::9788501a-7f2a-42d5-85c5-3e9677585cf6" providerId="AD" clId="Web-{5F884B07-83CF-9786-578B-881B872F6436}" dt="2020-11-23T17:38:02.476" v="163"/>
          <ac:spMkLst>
            <pc:docMk/>
            <pc:sldMk cId="20348620" sldId="302"/>
            <ac:spMk id="16" creationId="{82211336-CFF3-412D-868A-6679C1004C45}"/>
          </ac:spMkLst>
        </pc:spChg>
      </pc:sldChg>
      <pc:sldChg chg="addSp modSp mod setBg">
        <pc:chgData name="Aathith S" userId="S::sr8551@srmist.edu.in::9788501a-7f2a-42d5-85c5-3e9677585cf6" providerId="AD" clId="Web-{5F884B07-83CF-9786-578B-881B872F6436}" dt="2020-11-23T17:39:36.461" v="172"/>
        <pc:sldMkLst>
          <pc:docMk/>
          <pc:sldMk cId="2397548883" sldId="303"/>
        </pc:sldMkLst>
        <pc:spChg chg="mod">
          <ac:chgData name="Aathith S" userId="S::sr8551@srmist.edu.in::9788501a-7f2a-42d5-85c5-3e9677585cf6" providerId="AD" clId="Web-{5F884B07-83CF-9786-578B-881B872F6436}" dt="2020-11-23T17:39:36.461" v="172"/>
          <ac:spMkLst>
            <pc:docMk/>
            <pc:sldMk cId="2397548883" sldId="303"/>
            <ac:spMk id="2" creationId="{54F8EBEF-4A61-4605-B5A1-076D208E7459}"/>
          </ac:spMkLst>
        </pc:spChg>
        <pc:spChg chg="mod">
          <ac:chgData name="Aathith S" userId="S::sr8551@srmist.edu.in::9788501a-7f2a-42d5-85c5-3e9677585cf6" providerId="AD" clId="Web-{5F884B07-83CF-9786-578B-881B872F6436}" dt="2020-11-23T17:39:36.461" v="172"/>
          <ac:spMkLst>
            <pc:docMk/>
            <pc:sldMk cId="2397548883" sldId="303"/>
            <ac:spMk id="3" creationId="{37418A99-6C8D-4AF5-8F96-84A8599CEA3E}"/>
          </ac:spMkLst>
        </pc:spChg>
        <pc:spChg chg="add">
          <ac:chgData name="Aathith S" userId="S::sr8551@srmist.edu.in::9788501a-7f2a-42d5-85c5-3e9677585cf6" providerId="AD" clId="Web-{5F884B07-83CF-9786-578B-881B872F6436}" dt="2020-11-23T17:39:36.461" v="172"/>
          <ac:spMkLst>
            <pc:docMk/>
            <pc:sldMk cId="2397548883" sldId="303"/>
            <ac:spMk id="8" creationId="{6BEF4656-0683-4420-BED2-A1C88CED7D80}"/>
          </ac:spMkLst>
        </pc:spChg>
        <pc:spChg chg="add">
          <ac:chgData name="Aathith S" userId="S::sr8551@srmist.edu.in::9788501a-7f2a-42d5-85c5-3e9677585cf6" providerId="AD" clId="Web-{5F884B07-83CF-9786-578B-881B872F6436}" dt="2020-11-23T17:39:36.461" v="172"/>
          <ac:spMkLst>
            <pc:docMk/>
            <pc:sldMk cId="2397548883" sldId="303"/>
            <ac:spMk id="33" creationId="{C4CCB850-8E75-43A0-AE24-BEE25764B197}"/>
          </ac:spMkLst>
        </pc:spChg>
        <pc:grpChg chg="add">
          <ac:chgData name="Aathith S" userId="S::sr8551@srmist.edu.in::9788501a-7f2a-42d5-85c5-3e9677585cf6" providerId="AD" clId="Web-{5F884B07-83CF-9786-578B-881B872F6436}" dt="2020-11-23T17:39:36.461" v="172"/>
          <ac:grpSpMkLst>
            <pc:docMk/>
            <pc:sldMk cId="2397548883" sldId="303"/>
            <ac:grpSpMk id="10" creationId="{C40C6DFE-A65D-4403-B6BC-B3955D185AF4}"/>
          </ac:grpSpMkLst>
        </pc:grpChg>
        <pc:cxnChg chg="add">
          <ac:chgData name="Aathith S" userId="S::sr8551@srmist.edu.in::9788501a-7f2a-42d5-85c5-3e9677585cf6" providerId="AD" clId="Web-{5F884B07-83CF-9786-578B-881B872F6436}" dt="2020-11-23T17:39:36.461" v="172"/>
          <ac:cxnSpMkLst>
            <pc:docMk/>
            <pc:sldMk cId="2397548883" sldId="303"/>
            <ac:cxnSpMk id="35" creationId="{3E2D009B-70F6-4703-A06F-6829E40A1156}"/>
          </ac:cxnSpMkLst>
        </pc:cxnChg>
      </pc:sldChg>
    </pc:docChg>
  </pc:docChgLst>
  <pc:docChgLst>
    <pc:chgData name="Aathith S" userId="S::sr8551@srmist.edu.in::9788501a-7f2a-42d5-85c5-3e9677585cf6" providerId="AD" clId="Web-{3540D8F8-1648-407B-A3F5-B54475047F59}"/>
    <pc:docChg chg="modSld">
      <pc:chgData name="Aathith S" userId="S::sr8551@srmist.edu.in::9788501a-7f2a-42d5-85c5-3e9677585cf6" providerId="AD" clId="Web-{3540D8F8-1648-407B-A3F5-B54475047F59}" dt="2020-12-01T16:13:03.756" v="0" actId="1076"/>
      <pc:docMkLst>
        <pc:docMk/>
      </pc:docMkLst>
      <pc:sldChg chg="modSp">
        <pc:chgData name="Aathith S" userId="S::sr8551@srmist.edu.in::9788501a-7f2a-42d5-85c5-3e9677585cf6" providerId="AD" clId="Web-{3540D8F8-1648-407B-A3F5-B54475047F59}" dt="2020-12-01T16:13:03.756" v="0" actId="1076"/>
        <pc:sldMkLst>
          <pc:docMk/>
          <pc:sldMk cId="1188469120" sldId="260"/>
        </pc:sldMkLst>
        <pc:graphicFrameChg chg="mod">
          <ac:chgData name="Aathith S" userId="S::sr8551@srmist.edu.in::9788501a-7f2a-42d5-85c5-3e9677585cf6" providerId="AD" clId="Web-{3540D8F8-1648-407B-A3F5-B54475047F59}" dt="2020-12-01T16:13:03.756" v="0" actId="1076"/>
          <ac:graphicFrameMkLst>
            <pc:docMk/>
            <pc:sldMk cId="1188469120" sldId="260"/>
            <ac:graphicFrameMk id="5" creationId="{443B582A-C6E6-44FC-A5EC-4CC0D8EB6FB2}"/>
          </ac:graphicFrameMkLst>
        </pc:graphicFrameChg>
      </pc:sldChg>
    </pc:docChg>
  </pc:docChgLst>
  <pc:docChgLst>
    <pc:chgData name="Aathith S" userId="S::sr8551@srmist.edu.in::9788501a-7f2a-42d5-85c5-3e9677585cf6" providerId="AD" clId="Web-{D65C0815-D83D-44E0-8F18-8D640F8202BA}"/>
    <pc:docChg chg="modSld">
      <pc:chgData name="Aathith S" userId="S::sr8551@srmist.edu.in::9788501a-7f2a-42d5-85c5-3e9677585cf6" providerId="AD" clId="Web-{D65C0815-D83D-44E0-8F18-8D640F8202BA}" dt="2020-11-24T11:42:14.367" v="1" actId="14100"/>
      <pc:docMkLst>
        <pc:docMk/>
      </pc:docMkLst>
      <pc:sldChg chg="modSp">
        <pc:chgData name="Aathith S" userId="S::sr8551@srmist.edu.in::9788501a-7f2a-42d5-85c5-3e9677585cf6" providerId="AD" clId="Web-{D65C0815-D83D-44E0-8F18-8D640F8202BA}" dt="2020-11-24T11:42:14.367" v="1" actId="14100"/>
        <pc:sldMkLst>
          <pc:docMk/>
          <pc:sldMk cId="2803059150" sldId="256"/>
        </pc:sldMkLst>
        <pc:picChg chg="mod">
          <ac:chgData name="Aathith S" userId="S::sr8551@srmist.edu.in::9788501a-7f2a-42d5-85c5-3e9677585cf6" providerId="AD" clId="Web-{D65C0815-D83D-44E0-8F18-8D640F8202BA}" dt="2020-11-24T11:42:14.367" v="1" actId="14100"/>
          <ac:picMkLst>
            <pc:docMk/>
            <pc:sldMk cId="2803059150" sldId="256"/>
            <ac:picMk id="4" creationId="{6738B385-BF47-4282-B5FA-894A06372BE3}"/>
          </ac:picMkLst>
        </pc:picChg>
      </pc:sldChg>
    </pc:docChg>
  </pc:docChgLst>
  <pc:docChgLst>
    <pc:chgData name="Aathith S" userId="S::sr8551@srmist.edu.in::9788501a-7f2a-42d5-85c5-3e9677585cf6" providerId="AD" clId="Web-{CC9D6828-CDD4-2BBE-A532-9683AF62AEA8}"/>
    <pc:docChg chg="modSld">
      <pc:chgData name="Aathith S" userId="S::sr8551@srmist.edu.in::9788501a-7f2a-42d5-85c5-3e9677585cf6" providerId="AD" clId="Web-{CC9D6828-CDD4-2BBE-A532-9683AF62AEA8}" dt="2020-12-02T13:19:19.145" v="5" actId="20577"/>
      <pc:docMkLst>
        <pc:docMk/>
      </pc:docMkLst>
      <pc:sldChg chg="modSp">
        <pc:chgData name="Aathith S" userId="S::sr8551@srmist.edu.in::9788501a-7f2a-42d5-85c5-3e9677585cf6" providerId="AD" clId="Web-{CC9D6828-CDD4-2BBE-A532-9683AF62AEA8}" dt="2020-12-02T13:19:19.145" v="4" actId="20577"/>
        <pc:sldMkLst>
          <pc:docMk/>
          <pc:sldMk cId="530119667" sldId="289"/>
        </pc:sldMkLst>
        <pc:spChg chg="mod">
          <ac:chgData name="Aathith S" userId="S::sr8551@srmist.edu.in::9788501a-7f2a-42d5-85c5-3e9677585cf6" providerId="AD" clId="Web-{CC9D6828-CDD4-2BBE-A532-9683AF62AEA8}" dt="2020-12-02T13:19:19.145" v="4" actId="20577"/>
          <ac:spMkLst>
            <pc:docMk/>
            <pc:sldMk cId="530119667" sldId="289"/>
            <ac:spMk id="3" creationId="{F5F812ED-8D69-4469-AE75-A350758C8F21}"/>
          </ac:spMkLst>
        </pc:spChg>
      </pc:sldChg>
    </pc:docChg>
  </pc:docChgLst>
  <pc:docChgLst>
    <pc:chgData name="Aathith S" userId="S::sr8551@srmist.edu.in::9788501a-7f2a-42d5-85c5-3e9677585cf6" providerId="AD" clId="Web-{31C3B93D-5C9D-4527-97D1-7D5DC70321F4}"/>
    <pc:docChg chg="delSld modSld addMainMaster delMainMaster">
      <pc:chgData name="Aathith S" userId="S::sr8551@srmist.edu.in::9788501a-7f2a-42d5-85c5-3e9677585cf6" providerId="AD" clId="Web-{31C3B93D-5C9D-4527-97D1-7D5DC70321F4}" dt="2020-11-23T17:12:56.743" v="728"/>
      <pc:docMkLst>
        <pc:docMk/>
      </pc:docMkLst>
      <pc:sldChg chg="addSp delSp modSp mod setBg modClrScheme setClrOvrMap chgLayout">
        <pc:chgData name="Aathith S" userId="S::sr8551@srmist.edu.in::9788501a-7f2a-42d5-85c5-3e9677585cf6" providerId="AD" clId="Web-{31C3B93D-5C9D-4527-97D1-7D5DC70321F4}" dt="2020-11-23T17:12:56.743" v="728"/>
        <pc:sldMkLst>
          <pc:docMk/>
          <pc:sldMk cId="2803059150" sldId="256"/>
        </pc:sldMkLst>
        <pc:spChg chg="mod ord">
          <ac:chgData name="Aathith S" userId="S::sr8551@srmist.edu.in::9788501a-7f2a-42d5-85c5-3e9677585cf6" providerId="AD" clId="Web-{31C3B93D-5C9D-4527-97D1-7D5DC70321F4}" dt="2020-11-23T17:12:56.743" v="728"/>
          <ac:spMkLst>
            <pc:docMk/>
            <pc:sldMk cId="2803059150" sldId="256"/>
            <ac:spMk id="2" creationId="{1485D49E-DB10-4009-B75C-438361769DAE}"/>
          </ac:spMkLst>
        </pc:spChg>
        <pc:spChg chg="mod ord">
          <ac:chgData name="Aathith S" userId="S::sr8551@srmist.edu.in::9788501a-7f2a-42d5-85c5-3e9677585cf6" providerId="AD" clId="Web-{31C3B93D-5C9D-4527-97D1-7D5DC70321F4}" dt="2020-11-23T17:12:56.743" v="728"/>
          <ac:spMkLst>
            <pc:docMk/>
            <pc:sldMk cId="2803059150" sldId="256"/>
            <ac:spMk id="3" creationId="{C4FE4779-ADF9-4292-9082-E2930B230A93}"/>
          </ac:spMkLst>
        </pc:spChg>
        <pc:spChg chg="add mod">
          <ac:chgData name="Aathith S" userId="S::sr8551@srmist.edu.in::9788501a-7f2a-42d5-85c5-3e9677585cf6" providerId="AD" clId="Web-{31C3B93D-5C9D-4527-97D1-7D5DC70321F4}" dt="2020-11-23T16:46:26.208" v="624" actId="1076"/>
          <ac:spMkLst>
            <pc:docMk/>
            <pc:sldMk cId="2803059150" sldId="256"/>
            <ac:spMk id="5" creationId="{186A2E7A-ECB9-4345-9948-698A0C54DA2D}"/>
          </ac:spMkLst>
        </pc:spChg>
        <pc:spChg chg="add del">
          <ac:chgData name="Aathith S" userId="S::sr8551@srmist.edu.in::9788501a-7f2a-42d5-85c5-3e9677585cf6" providerId="AD" clId="Web-{31C3B93D-5C9D-4527-97D1-7D5DC70321F4}" dt="2020-11-23T16:46:01.958" v="621"/>
          <ac:spMkLst>
            <pc:docMk/>
            <pc:sldMk cId="2803059150" sldId="256"/>
            <ac:spMk id="7" creationId="{1DE7243B-5109-444B-8FAF-7437C66BC0E9}"/>
          </ac:spMkLst>
        </pc:spChg>
        <pc:spChg chg="add del">
          <ac:chgData name="Aathith S" userId="S::sr8551@srmist.edu.in::9788501a-7f2a-42d5-85c5-3e9677585cf6" providerId="AD" clId="Web-{31C3B93D-5C9D-4527-97D1-7D5DC70321F4}" dt="2020-11-23T16:46:01.958" v="621"/>
          <ac:spMkLst>
            <pc:docMk/>
            <pc:sldMk cId="2803059150" sldId="256"/>
            <ac:spMk id="8" creationId="{4C5D6221-DA7B-4611-AA26-7D8E349FDE96}"/>
          </ac:spMkLst>
        </pc:spChg>
        <pc:spChg chg="add del">
          <ac:chgData name="Aathith S" userId="S::sr8551@srmist.edu.in::9788501a-7f2a-42d5-85c5-3e9677585cf6" providerId="AD" clId="Web-{31C3B93D-5C9D-4527-97D1-7D5DC70321F4}" dt="2020-11-23T16:45:16.957" v="611"/>
          <ac:spMkLst>
            <pc:docMk/>
            <pc:sldMk cId="2803059150" sldId="256"/>
            <ac:spMk id="10" creationId="{2A6B319F-86FE-4754-878E-06F0804D882B}"/>
          </ac:spMkLst>
        </pc:spChg>
        <pc:spChg chg="add del">
          <ac:chgData name="Aathith S" userId="S::sr8551@srmist.edu.in::9788501a-7f2a-42d5-85c5-3e9677585cf6" providerId="AD" clId="Web-{31C3B93D-5C9D-4527-97D1-7D5DC70321F4}" dt="2020-11-23T16:45:49.973" v="617"/>
          <ac:spMkLst>
            <pc:docMk/>
            <pc:sldMk cId="2803059150" sldId="256"/>
            <ac:spMk id="11" creationId="{10F24D38-B79E-44B4-830E-043F45D96DC2}"/>
          </ac:spMkLst>
        </pc:spChg>
        <pc:spChg chg="add del">
          <ac:chgData name="Aathith S" userId="S::sr8551@srmist.edu.in::9788501a-7f2a-42d5-85c5-3e9677585cf6" providerId="AD" clId="Web-{31C3B93D-5C9D-4527-97D1-7D5DC70321F4}" dt="2020-11-23T16:45:16.957" v="611"/>
          <ac:spMkLst>
            <pc:docMk/>
            <pc:sldMk cId="2803059150" sldId="256"/>
            <ac:spMk id="12" creationId="{DCF7D1B5-3477-499F-ACC5-2C8B07F4EDB3}"/>
          </ac:spMkLst>
        </pc:spChg>
        <pc:spChg chg="add del">
          <ac:chgData name="Aathith S" userId="S::sr8551@srmist.edu.in::9788501a-7f2a-42d5-85c5-3e9677585cf6" providerId="AD" clId="Web-{31C3B93D-5C9D-4527-97D1-7D5DC70321F4}" dt="2020-11-23T16:45:47.598" v="615"/>
          <ac:spMkLst>
            <pc:docMk/>
            <pc:sldMk cId="2803059150" sldId="256"/>
            <ac:spMk id="13" creationId="{428D436F-9ACD-4C92-AFC8-C934C527A6A4}"/>
          </ac:spMkLst>
        </pc:spChg>
        <pc:spChg chg="add del">
          <ac:chgData name="Aathith S" userId="S::sr8551@srmist.edu.in::9788501a-7f2a-42d5-85c5-3e9677585cf6" providerId="AD" clId="Web-{31C3B93D-5C9D-4527-97D1-7D5DC70321F4}" dt="2020-11-23T16:45:47.598" v="615"/>
          <ac:spMkLst>
            <pc:docMk/>
            <pc:sldMk cId="2803059150" sldId="256"/>
            <ac:spMk id="15" creationId="{090538E0-A884-4E60-A6AB-77D830E2FCED}"/>
          </ac:spMkLst>
        </pc:spChg>
        <pc:spChg chg="add del">
          <ac:chgData name="Aathith S" userId="S::sr8551@srmist.edu.in::9788501a-7f2a-42d5-85c5-3e9677585cf6" providerId="AD" clId="Web-{31C3B93D-5C9D-4527-97D1-7D5DC70321F4}" dt="2020-11-23T16:45:57.207" v="619"/>
          <ac:spMkLst>
            <pc:docMk/>
            <pc:sldMk cId="2803059150" sldId="256"/>
            <ac:spMk id="16" creationId="{1E214AA7-F028-4A0D-8698-61AEC754D1BC}"/>
          </ac:spMkLst>
        </pc:spChg>
        <pc:spChg chg="add del">
          <ac:chgData name="Aathith S" userId="S::sr8551@srmist.edu.in::9788501a-7f2a-42d5-85c5-3e9677585cf6" providerId="AD" clId="Web-{31C3B93D-5C9D-4527-97D1-7D5DC70321F4}" dt="2020-11-23T16:45:47.598" v="615"/>
          <ac:spMkLst>
            <pc:docMk/>
            <pc:sldMk cId="2803059150" sldId="256"/>
            <ac:spMk id="17" creationId="{DB0D7DD0-1C67-4D4C-9E06-678233DB8468}"/>
          </ac:spMkLst>
        </pc:spChg>
        <pc:cxnChg chg="add del">
          <ac:chgData name="Aathith S" userId="S::sr8551@srmist.edu.in::9788501a-7f2a-42d5-85c5-3e9677585cf6" providerId="AD" clId="Web-{31C3B93D-5C9D-4527-97D1-7D5DC70321F4}" dt="2020-11-23T16:45:49.973" v="617"/>
          <ac:cxnSpMkLst>
            <pc:docMk/>
            <pc:sldMk cId="2803059150" sldId="256"/>
            <ac:cxnSpMk id="14" creationId="{FC469874-256B-45B3-A79C-7591B4BA1ECC}"/>
          </ac:cxnSpMkLst>
        </pc:cxnChg>
        <pc:cxnChg chg="add del">
          <ac:chgData name="Aathith S" userId="S::sr8551@srmist.edu.in::9788501a-7f2a-42d5-85c5-3e9677585cf6" providerId="AD" clId="Web-{31C3B93D-5C9D-4527-97D1-7D5DC70321F4}" dt="2020-11-23T16:45:57.207" v="619"/>
          <ac:cxnSpMkLst>
            <pc:docMk/>
            <pc:sldMk cId="2803059150" sldId="256"/>
            <ac:cxnSpMk id="18" creationId="{D6206FDC-2777-4D7F-AF9C-73413DA664C9}"/>
          </ac:cxnSpMkLst>
        </pc:cxnChg>
      </pc:sldChg>
      <pc:sldChg chg="addSp delSp modSp mod setBg modClrScheme setClrOvrMap delDesignElem chgLayout">
        <pc:chgData name="Aathith S" userId="S::sr8551@srmist.edu.in::9788501a-7f2a-42d5-85c5-3e9677585cf6" providerId="AD" clId="Web-{31C3B93D-5C9D-4527-97D1-7D5DC70321F4}" dt="2020-11-23T17:12:56.743" v="728"/>
        <pc:sldMkLst>
          <pc:docMk/>
          <pc:sldMk cId="2508131159" sldId="257"/>
        </pc:sldMkLst>
        <pc:spChg chg="mod ord">
          <ac:chgData name="Aathith S" userId="S::sr8551@srmist.edu.in::9788501a-7f2a-42d5-85c5-3e9677585cf6" providerId="AD" clId="Web-{31C3B93D-5C9D-4527-97D1-7D5DC70321F4}" dt="2020-11-23T17:12:56.743" v="728"/>
          <ac:spMkLst>
            <pc:docMk/>
            <pc:sldMk cId="2508131159" sldId="257"/>
            <ac:spMk id="2" creationId="{2BB5CAAB-CB70-4EB1-83F1-6034F947F1E5}"/>
          </ac:spMkLst>
        </pc:spChg>
        <pc:spChg chg="mod ord">
          <ac:chgData name="Aathith S" userId="S::sr8551@srmist.edu.in::9788501a-7f2a-42d5-85c5-3e9677585cf6" providerId="AD" clId="Web-{31C3B93D-5C9D-4527-97D1-7D5DC70321F4}" dt="2020-11-23T17:12:56.743" v="728"/>
          <ac:spMkLst>
            <pc:docMk/>
            <pc:sldMk cId="2508131159" sldId="257"/>
            <ac:spMk id="3" creationId="{54314022-7116-4683-AC46-5FD8826625B2}"/>
          </ac:spMkLst>
        </pc:spChg>
        <pc:spChg chg="add del">
          <ac:chgData name="Aathith S" userId="S::sr8551@srmist.edu.in::9788501a-7f2a-42d5-85c5-3e9677585cf6" providerId="AD" clId="Web-{31C3B93D-5C9D-4527-97D1-7D5DC70321F4}" dt="2020-11-23T17:12:56.743" v="728"/>
          <ac:spMkLst>
            <pc:docMk/>
            <pc:sldMk cId="2508131159" sldId="257"/>
            <ac:spMk id="5" creationId="{EF9B8DF2-C3F5-49A2-94D2-F7B65A0F1F15}"/>
          </ac:spMkLst>
        </pc:spChg>
        <pc:spChg chg="add del">
          <ac:chgData name="Aathith S" userId="S::sr8551@srmist.edu.in::9788501a-7f2a-42d5-85c5-3e9677585cf6" providerId="AD" clId="Web-{31C3B93D-5C9D-4527-97D1-7D5DC70321F4}" dt="2020-11-23T17:12:56.743" v="728"/>
          <ac:spMkLst>
            <pc:docMk/>
            <pc:sldMk cId="2508131159" sldId="257"/>
            <ac:spMk id="6" creationId="{4330B6AC-E6AB-45E4-A303-C8DE90EB2AAC}"/>
          </ac:spMkLst>
        </pc:spChg>
        <pc:spChg chg="add del">
          <ac:chgData name="Aathith S" userId="S::sr8551@srmist.edu.in::9788501a-7f2a-42d5-85c5-3e9677585cf6" providerId="AD" clId="Web-{31C3B93D-5C9D-4527-97D1-7D5DC70321F4}" dt="2020-11-23T16:47:06.132" v="630"/>
          <ac:spMkLst>
            <pc:docMk/>
            <pc:sldMk cId="2508131159" sldId="257"/>
            <ac:spMk id="8" creationId="{0D7B6173-1D58-48E2-83CF-37350F315F75}"/>
          </ac:spMkLst>
        </pc:spChg>
        <pc:spChg chg="add del">
          <ac:chgData name="Aathith S" userId="S::sr8551@srmist.edu.in::9788501a-7f2a-42d5-85c5-3e9677585cf6" providerId="AD" clId="Web-{31C3B93D-5C9D-4527-97D1-7D5DC70321F4}" dt="2020-11-23T16:47:06.132" v="630"/>
          <ac:spMkLst>
            <pc:docMk/>
            <pc:sldMk cId="2508131159" sldId="257"/>
            <ac:spMk id="10" creationId="{BD21050B-D85A-4CC6-94EC-450D24F19661}"/>
          </ac:spMkLst>
        </pc:spChg>
        <pc:spChg chg="add del">
          <ac:chgData name="Aathith S" userId="S::sr8551@srmist.edu.in::9788501a-7f2a-42d5-85c5-3e9677585cf6" providerId="AD" clId="Web-{31C3B93D-5C9D-4527-97D1-7D5DC70321F4}" dt="2020-11-23T16:47:06.132" v="630"/>
          <ac:spMkLst>
            <pc:docMk/>
            <pc:sldMk cId="2508131159" sldId="257"/>
            <ac:spMk id="14" creationId="{D87C4F29-0DC4-4901-A2FD-7C88889E6035}"/>
          </ac:spMkLst>
        </pc:spChg>
        <pc:spChg chg="add del">
          <ac:chgData name="Aathith S" userId="S::sr8551@srmist.edu.in::9788501a-7f2a-42d5-85c5-3e9677585cf6" providerId="AD" clId="Web-{31C3B93D-5C9D-4527-97D1-7D5DC70321F4}" dt="2020-11-23T16:47:06.132" v="630"/>
          <ac:spMkLst>
            <pc:docMk/>
            <pc:sldMk cId="2508131159" sldId="257"/>
            <ac:spMk id="16" creationId="{C5F81162-7738-4BC8-BA5D-ADEFD7F2D166}"/>
          </ac:spMkLst>
        </pc:spChg>
        <pc:picChg chg="add">
          <ac:chgData name="Aathith S" userId="S::sr8551@srmist.edu.in::9788501a-7f2a-42d5-85c5-3e9677585cf6" providerId="AD" clId="Web-{31C3B93D-5C9D-4527-97D1-7D5DC70321F4}" dt="2020-11-23T16:47:06.163" v="631"/>
          <ac:picMkLst>
            <pc:docMk/>
            <pc:sldMk cId="2508131159" sldId="257"/>
            <ac:picMk id="7" creationId="{4A484414-B428-4A04-90AF-0DFAE5A70786}"/>
          </ac:picMkLst>
        </pc:picChg>
        <pc:picChg chg="add del">
          <ac:chgData name="Aathith S" userId="S::sr8551@srmist.edu.in::9788501a-7f2a-42d5-85c5-3e9677585cf6" providerId="AD" clId="Web-{31C3B93D-5C9D-4527-97D1-7D5DC70321F4}" dt="2020-11-23T16:47:06.132" v="630"/>
          <ac:picMkLst>
            <pc:docMk/>
            <pc:sldMk cId="2508131159" sldId="257"/>
            <ac:picMk id="12" creationId="{C4720EDA-E218-43A9-8817-08F09F4DB6CA}"/>
          </ac:picMkLst>
        </pc:picChg>
      </pc:sldChg>
      <pc:sldChg chg="addSp delSp modSp mod setBg modClrScheme setClrOvrMap delDesignElem chgLayout">
        <pc:chgData name="Aathith S" userId="S::sr8551@srmist.edu.in::9788501a-7f2a-42d5-85c5-3e9677585cf6" providerId="AD" clId="Web-{31C3B93D-5C9D-4527-97D1-7D5DC70321F4}" dt="2020-11-23T17:12:56.743" v="728"/>
        <pc:sldMkLst>
          <pc:docMk/>
          <pc:sldMk cId="3892907736" sldId="258"/>
        </pc:sldMkLst>
        <pc:spChg chg="mod ord">
          <ac:chgData name="Aathith S" userId="S::sr8551@srmist.edu.in::9788501a-7f2a-42d5-85c5-3e9677585cf6" providerId="AD" clId="Web-{31C3B93D-5C9D-4527-97D1-7D5DC70321F4}" dt="2020-11-23T17:12:56.743" v="728"/>
          <ac:spMkLst>
            <pc:docMk/>
            <pc:sldMk cId="3892907736" sldId="258"/>
            <ac:spMk id="2" creationId="{34891684-A0C7-4743-A992-FC7093E62660}"/>
          </ac:spMkLst>
        </pc:spChg>
        <pc:spChg chg="mod ord">
          <ac:chgData name="Aathith S" userId="S::sr8551@srmist.edu.in::9788501a-7f2a-42d5-85c5-3e9677585cf6" providerId="AD" clId="Web-{31C3B93D-5C9D-4527-97D1-7D5DC70321F4}" dt="2020-11-23T17:12:56.743" v="728"/>
          <ac:spMkLst>
            <pc:docMk/>
            <pc:sldMk cId="3892907736" sldId="258"/>
            <ac:spMk id="3" creationId="{08375C99-22A3-4E02-A0CE-3B340668EFED}"/>
          </ac:spMkLst>
        </pc:spChg>
        <pc:spChg chg="add del">
          <ac:chgData name="Aathith S" userId="S::sr8551@srmist.edu.in::9788501a-7f2a-42d5-85c5-3e9677585cf6" providerId="AD" clId="Web-{31C3B93D-5C9D-4527-97D1-7D5DC70321F4}" dt="2020-11-23T16:48:54.072" v="641"/>
          <ac:spMkLst>
            <pc:docMk/>
            <pc:sldMk cId="3892907736" sldId="258"/>
            <ac:spMk id="5" creationId="{DFF2AC85-FAA0-4844-813F-83C04D7382E2}"/>
          </ac:spMkLst>
        </pc:spChg>
        <pc:spChg chg="add del">
          <ac:chgData name="Aathith S" userId="S::sr8551@srmist.edu.in::9788501a-7f2a-42d5-85c5-3e9677585cf6" providerId="AD" clId="Web-{31C3B93D-5C9D-4527-97D1-7D5DC70321F4}" dt="2020-11-23T16:48:54.072" v="641"/>
          <ac:spMkLst>
            <pc:docMk/>
            <pc:sldMk cId="3892907736" sldId="258"/>
            <ac:spMk id="6" creationId="{89CC0F1E-BAA2-47B1-8F83-7ECB9FD9E009}"/>
          </ac:spMkLst>
        </pc:spChg>
        <pc:spChg chg="add del">
          <ac:chgData name="Aathith S" userId="S::sr8551@srmist.edu.in::9788501a-7f2a-42d5-85c5-3e9677585cf6" providerId="AD" clId="Web-{31C3B93D-5C9D-4527-97D1-7D5DC70321F4}" dt="2020-11-23T17:12:56.743" v="728"/>
          <ac:spMkLst>
            <pc:docMk/>
            <pc:sldMk cId="3892907736" sldId="258"/>
            <ac:spMk id="7" creationId="{AD72D4D1-076F-49D3-9889-EFC4F6D7CA66}"/>
          </ac:spMkLst>
        </pc:spChg>
        <pc:spChg chg="add del">
          <ac:chgData name="Aathith S" userId="S::sr8551@srmist.edu.in::9788501a-7f2a-42d5-85c5-3e9677585cf6" providerId="AD" clId="Web-{31C3B93D-5C9D-4527-97D1-7D5DC70321F4}" dt="2020-11-23T16:48:51.557" v="639"/>
          <ac:spMkLst>
            <pc:docMk/>
            <pc:sldMk cId="3892907736" sldId="258"/>
            <ac:spMk id="8" creationId="{AD72D4D1-076F-49D3-9889-EFC4F6D7CA66}"/>
          </ac:spMkLst>
        </pc:spChg>
        <pc:cxnChg chg="add del">
          <ac:chgData name="Aathith S" userId="S::sr8551@srmist.edu.in::9788501a-7f2a-42d5-85c5-3e9677585cf6" providerId="AD" clId="Web-{31C3B93D-5C9D-4527-97D1-7D5DC70321F4}" dt="2020-11-23T17:12:56.743" v="728"/>
          <ac:cxnSpMkLst>
            <pc:docMk/>
            <pc:sldMk cId="3892907736" sldId="258"/>
            <ac:cxnSpMk id="9" creationId="{2D72A2C9-F3CA-4216-8BAD-FA4C970C3C4E}"/>
          </ac:cxnSpMkLst>
        </pc:cxnChg>
        <pc:cxnChg chg="add del">
          <ac:chgData name="Aathith S" userId="S::sr8551@srmist.edu.in::9788501a-7f2a-42d5-85c5-3e9677585cf6" providerId="AD" clId="Web-{31C3B93D-5C9D-4527-97D1-7D5DC70321F4}" dt="2020-11-23T16:48:51.557" v="639"/>
          <ac:cxnSpMkLst>
            <pc:docMk/>
            <pc:sldMk cId="3892907736" sldId="258"/>
            <ac:cxnSpMk id="10" creationId="{2D72A2C9-F3CA-4216-8BAD-FA4C970C3C4E}"/>
          </ac:cxnSpMkLst>
        </pc:cxnChg>
      </pc:sldChg>
      <pc:sldChg chg="addSp delSp modSp mod setBg modClrScheme setClrOvrMap delDesignElem chgLayout">
        <pc:chgData name="Aathith S" userId="S::sr8551@srmist.edu.in::9788501a-7f2a-42d5-85c5-3e9677585cf6" providerId="AD" clId="Web-{31C3B93D-5C9D-4527-97D1-7D5DC70321F4}" dt="2020-11-23T17:12:56.743" v="728"/>
        <pc:sldMkLst>
          <pc:docMk/>
          <pc:sldMk cId="1188469120" sldId="260"/>
        </pc:sldMkLst>
        <pc:spChg chg="mod ord">
          <ac:chgData name="Aathith S" userId="S::sr8551@srmist.edu.in::9788501a-7f2a-42d5-85c5-3e9677585cf6" providerId="AD" clId="Web-{31C3B93D-5C9D-4527-97D1-7D5DC70321F4}" dt="2020-11-23T17:12:56.743" v="728"/>
          <ac:spMkLst>
            <pc:docMk/>
            <pc:sldMk cId="1188469120" sldId="260"/>
            <ac:spMk id="2" creationId="{DEE4FB92-64B4-4C8F-8A6A-C494E35BBC8F}"/>
          </ac:spMkLst>
        </pc:spChg>
        <pc:spChg chg="del mod">
          <ac:chgData name="Aathith S" userId="S::sr8551@srmist.edu.in::9788501a-7f2a-42d5-85c5-3e9677585cf6" providerId="AD" clId="Web-{31C3B93D-5C9D-4527-97D1-7D5DC70321F4}" dt="2020-11-23T16:47:28.320" v="634"/>
          <ac:spMkLst>
            <pc:docMk/>
            <pc:sldMk cId="1188469120" sldId="260"/>
            <ac:spMk id="3" creationId="{E30C3F07-2FB0-4ED2-8CBF-D4675E5E625A}"/>
          </ac:spMkLst>
        </pc:spChg>
        <pc:spChg chg="add del">
          <ac:chgData name="Aathith S" userId="S::sr8551@srmist.edu.in::9788501a-7f2a-42d5-85c5-3e9677585cf6" providerId="AD" clId="Web-{31C3B93D-5C9D-4527-97D1-7D5DC70321F4}" dt="2020-11-23T16:47:28.241" v="633"/>
          <ac:spMkLst>
            <pc:docMk/>
            <pc:sldMk cId="1188469120" sldId="260"/>
            <ac:spMk id="8" creationId="{AD21898E-86C0-4C8A-A76C-DF33E844C87A}"/>
          </ac:spMkLst>
        </pc:spChg>
        <pc:spChg chg="add del">
          <ac:chgData name="Aathith S" userId="S::sr8551@srmist.edu.in::9788501a-7f2a-42d5-85c5-3e9677585cf6" providerId="AD" clId="Web-{31C3B93D-5C9D-4527-97D1-7D5DC70321F4}" dt="2020-11-23T17:12:56.743" v="728"/>
          <ac:spMkLst>
            <pc:docMk/>
            <pc:sldMk cId="1188469120" sldId="260"/>
            <ac:spMk id="9" creationId="{68575C10-8187-4AC4-AD72-C754EAFD2867}"/>
          </ac:spMkLst>
        </pc:spChg>
        <pc:spChg chg="add del">
          <ac:chgData name="Aathith S" userId="S::sr8551@srmist.edu.in::9788501a-7f2a-42d5-85c5-3e9677585cf6" providerId="AD" clId="Web-{31C3B93D-5C9D-4527-97D1-7D5DC70321F4}" dt="2020-11-23T16:47:28.241" v="633"/>
          <ac:spMkLst>
            <pc:docMk/>
            <pc:sldMk cId="1188469120" sldId="260"/>
            <ac:spMk id="10" creationId="{5C8F04BD-D093-45D0-B54C-50FDB308B4EE}"/>
          </ac:spMkLst>
        </pc:spChg>
        <pc:graphicFrameChg chg="add mod ord">
          <ac:chgData name="Aathith S" userId="S::sr8551@srmist.edu.in::9788501a-7f2a-42d5-85c5-3e9677585cf6" providerId="AD" clId="Web-{31C3B93D-5C9D-4527-97D1-7D5DC70321F4}" dt="2020-11-23T17:12:56.743" v="728"/>
          <ac:graphicFrameMkLst>
            <pc:docMk/>
            <pc:sldMk cId="1188469120" sldId="260"/>
            <ac:graphicFrameMk id="5" creationId="{443B582A-C6E6-44FC-A5EC-4CC0D8EB6FB2}"/>
          </ac:graphicFrameMkLst>
        </pc:graphicFrameChg>
        <pc:cxnChg chg="add del">
          <ac:chgData name="Aathith S" userId="S::sr8551@srmist.edu.in::9788501a-7f2a-42d5-85c5-3e9677585cf6" providerId="AD" clId="Web-{31C3B93D-5C9D-4527-97D1-7D5DC70321F4}" dt="2020-11-23T17:12:56.743" v="728"/>
          <ac:cxnSpMkLst>
            <pc:docMk/>
            <pc:sldMk cId="1188469120" sldId="260"/>
            <ac:cxnSpMk id="11" creationId="{74E776C9-ED67-41B7-B3A3-4DF76EF3ACEE}"/>
          </ac:cxnSpMkLst>
        </pc:cxnChg>
      </pc:sldChg>
      <pc:sldChg chg="addSp delSp modSp mod setBg modClrScheme chgLayout">
        <pc:chgData name="Aathith S" userId="S::sr8551@srmist.edu.in::9788501a-7f2a-42d5-85c5-3e9677585cf6" providerId="AD" clId="Web-{31C3B93D-5C9D-4527-97D1-7D5DC70321F4}" dt="2020-11-23T17:12:56.743" v="728"/>
        <pc:sldMkLst>
          <pc:docMk/>
          <pc:sldMk cId="3018979827" sldId="262"/>
        </pc:sldMkLst>
        <pc:spChg chg="mod ord">
          <ac:chgData name="Aathith S" userId="S::sr8551@srmist.edu.in::9788501a-7f2a-42d5-85c5-3e9677585cf6" providerId="AD" clId="Web-{31C3B93D-5C9D-4527-97D1-7D5DC70321F4}" dt="2020-11-23T17:12:56.743" v="728"/>
          <ac:spMkLst>
            <pc:docMk/>
            <pc:sldMk cId="3018979827" sldId="262"/>
            <ac:spMk id="2" creationId="{6F385D9D-64B5-427B-A379-1F0766EAA10B}"/>
          </ac:spMkLst>
        </pc:spChg>
        <pc:spChg chg="mod ord">
          <ac:chgData name="Aathith S" userId="S::sr8551@srmist.edu.in::9788501a-7f2a-42d5-85c5-3e9677585cf6" providerId="AD" clId="Web-{31C3B93D-5C9D-4527-97D1-7D5DC70321F4}" dt="2020-11-23T17:12:56.743" v="728"/>
          <ac:spMkLst>
            <pc:docMk/>
            <pc:sldMk cId="3018979827" sldId="262"/>
            <ac:spMk id="3" creationId="{9EF272F5-93A5-445D-B1C4-18C2BB06A3C3}"/>
          </ac:spMkLst>
        </pc:spChg>
        <pc:spChg chg="add del">
          <ac:chgData name="Aathith S" userId="S::sr8551@srmist.edu.in::9788501a-7f2a-42d5-85c5-3e9677585cf6" providerId="AD" clId="Web-{31C3B93D-5C9D-4527-97D1-7D5DC70321F4}" dt="2020-11-23T16:48:10.026" v="637"/>
          <ac:spMkLst>
            <pc:docMk/>
            <pc:sldMk cId="3018979827" sldId="262"/>
            <ac:spMk id="8" creationId="{E8A8EAB8-D2FF-444D-B34B-7D32F106AD0E}"/>
          </ac:spMkLst>
        </pc:spChg>
        <pc:cxnChg chg="add del">
          <ac:chgData name="Aathith S" userId="S::sr8551@srmist.edu.in::9788501a-7f2a-42d5-85c5-3e9677585cf6" providerId="AD" clId="Web-{31C3B93D-5C9D-4527-97D1-7D5DC70321F4}" dt="2020-11-23T16:48:10.026" v="637"/>
          <ac:cxnSpMkLst>
            <pc:docMk/>
            <pc:sldMk cId="3018979827" sldId="262"/>
            <ac:cxnSpMk id="10" creationId="{067633D1-6EE6-4118-B9F0-B363477BEE7A}"/>
          </ac:cxnSpMkLst>
        </pc:cxnChg>
        <pc:cxnChg chg="add del">
          <ac:chgData name="Aathith S" userId="S::sr8551@srmist.edu.in::9788501a-7f2a-42d5-85c5-3e9677585cf6" providerId="AD" clId="Web-{31C3B93D-5C9D-4527-97D1-7D5DC70321F4}" dt="2020-11-23T16:48:10.026" v="637"/>
          <ac:cxnSpMkLst>
            <pc:docMk/>
            <pc:sldMk cId="3018979827" sldId="262"/>
            <ac:cxnSpMk id="12" creationId="{4AD7FFC6-42A9-49CB-B5E9-B3F6B038331B}"/>
          </ac:cxnSpMkLst>
        </pc:cxnChg>
      </pc:sldChg>
      <pc:sldChg chg="modSp mod modClrScheme chgLayout">
        <pc:chgData name="Aathith S" userId="S::sr8551@srmist.edu.in::9788501a-7f2a-42d5-85c5-3e9677585cf6" providerId="AD" clId="Web-{31C3B93D-5C9D-4527-97D1-7D5DC70321F4}" dt="2020-11-23T17:12:56.743" v="728"/>
        <pc:sldMkLst>
          <pc:docMk/>
          <pc:sldMk cId="1880208882" sldId="268"/>
        </pc:sldMkLst>
        <pc:spChg chg="mod ord">
          <ac:chgData name="Aathith S" userId="S::sr8551@srmist.edu.in::9788501a-7f2a-42d5-85c5-3e9677585cf6" providerId="AD" clId="Web-{31C3B93D-5C9D-4527-97D1-7D5DC70321F4}" dt="2020-11-23T17:12:56.743" v="728"/>
          <ac:spMkLst>
            <pc:docMk/>
            <pc:sldMk cId="1880208882" sldId="268"/>
            <ac:spMk id="2" creationId="{884BA7A0-6FBF-4334-AE18-16F7C8EAE5C5}"/>
          </ac:spMkLst>
        </pc:spChg>
      </pc:sldChg>
      <pc:sldChg chg="modSp mod setBg modClrScheme chgLayout">
        <pc:chgData name="Aathith S" userId="S::sr8551@srmist.edu.in::9788501a-7f2a-42d5-85c5-3e9677585cf6" providerId="AD" clId="Web-{31C3B93D-5C9D-4527-97D1-7D5DC70321F4}" dt="2020-11-23T17:12:56.743" v="728"/>
        <pc:sldMkLst>
          <pc:docMk/>
          <pc:sldMk cId="725567215" sldId="269"/>
        </pc:sldMkLst>
        <pc:spChg chg="mod ord">
          <ac:chgData name="Aathith S" userId="S::sr8551@srmist.edu.in::9788501a-7f2a-42d5-85c5-3e9677585cf6" providerId="AD" clId="Web-{31C3B93D-5C9D-4527-97D1-7D5DC70321F4}" dt="2020-11-23T17:12:56.743" v="728"/>
          <ac:spMkLst>
            <pc:docMk/>
            <pc:sldMk cId="725567215" sldId="269"/>
            <ac:spMk id="2" creationId="{FAECB4BF-4DC2-4DB3-8B05-BE3B10A75DED}"/>
          </ac:spMkLst>
        </pc:spChg>
        <pc:spChg chg="mod ord">
          <ac:chgData name="Aathith S" userId="S::sr8551@srmist.edu.in::9788501a-7f2a-42d5-85c5-3e9677585cf6" providerId="AD" clId="Web-{31C3B93D-5C9D-4527-97D1-7D5DC70321F4}" dt="2020-11-23T17:12:56.743" v="728"/>
          <ac:spMkLst>
            <pc:docMk/>
            <pc:sldMk cId="725567215" sldId="269"/>
            <ac:spMk id="3" creationId="{CBB325D4-93A8-4354-B463-E34A83284DB8}"/>
          </ac:spMkLst>
        </pc:spChg>
      </pc:sldChg>
      <pc:sldChg chg="modSp mod modClrScheme chgLayout">
        <pc:chgData name="Aathith S" userId="S::sr8551@srmist.edu.in::9788501a-7f2a-42d5-85c5-3e9677585cf6" providerId="AD" clId="Web-{31C3B93D-5C9D-4527-97D1-7D5DC70321F4}" dt="2020-11-23T17:12:56.743" v="728"/>
        <pc:sldMkLst>
          <pc:docMk/>
          <pc:sldMk cId="130157418" sldId="270"/>
        </pc:sldMkLst>
        <pc:spChg chg="mod ord">
          <ac:chgData name="Aathith S" userId="S::sr8551@srmist.edu.in::9788501a-7f2a-42d5-85c5-3e9677585cf6" providerId="AD" clId="Web-{31C3B93D-5C9D-4527-97D1-7D5DC70321F4}" dt="2020-11-23T17:12:56.743" v="728"/>
          <ac:spMkLst>
            <pc:docMk/>
            <pc:sldMk cId="130157418" sldId="270"/>
            <ac:spMk id="12" creationId="{0B0BF1E4-7AB7-4806-A1D7-CD319A3CCF90}"/>
          </ac:spMkLst>
        </pc:spChg>
        <pc:picChg chg="mod ord">
          <ac:chgData name="Aathith S" userId="S::sr8551@srmist.edu.in::9788501a-7f2a-42d5-85c5-3e9677585cf6" providerId="AD" clId="Web-{31C3B93D-5C9D-4527-97D1-7D5DC70321F4}" dt="2020-11-23T17:12:56.743" v="728"/>
          <ac:picMkLst>
            <pc:docMk/>
            <pc:sldMk cId="130157418" sldId="270"/>
            <ac:picMk id="11" creationId="{DD93B6F9-4D5C-4163-9C5E-5C8C30EC7699}"/>
          </ac:picMkLst>
        </pc:picChg>
      </pc:sldChg>
      <pc:sldChg chg="modSp mod modClrScheme chgLayout">
        <pc:chgData name="Aathith S" userId="S::sr8551@srmist.edu.in::9788501a-7f2a-42d5-85c5-3e9677585cf6" providerId="AD" clId="Web-{31C3B93D-5C9D-4527-97D1-7D5DC70321F4}" dt="2020-11-23T17:12:56.743" v="728"/>
        <pc:sldMkLst>
          <pc:docMk/>
          <pc:sldMk cId="334548514" sldId="271"/>
        </pc:sldMkLst>
        <pc:spChg chg="mod ord">
          <ac:chgData name="Aathith S" userId="S::sr8551@srmist.edu.in::9788501a-7f2a-42d5-85c5-3e9677585cf6" providerId="AD" clId="Web-{31C3B93D-5C9D-4527-97D1-7D5DC70321F4}" dt="2020-11-23T17:12:56.743" v="728"/>
          <ac:spMkLst>
            <pc:docMk/>
            <pc:sldMk cId="334548514" sldId="271"/>
            <ac:spMk id="2" creationId="{F81FDEFA-578C-4B86-B9C9-F1EC538DFD67}"/>
          </ac:spMkLst>
        </pc:spChg>
        <pc:spChg chg="mod ord">
          <ac:chgData name="Aathith S" userId="S::sr8551@srmist.edu.in::9788501a-7f2a-42d5-85c5-3e9677585cf6" providerId="AD" clId="Web-{31C3B93D-5C9D-4527-97D1-7D5DC70321F4}" dt="2020-11-23T17:12:56.743" v="728"/>
          <ac:spMkLst>
            <pc:docMk/>
            <pc:sldMk cId="334548514" sldId="271"/>
            <ac:spMk id="3" creationId="{1BBDA15E-F810-44B3-9EB2-8B08A5533C9D}"/>
          </ac:spMkLst>
        </pc:spChg>
      </pc:sldChg>
      <pc:sldChg chg="modSp mod modClrScheme chgLayout">
        <pc:chgData name="Aathith S" userId="S::sr8551@srmist.edu.in::9788501a-7f2a-42d5-85c5-3e9677585cf6" providerId="AD" clId="Web-{31C3B93D-5C9D-4527-97D1-7D5DC70321F4}" dt="2020-11-23T17:12:56.743" v="728"/>
        <pc:sldMkLst>
          <pc:docMk/>
          <pc:sldMk cId="4165119701" sldId="272"/>
        </pc:sldMkLst>
        <pc:spChg chg="mod ord">
          <ac:chgData name="Aathith S" userId="S::sr8551@srmist.edu.in::9788501a-7f2a-42d5-85c5-3e9677585cf6" providerId="AD" clId="Web-{31C3B93D-5C9D-4527-97D1-7D5DC70321F4}" dt="2020-11-23T17:12:56.743" v="728"/>
          <ac:spMkLst>
            <pc:docMk/>
            <pc:sldMk cId="4165119701" sldId="272"/>
            <ac:spMk id="2" creationId="{5E78E20A-D4A0-41FC-9B74-32803F6C3930}"/>
          </ac:spMkLst>
        </pc:spChg>
        <pc:spChg chg="mod ord">
          <ac:chgData name="Aathith S" userId="S::sr8551@srmist.edu.in::9788501a-7f2a-42d5-85c5-3e9677585cf6" providerId="AD" clId="Web-{31C3B93D-5C9D-4527-97D1-7D5DC70321F4}" dt="2020-11-23T17:12:56.743" v="728"/>
          <ac:spMkLst>
            <pc:docMk/>
            <pc:sldMk cId="4165119701" sldId="272"/>
            <ac:spMk id="3" creationId="{A60DE3F7-4C94-4A61-8C4D-046A767E095F}"/>
          </ac:spMkLst>
        </pc:spChg>
      </pc:sldChg>
      <pc:sldChg chg="modSp mod modClrScheme chgLayout">
        <pc:chgData name="Aathith S" userId="S::sr8551@srmist.edu.in::9788501a-7f2a-42d5-85c5-3e9677585cf6" providerId="AD" clId="Web-{31C3B93D-5C9D-4527-97D1-7D5DC70321F4}" dt="2020-11-23T17:12:56.743" v="728"/>
        <pc:sldMkLst>
          <pc:docMk/>
          <pc:sldMk cId="2905998232" sldId="273"/>
        </pc:sldMkLst>
        <pc:spChg chg="mod ord">
          <ac:chgData name="Aathith S" userId="S::sr8551@srmist.edu.in::9788501a-7f2a-42d5-85c5-3e9677585cf6" providerId="AD" clId="Web-{31C3B93D-5C9D-4527-97D1-7D5DC70321F4}" dt="2020-11-23T17:12:56.743" v="728"/>
          <ac:spMkLst>
            <pc:docMk/>
            <pc:sldMk cId="2905998232" sldId="273"/>
            <ac:spMk id="2" creationId="{CFA96AD7-1BDA-4E4F-88E3-E0D114F9F1F4}"/>
          </ac:spMkLst>
        </pc:spChg>
        <pc:spChg chg="mod ord">
          <ac:chgData name="Aathith S" userId="S::sr8551@srmist.edu.in::9788501a-7f2a-42d5-85c5-3e9677585cf6" providerId="AD" clId="Web-{31C3B93D-5C9D-4527-97D1-7D5DC70321F4}" dt="2020-11-23T17:12:56.743" v="728"/>
          <ac:spMkLst>
            <pc:docMk/>
            <pc:sldMk cId="2905998232" sldId="273"/>
            <ac:spMk id="3" creationId="{3F28A773-CC00-4A0E-B1A2-14E6DE494930}"/>
          </ac:spMkLst>
        </pc:spChg>
      </pc:sldChg>
      <pc:sldChg chg="modSp mod modClrScheme chgLayout">
        <pc:chgData name="Aathith S" userId="S::sr8551@srmist.edu.in::9788501a-7f2a-42d5-85c5-3e9677585cf6" providerId="AD" clId="Web-{31C3B93D-5C9D-4527-97D1-7D5DC70321F4}" dt="2020-11-23T17:12:56.743" v="728"/>
        <pc:sldMkLst>
          <pc:docMk/>
          <pc:sldMk cId="3192779843" sldId="274"/>
        </pc:sldMkLst>
        <pc:spChg chg="mod ord">
          <ac:chgData name="Aathith S" userId="S::sr8551@srmist.edu.in::9788501a-7f2a-42d5-85c5-3e9677585cf6" providerId="AD" clId="Web-{31C3B93D-5C9D-4527-97D1-7D5DC70321F4}" dt="2020-11-23T17:12:56.743" v="728"/>
          <ac:spMkLst>
            <pc:docMk/>
            <pc:sldMk cId="3192779843" sldId="274"/>
            <ac:spMk id="2" creationId="{63FA2295-5DE4-42AA-8D27-A722B6FAEB70}"/>
          </ac:spMkLst>
        </pc:spChg>
        <pc:spChg chg="mod ord">
          <ac:chgData name="Aathith S" userId="S::sr8551@srmist.edu.in::9788501a-7f2a-42d5-85c5-3e9677585cf6" providerId="AD" clId="Web-{31C3B93D-5C9D-4527-97D1-7D5DC70321F4}" dt="2020-11-23T17:12:56.743" v="728"/>
          <ac:spMkLst>
            <pc:docMk/>
            <pc:sldMk cId="3192779843" sldId="274"/>
            <ac:spMk id="3" creationId="{A30DA9CB-2A27-4B68-990B-767029736F7E}"/>
          </ac:spMkLst>
        </pc:spChg>
      </pc:sldChg>
      <pc:sldChg chg="modSp mod modClrScheme chgLayout">
        <pc:chgData name="Aathith S" userId="S::sr8551@srmist.edu.in::9788501a-7f2a-42d5-85c5-3e9677585cf6" providerId="AD" clId="Web-{31C3B93D-5C9D-4527-97D1-7D5DC70321F4}" dt="2020-11-23T17:12:56.743" v="728"/>
        <pc:sldMkLst>
          <pc:docMk/>
          <pc:sldMk cId="352402098" sldId="275"/>
        </pc:sldMkLst>
        <pc:spChg chg="mod ord">
          <ac:chgData name="Aathith S" userId="S::sr8551@srmist.edu.in::9788501a-7f2a-42d5-85c5-3e9677585cf6" providerId="AD" clId="Web-{31C3B93D-5C9D-4527-97D1-7D5DC70321F4}" dt="2020-11-23T17:12:56.743" v="728"/>
          <ac:spMkLst>
            <pc:docMk/>
            <pc:sldMk cId="352402098" sldId="275"/>
            <ac:spMk id="2" creationId="{BC31AE2E-5951-4394-AD2F-0CCE4C714AC3}"/>
          </ac:spMkLst>
        </pc:spChg>
        <pc:spChg chg="mod ord">
          <ac:chgData name="Aathith S" userId="S::sr8551@srmist.edu.in::9788501a-7f2a-42d5-85c5-3e9677585cf6" providerId="AD" clId="Web-{31C3B93D-5C9D-4527-97D1-7D5DC70321F4}" dt="2020-11-23T17:12:56.743" v="728"/>
          <ac:spMkLst>
            <pc:docMk/>
            <pc:sldMk cId="352402098" sldId="275"/>
            <ac:spMk id="3" creationId="{B7A0EC86-95BA-4EF9-950D-054B3B7F161F}"/>
          </ac:spMkLst>
        </pc:spChg>
      </pc:sldChg>
      <pc:sldChg chg="modSp mod modClrScheme chgLayout">
        <pc:chgData name="Aathith S" userId="S::sr8551@srmist.edu.in::9788501a-7f2a-42d5-85c5-3e9677585cf6" providerId="AD" clId="Web-{31C3B93D-5C9D-4527-97D1-7D5DC70321F4}" dt="2020-11-23T17:12:56.743" v="728"/>
        <pc:sldMkLst>
          <pc:docMk/>
          <pc:sldMk cId="4012447857" sldId="276"/>
        </pc:sldMkLst>
        <pc:spChg chg="mod ord">
          <ac:chgData name="Aathith S" userId="S::sr8551@srmist.edu.in::9788501a-7f2a-42d5-85c5-3e9677585cf6" providerId="AD" clId="Web-{31C3B93D-5C9D-4527-97D1-7D5DC70321F4}" dt="2020-11-23T17:12:56.743" v="728"/>
          <ac:spMkLst>
            <pc:docMk/>
            <pc:sldMk cId="4012447857" sldId="276"/>
            <ac:spMk id="2" creationId="{7BC803E6-8F1F-45A2-A4AD-C711B834E5DF}"/>
          </ac:spMkLst>
        </pc:spChg>
      </pc:sldChg>
      <pc:sldChg chg="modSp mod modClrScheme chgLayout">
        <pc:chgData name="Aathith S" userId="S::sr8551@srmist.edu.in::9788501a-7f2a-42d5-85c5-3e9677585cf6" providerId="AD" clId="Web-{31C3B93D-5C9D-4527-97D1-7D5DC70321F4}" dt="2020-11-23T17:12:56.743" v="728"/>
        <pc:sldMkLst>
          <pc:docMk/>
          <pc:sldMk cId="885709930" sldId="277"/>
        </pc:sldMkLst>
        <pc:spChg chg="mod ord">
          <ac:chgData name="Aathith S" userId="S::sr8551@srmist.edu.in::9788501a-7f2a-42d5-85c5-3e9677585cf6" providerId="AD" clId="Web-{31C3B93D-5C9D-4527-97D1-7D5DC70321F4}" dt="2020-11-23T17:12:56.743" v="728"/>
          <ac:spMkLst>
            <pc:docMk/>
            <pc:sldMk cId="885709930" sldId="277"/>
            <ac:spMk id="2" creationId="{CD432508-6B86-4A7D-A45F-50F075877E79}"/>
          </ac:spMkLst>
        </pc:spChg>
      </pc:sldChg>
      <pc:sldChg chg="modSp mod modClrScheme chgLayout">
        <pc:chgData name="Aathith S" userId="S::sr8551@srmist.edu.in::9788501a-7f2a-42d5-85c5-3e9677585cf6" providerId="AD" clId="Web-{31C3B93D-5C9D-4527-97D1-7D5DC70321F4}" dt="2020-11-23T17:12:56.743" v="728"/>
        <pc:sldMkLst>
          <pc:docMk/>
          <pc:sldMk cId="1902410595" sldId="278"/>
        </pc:sldMkLst>
        <pc:spChg chg="mod ord">
          <ac:chgData name="Aathith S" userId="S::sr8551@srmist.edu.in::9788501a-7f2a-42d5-85c5-3e9677585cf6" providerId="AD" clId="Web-{31C3B93D-5C9D-4527-97D1-7D5DC70321F4}" dt="2020-11-23T17:12:56.743" v="728"/>
          <ac:spMkLst>
            <pc:docMk/>
            <pc:sldMk cId="1902410595" sldId="278"/>
            <ac:spMk id="2" creationId="{FDB2E409-38FB-4688-8B6B-076497284139}"/>
          </ac:spMkLst>
        </pc:spChg>
        <pc:picChg chg="mod ord">
          <ac:chgData name="Aathith S" userId="S::sr8551@srmist.edu.in::9788501a-7f2a-42d5-85c5-3e9677585cf6" providerId="AD" clId="Web-{31C3B93D-5C9D-4527-97D1-7D5DC70321F4}" dt="2020-11-23T17:12:56.743" v="728"/>
          <ac:picMkLst>
            <pc:docMk/>
            <pc:sldMk cId="1902410595" sldId="278"/>
            <ac:picMk id="5" creationId="{05FCD3E6-9C4C-4F0B-B332-464A5EB23A76}"/>
          </ac:picMkLst>
        </pc:picChg>
      </pc:sldChg>
      <pc:sldChg chg="modSp mod modClrScheme chgLayout">
        <pc:chgData name="Aathith S" userId="S::sr8551@srmist.edu.in::9788501a-7f2a-42d5-85c5-3e9677585cf6" providerId="AD" clId="Web-{31C3B93D-5C9D-4527-97D1-7D5DC70321F4}" dt="2020-11-23T17:12:56.743" v="728"/>
        <pc:sldMkLst>
          <pc:docMk/>
          <pc:sldMk cId="3198791146" sldId="279"/>
        </pc:sldMkLst>
        <pc:spChg chg="mod ord">
          <ac:chgData name="Aathith S" userId="S::sr8551@srmist.edu.in::9788501a-7f2a-42d5-85c5-3e9677585cf6" providerId="AD" clId="Web-{31C3B93D-5C9D-4527-97D1-7D5DC70321F4}" dt="2020-11-23T17:12:56.743" v="728"/>
          <ac:spMkLst>
            <pc:docMk/>
            <pc:sldMk cId="3198791146" sldId="279"/>
            <ac:spMk id="2" creationId="{4B5F80A6-03CF-43A4-9141-D1046C0C0F66}"/>
          </ac:spMkLst>
        </pc:spChg>
        <pc:picChg chg="mod ord">
          <ac:chgData name="Aathith S" userId="S::sr8551@srmist.edu.in::9788501a-7f2a-42d5-85c5-3e9677585cf6" providerId="AD" clId="Web-{31C3B93D-5C9D-4527-97D1-7D5DC70321F4}" dt="2020-11-23T17:12:56.743" v="728"/>
          <ac:picMkLst>
            <pc:docMk/>
            <pc:sldMk cId="3198791146" sldId="279"/>
            <ac:picMk id="5" creationId="{CC7B8565-B0EF-4A50-9E95-F54C10332229}"/>
          </ac:picMkLst>
        </pc:picChg>
      </pc:sldChg>
      <pc:sldChg chg="modSp mod modClrScheme chgLayout">
        <pc:chgData name="Aathith S" userId="S::sr8551@srmist.edu.in::9788501a-7f2a-42d5-85c5-3e9677585cf6" providerId="AD" clId="Web-{31C3B93D-5C9D-4527-97D1-7D5DC70321F4}" dt="2020-11-23T17:12:56.743" v="728"/>
        <pc:sldMkLst>
          <pc:docMk/>
          <pc:sldMk cId="1783297979" sldId="280"/>
        </pc:sldMkLst>
        <pc:spChg chg="mod ord">
          <ac:chgData name="Aathith S" userId="S::sr8551@srmist.edu.in::9788501a-7f2a-42d5-85c5-3e9677585cf6" providerId="AD" clId="Web-{31C3B93D-5C9D-4527-97D1-7D5DC70321F4}" dt="2020-11-23T17:12:56.743" v="728"/>
          <ac:spMkLst>
            <pc:docMk/>
            <pc:sldMk cId="1783297979" sldId="280"/>
            <ac:spMk id="2" creationId="{50BD2304-0136-4715-9EF5-C9237713BFCA}"/>
          </ac:spMkLst>
        </pc:spChg>
        <pc:picChg chg="mod ord">
          <ac:chgData name="Aathith S" userId="S::sr8551@srmist.edu.in::9788501a-7f2a-42d5-85c5-3e9677585cf6" providerId="AD" clId="Web-{31C3B93D-5C9D-4527-97D1-7D5DC70321F4}" dt="2020-11-23T17:12:56.743" v="728"/>
          <ac:picMkLst>
            <pc:docMk/>
            <pc:sldMk cId="1783297979" sldId="280"/>
            <ac:picMk id="5" creationId="{D84398D9-5D82-408B-AA25-10D8ADF2DE27}"/>
          </ac:picMkLst>
        </pc:picChg>
      </pc:sldChg>
      <pc:sldChg chg="modSp mod modClrScheme chgLayout">
        <pc:chgData name="Aathith S" userId="S::sr8551@srmist.edu.in::9788501a-7f2a-42d5-85c5-3e9677585cf6" providerId="AD" clId="Web-{31C3B93D-5C9D-4527-97D1-7D5DC70321F4}" dt="2020-11-23T17:12:56.743" v="728"/>
        <pc:sldMkLst>
          <pc:docMk/>
          <pc:sldMk cId="1469367624" sldId="281"/>
        </pc:sldMkLst>
        <pc:spChg chg="mod ord">
          <ac:chgData name="Aathith S" userId="S::sr8551@srmist.edu.in::9788501a-7f2a-42d5-85c5-3e9677585cf6" providerId="AD" clId="Web-{31C3B93D-5C9D-4527-97D1-7D5DC70321F4}" dt="2020-11-23T17:12:56.743" v="728"/>
          <ac:spMkLst>
            <pc:docMk/>
            <pc:sldMk cId="1469367624" sldId="281"/>
            <ac:spMk id="2" creationId="{89E33410-CC78-427C-9443-2C1EF32AF06A}"/>
          </ac:spMkLst>
        </pc:spChg>
      </pc:sldChg>
      <pc:sldChg chg="modSp mod modClrScheme chgLayout">
        <pc:chgData name="Aathith S" userId="S::sr8551@srmist.edu.in::9788501a-7f2a-42d5-85c5-3e9677585cf6" providerId="AD" clId="Web-{31C3B93D-5C9D-4527-97D1-7D5DC70321F4}" dt="2020-11-23T17:12:56.743" v="728"/>
        <pc:sldMkLst>
          <pc:docMk/>
          <pc:sldMk cId="100912058" sldId="282"/>
        </pc:sldMkLst>
        <pc:spChg chg="mod ord">
          <ac:chgData name="Aathith S" userId="S::sr8551@srmist.edu.in::9788501a-7f2a-42d5-85c5-3e9677585cf6" providerId="AD" clId="Web-{31C3B93D-5C9D-4527-97D1-7D5DC70321F4}" dt="2020-11-23T17:12:56.743" v="728"/>
          <ac:spMkLst>
            <pc:docMk/>
            <pc:sldMk cId="100912058" sldId="282"/>
            <ac:spMk id="2" creationId="{04D1FA27-C5C7-4A78-A1F2-5CE87A8F6E0F}"/>
          </ac:spMkLst>
        </pc:spChg>
      </pc:sldChg>
      <pc:sldChg chg="delSp modSp mod modClrScheme chgLayout">
        <pc:chgData name="Aathith S" userId="S::sr8551@srmist.edu.in::9788501a-7f2a-42d5-85c5-3e9677585cf6" providerId="AD" clId="Web-{31C3B93D-5C9D-4527-97D1-7D5DC70321F4}" dt="2020-11-23T17:12:56.743" v="728"/>
        <pc:sldMkLst>
          <pc:docMk/>
          <pc:sldMk cId="1079939939" sldId="283"/>
        </pc:sldMkLst>
        <pc:spChg chg="del mod">
          <ac:chgData name="Aathith S" userId="S::sr8551@srmist.edu.in::9788501a-7f2a-42d5-85c5-3e9677585cf6" providerId="AD" clId="Web-{31C3B93D-5C9D-4527-97D1-7D5DC70321F4}" dt="2020-11-23T16:22:13.972" v="345"/>
          <ac:spMkLst>
            <pc:docMk/>
            <pc:sldMk cId="1079939939" sldId="283"/>
            <ac:spMk id="2" creationId="{35C3B37A-8BA1-4040-84C9-096D7081FA8B}"/>
          </ac:spMkLst>
        </pc:spChg>
        <pc:spChg chg="mod ord">
          <ac:chgData name="Aathith S" userId="S::sr8551@srmist.edu.in::9788501a-7f2a-42d5-85c5-3e9677585cf6" providerId="AD" clId="Web-{31C3B93D-5C9D-4527-97D1-7D5DC70321F4}" dt="2020-11-23T17:12:56.743" v="728"/>
          <ac:spMkLst>
            <pc:docMk/>
            <pc:sldMk cId="1079939939" sldId="283"/>
            <ac:spMk id="3" creationId="{9DC412A5-21A0-4E6B-AEB9-68EDB678AF4B}"/>
          </ac:spMkLst>
        </pc:spChg>
      </pc:sldChg>
      <pc:sldChg chg="addSp delSp modSp del">
        <pc:chgData name="Aathith S" userId="S::sr8551@srmist.edu.in::9788501a-7f2a-42d5-85c5-3e9677585cf6" providerId="AD" clId="Web-{31C3B93D-5C9D-4527-97D1-7D5DC70321F4}" dt="2020-11-23T16:26:01.942" v="519"/>
        <pc:sldMkLst>
          <pc:docMk/>
          <pc:sldMk cId="4184157174" sldId="284"/>
        </pc:sldMkLst>
        <pc:spChg chg="del mod">
          <ac:chgData name="Aathith S" userId="S::sr8551@srmist.edu.in::9788501a-7f2a-42d5-85c5-3e9677585cf6" providerId="AD" clId="Web-{31C3B93D-5C9D-4527-97D1-7D5DC70321F4}" dt="2020-11-23T16:23:54.879" v="410"/>
          <ac:spMkLst>
            <pc:docMk/>
            <pc:sldMk cId="4184157174" sldId="284"/>
            <ac:spMk id="2" creationId="{FB7EB5FB-5907-4CC7-BFE6-0FAC371FA4C0}"/>
          </ac:spMkLst>
        </pc:spChg>
        <pc:spChg chg="del mod">
          <ac:chgData name="Aathith S" userId="S::sr8551@srmist.edu.in::9788501a-7f2a-42d5-85c5-3e9677585cf6" providerId="AD" clId="Web-{31C3B93D-5C9D-4527-97D1-7D5DC70321F4}" dt="2020-11-23T16:25:59.895" v="518"/>
          <ac:spMkLst>
            <pc:docMk/>
            <pc:sldMk cId="4184157174" sldId="284"/>
            <ac:spMk id="3" creationId="{16C43A03-4F2B-4ACC-818C-A6B0F72E3C6F}"/>
          </ac:spMkLst>
        </pc:spChg>
        <pc:spChg chg="add mod">
          <ac:chgData name="Aathith S" userId="S::sr8551@srmist.edu.in::9788501a-7f2a-42d5-85c5-3e9677585cf6" providerId="AD" clId="Web-{31C3B93D-5C9D-4527-97D1-7D5DC70321F4}" dt="2020-11-23T16:25:59.895" v="518"/>
          <ac:spMkLst>
            <pc:docMk/>
            <pc:sldMk cId="4184157174" sldId="284"/>
            <ac:spMk id="5" creationId="{A571837C-A71B-4474-B477-F1111250007E}"/>
          </ac:spMkLst>
        </pc:spChg>
      </pc:sldChg>
      <pc:sldChg chg="delSp modSp mod modClrScheme chgLayout">
        <pc:chgData name="Aathith S" userId="S::sr8551@srmist.edu.in::9788501a-7f2a-42d5-85c5-3e9677585cf6" providerId="AD" clId="Web-{31C3B93D-5C9D-4527-97D1-7D5DC70321F4}" dt="2020-11-23T17:12:56.743" v="728"/>
        <pc:sldMkLst>
          <pc:docMk/>
          <pc:sldMk cId="832009256" sldId="285"/>
        </pc:sldMkLst>
        <pc:spChg chg="del mod">
          <ac:chgData name="Aathith S" userId="S::sr8551@srmist.edu.in::9788501a-7f2a-42d5-85c5-3e9677585cf6" providerId="AD" clId="Web-{31C3B93D-5C9D-4527-97D1-7D5DC70321F4}" dt="2020-11-23T16:25:26.834" v="507"/>
          <ac:spMkLst>
            <pc:docMk/>
            <pc:sldMk cId="832009256" sldId="285"/>
            <ac:spMk id="2" creationId="{F2D302F5-BC8A-4AFF-822A-323C9644CA4D}"/>
          </ac:spMkLst>
        </pc:spChg>
        <pc:spChg chg="mod ord">
          <ac:chgData name="Aathith S" userId="S::sr8551@srmist.edu.in::9788501a-7f2a-42d5-85c5-3e9677585cf6" providerId="AD" clId="Web-{31C3B93D-5C9D-4527-97D1-7D5DC70321F4}" dt="2020-11-23T17:12:56.743" v="728"/>
          <ac:spMkLst>
            <pc:docMk/>
            <pc:sldMk cId="832009256" sldId="285"/>
            <ac:spMk id="3" creationId="{D17D23C6-D4BE-4AB4-AF2A-24DE668C9867}"/>
          </ac:spMkLst>
        </pc:spChg>
      </pc:sldChg>
      <pc:sldChg chg="del">
        <pc:chgData name="Aathith S" userId="S::sr8551@srmist.edu.in::9788501a-7f2a-42d5-85c5-3e9677585cf6" providerId="AD" clId="Web-{31C3B93D-5C9D-4527-97D1-7D5DC70321F4}" dt="2020-11-23T16:26:06.895" v="520"/>
        <pc:sldMkLst>
          <pc:docMk/>
          <pc:sldMk cId="4146658703" sldId="286"/>
        </pc:sldMkLst>
      </pc:sldChg>
      <pc:sldChg chg="addSp delSp modSp mod modClrScheme chgLayout">
        <pc:chgData name="Aathith S" userId="S::sr8551@srmist.edu.in::9788501a-7f2a-42d5-85c5-3e9677585cf6" providerId="AD" clId="Web-{31C3B93D-5C9D-4527-97D1-7D5DC70321F4}" dt="2020-11-23T17:12:56.743" v="728"/>
        <pc:sldMkLst>
          <pc:docMk/>
          <pc:sldMk cId="1891443787" sldId="287"/>
        </pc:sldMkLst>
        <pc:spChg chg="del mod">
          <ac:chgData name="Aathith S" userId="S::sr8551@srmist.edu.in::9788501a-7f2a-42d5-85c5-3e9677585cf6" providerId="AD" clId="Web-{31C3B93D-5C9D-4527-97D1-7D5DC70321F4}" dt="2020-11-23T16:26:20.083" v="529"/>
          <ac:spMkLst>
            <pc:docMk/>
            <pc:sldMk cId="1891443787" sldId="287"/>
            <ac:spMk id="2" creationId="{BF705B5D-60D1-4F70-A1E3-8318785F6C75}"/>
          </ac:spMkLst>
        </pc:spChg>
        <pc:spChg chg="mod ord">
          <ac:chgData name="Aathith S" userId="S::sr8551@srmist.edu.in::9788501a-7f2a-42d5-85c5-3e9677585cf6" providerId="AD" clId="Web-{31C3B93D-5C9D-4527-97D1-7D5DC70321F4}" dt="2020-11-23T17:12:56.743" v="728"/>
          <ac:spMkLst>
            <pc:docMk/>
            <pc:sldMk cId="1891443787" sldId="287"/>
            <ac:spMk id="3" creationId="{5CC9FC1D-AD0E-4548-B97F-C2126D943F45}"/>
          </ac:spMkLst>
        </pc:spChg>
        <pc:spChg chg="add del mod">
          <ac:chgData name="Aathith S" userId="S::sr8551@srmist.edu.in::9788501a-7f2a-42d5-85c5-3e9677585cf6" providerId="AD" clId="Web-{31C3B93D-5C9D-4527-97D1-7D5DC70321F4}" dt="2020-11-23T16:26:22.833" v="530"/>
          <ac:spMkLst>
            <pc:docMk/>
            <pc:sldMk cId="1891443787" sldId="287"/>
            <ac:spMk id="5" creationId="{EDFCAAA9-E9AA-4BC4-9D02-274A8E9809F9}"/>
          </ac:spMkLst>
        </pc:spChg>
      </pc:sldChg>
      <pc:sldChg chg="modSp mod modClrScheme chgLayout">
        <pc:chgData name="Aathith S" userId="S::sr8551@srmist.edu.in::9788501a-7f2a-42d5-85c5-3e9677585cf6" providerId="AD" clId="Web-{31C3B93D-5C9D-4527-97D1-7D5DC70321F4}" dt="2020-11-23T17:12:56.743" v="728"/>
        <pc:sldMkLst>
          <pc:docMk/>
          <pc:sldMk cId="3009879419" sldId="288"/>
        </pc:sldMkLst>
        <pc:spChg chg="mod ord">
          <ac:chgData name="Aathith S" userId="S::sr8551@srmist.edu.in::9788501a-7f2a-42d5-85c5-3e9677585cf6" providerId="AD" clId="Web-{31C3B93D-5C9D-4527-97D1-7D5DC70321F4}" dt="2020-11-23T17:12:56.743" v="728"/>
          <ac:spMkLst>
            <pc:docMk/>
            <pc:sldMk cId="3009879419" sldId="288"/>
            <ac:spMk id="2" creationId="{CAA8DF6D-B878-48A2-AF9C-E1E9CE8F9F99}"/>
          </ac:spMkLst>
        </pc:spChg>
        <pc:spChg chg="mod ord">
          <ac:chgData name="Aathith S" userId="S::sr8551@srmist.edu.in::9788501a-7f2a-42d5-85c5-3e9677585cf6" providerId="AD" clId="Web-{31C3B93D-5C9D-4527-97D1-7D5DC70321F4}" dt="2020-11-23T17:12:56.743" v="728"/>
          <ac:spMkLst>
            <pc:docMk/>
            <pc:sldMk cId="3009879419" sldId="288"/>
            <ac:spMk id="3" creationId="{2CDDB82C-21AD-4ED1-A86F-6DE6E32A675D}"/>
          </ac:spMkLst>
        </pc:spChg>
      </pc:sldChg>
      <pc:sldChg chg="modSp mod modClrScheme chgLayout">
        <pc:chgData name="Aathith S" userId="S::sr8551@srmist.edu.in::9788501a-7f2a-42d5-85c5-3e9677585cf6" providerId="AD" clId="Web-{31C3B93D-5C9D-4527-97D1-7D5DC70321F4}" dt="2020-11-23T17:12:56.743" v="728"/>
        <pc:sldMkLst>
          <pc:docMk/>
          <pc:sldMk cId="530119667" sldId="289"/>
        </pc:sldMkLst>
        <pc:spChg chg="mod ord">
          <ac:chgData name="Aathith S" userId="S::sr8551@srmist.edu.in::9788501a-7f2a-42d5-85c5-3e9677585cf6" providerId="AD" clId="Web-{31C3B93D-5C9D-4527-97D1-7D5DC70321F4}" dt="2020-11-23T17:12:56.743" v="728"/>
          <ac:spMkLst>
            <pc:docMk/>
            <pc:sldMk cId="530119667" sldId="289"/>
            <ac:spMk id="2" creationId="{9D6D73AC-0356-4B99-832F-31B3CE95398C}"/>
          </ac:spMkLst>
        </pc:spChg>
        <pc:spChg chg="mod ord">
          <ac:chgData name="Aathith S" userId="S::sr8551@srmist.edu.in::9788501a-7f2a-42d5-85c5-3e9677585cf6" providerId="AD" clId="Web-{31C3B93D-5C9D-4527-97D1-7D5DC70321F4}" dt="2020-11-23T17:12:56.743" v="728"/>
          <ac:spMkLst>
            <pc:docMk/>
            <pc:sldMk cId="530119667" sldId="289"/>
            <ac:spMk id="3" creationId="{F5F812ED-8D69-4469-AE75-A350758C8F21}"/>
          </ac:spMkLst>
        </pc:spChg>
      </pc:sldChg>
      <pc:sldChg chg="modSp mod modClrScheme chgLayout">
        <pc:chgData name="Aathith S" userId="S::sr8551@srmist.edu.in::9788501a-7f2a-42d5-85c5-3e9677585cf6" providerId="AD" clId="Web-{31C3B93D-5C9D-4527-97D1-7D5DC70321F4}" dt="2020-11-23T17:12:56.743" v="728"/>
        <pc:sldMkLst>
          <pc:docMk/>
          <pc:sldMk cId="430654066" sldId="290"/>
        </pc:sldMkLst>
        <pc:spChg chg="mod ord">
          <ac:chgData name="Aathith S" userId="S::sr8551@srmist.edu.in::9788501a-7f2a-42d5-85c5-3e9677585cf6" providerId="AD" clId="Web-{31C3B93D-5C9D-4527-97D1-7D5DC70321F4}" dt="2020-11-23T17:12:56.743" v="728"/>
          <ac:spMkLst>
            <pc:docMk/>
            <pc:sldMk cId="430654066" sldId="290"/>
            <ac:spMk id="2" creationId="{68154D5F-4656-401F-9EC3-506C78D8CE01}"/>
          </ac:spMkLst>
        </pc:spChg>
      </pc:sldChg>
      <pc:sldChg chg="modSp mod modClrScheme chgLayout">
        <pc:chgData name="Aathith S" userId="S::sr8551@srmist.edu.in::9788501a-7f2a-42d5-85c5-3e9677585cf6" providerId="AD" clId="Web-{31C3B93D-5C9D-4527-97D1-7D5DC70321F4}" dt="2020-11-23T17:12:56.743" v="728"/>
        <pc:sldMkLst>
          <pc:docMk/>
          <pc:sldMk cId="1671273814" sldId="291"/>
        </pc:sldMkLst>
        <pc:picChg chg="mod">
          <ac:chgData name="Aathith S" userId="S::sr8551@srmist.edu.in::9788501a-7f2a-42d5-85c5-3e9677585cf6" providerId="AD" clId="Web-{31C3B93D-5C9D-4527-97D1-7D5DC70321F4}" dt="2020-11-23T16:19:14.986" v="272" actId="1076"/>
          <ac:picMkLst>
            <pc:docMk/>
            <pc:sldMk cId="1671273814" sldId="291"/>
            <ac:picMk id="5" creationId="{22866D99-51B5-44EF-AF42-18ABE4E1C35C}"/>
          </ac:picMkLst>
        </pc:picChg>
      </pc:sldChg>
      <pc:sldChg chg="modSp mod modClrScheme chgLayout">
        <pc:chgData name="Aathith S" userId="S::sr8551@srmist.edu.in::9788501a-7f2a-42d5-85c5-3e9677585cf6" providerId="AD" clId="Web-{31C3B93D-5C9D-4527-97D1-7D5DC70321F4}" dt="2020-11-23T17:12:56.743" v="728"/>
        <pc:sldMkLst>
          <pc:docMk/>
          <pc:sldMk cId="1396136375" sldId="292"/>
        </pc:sldMkLst>
        <pc:spChg chg="mod ord">
          <ac:chgData name="Aathith S" userId="S::sr8551@srmist.edu.in::9788501a-7f2a-42d5-85c5-3e9677585cf6" providerId="AD" clId="Web-{31C3B93D-5C9D-4527-97D1-7D5DC70321F4}" dt="2020-11-23T17:12:56.743" v="728"/>
          <ac:spMkLst>
            <pc:docMk/>
            <pc:sldMk cId="1396136375" sldId="292"/>
            <ac:spMk id="2" creationId="{7C2D85A2-03C7-4068-9742-7DFB61A47545}"/>
          </ac:spMkLst>
        </pc:spChg>
        <pc:spChg chg="mod ord">
          <ac:chgData name="Aathith S" userId="S::sr8551@srmist.edu.in::9788501a-7f2a-42d5-85c5-3e9677585cf6" providerId="AD" clId="Web-{31C3B93D-5C9D-4527-97D1-7D5DC70321F4}" dt="2020-11-23T17:12:56.743" v="728"/>
          <ac:spMkLst>
            <pc:docMk/>
            <pc:sldMk cId="1396136375" sldId="292"/>
            <ac:spMk id="3" creationId="{F8DB19DF-261D-4C86-A8C8-BB98DB26384D}"/>
          </ac:spMkLst>
        </pc:spChg>
      </pc:sldChg>
      <pc:sldChg chg="modSp mod modClrScheme chgLayout">
        <pc:chgData name="Aathith S" userId="S::sr8551@srmist.edu.in::9788501a-7f2a-42d5-85c5-3e9677585cf6" providerId="AD" clId="Web-{31C3B93D-5C9D-4527-97D1-7D5DC70321F4}" dt="2020-11-23T17:12:56.743" v="728"/>
        <pc:sldMkLst>
          <pc:docMk/>
          <pc:sldMk cId="776749036" sldId="293"/>
        </pc:sldMkLst>
        <pc:spChg chg="mod ord">
          <ac:chgData name="Aathith S" userId="S::sr8551@srmist.edu.in::9788501a-7f2a-42d5-85c5-3e9677585cf6" providerId="AD" clId="Web-{31C3B93D-5C9D-4527-97D1-7D5DC70321F4}" dt="2020-11-23T17:12:56.743" v="728"/>
          <ac:spMkLst>
            <pc:docMk/>
            <pc:sldMk cId="776749036" sldId="293"/>
            <ac:spMk id="2" creationId="{6C724FD5-FCE3-4360-B66D-1A725C2377BB}"/>
          </ac:spMkLst>
        </pc:spChg>
      </pc:sldChg>
      <pc:sldChg chg="modSp mod modClrScheme chgLayout">
        <pc:chgData name="Aathith S" userId="S::sr8551@srmist.edu.in::9788501a-7f2a-42d5-85c5-3e9677585cf6" providerId="AD" clId="Web-{31C3B93D-5C9D-4527-97D1-7D5DC70321F4}" dt="2020-11-23T17:12:56.743" v="728"/>
        <pc:sldMkLst>
          <pc:docMk/>
          <pc:sldMk cId="426059571" sldId="294"/>
        </pc:sldMkLst>
        <pc:spChg chg="mod ord">
          <ac:chgData name="Aathith S" userId="S::sr8551@srmist.edu.in::9788501a-7f2a-42d5-85c5-3e9677585cf6" providerId="AD" clId="Web-{31C3B93D-5C9D-4527-97D1-7D5DC70321F4}" dt="2020-11-23T17:12:56.743" v="728"/>
          <ac:spMkLst>
            <pc:docMk/>
            <pc:sldMk cId="426059571" sldId="294"/>
            <ac:spMk id="2" creationId="{588D848A-DDE7-4672-BFE8-B0DB5EF30929}"/>
          </ac:spMkLst>
        </pc:spChg>
      </pc:sldChg>
      <pc:sldChg chg="modSp mod modClrScheme chgLayout">
        <pc:chgData name="Aathith S" userId="S::sr8551@srmist.edu.in::9788501a-7f2a-42d5-85c5-3e9677585cf6" providerId="AD" clId="Web-{31C3B93D-5C9D-4527-97D1-7D5DC70321F4}" dt="2020-11-23T17:12:56.743" v="728"/>
        <pc:sldMkLst>
          <pc:docMk/>
          <pc:sldMk cId="2010260393" sldId="295"/>
        </pc:sldMkLst>
        <pc:spChg chg="mod ord">
          <ac:chgData name="Aathith S" userId="S::sr8551@srmist.edu.in::9788501a-7f2a-42d5-85c5-3e9677585cf6" providerId="AD" clId="Web-{31C3B93D-5C9D-4527-97D1-7D5DC70321F4}" dt="2020-11-23T17:12:56.743" v="728"/>
          <ac:spMkLst>
            <pc:docMk/>
            <pc:sldMk cId="2010260393" sldId="295"/>
            <ac:spMk id="2" creationId="{69E9EC14-645B-497C-9F88-D5583807E051}"/>
          </ac:spMkLst>
        </pc:spChg>
        <pc:spChg chg="mod ord">
          <ac:chgData name="Aathith S" userId="S::sr8551@srmist.edu.in::9788501a-7f2a-42d5-85c5-3e9677585cf6" providerId="AD" clId="Web-{31C3B93D-5C9D-4527-97D1-7D5DC70321F4}" dt="2020-11-23T17:12:56.743" v="728"/>
          <ac:spMkLst>
            <pc:docMk/>
            <pc:sldMk cId="2010260393" sldId="295"/>
            <ac:spMk id="3" creationId="{01A0C41D-03BB-441C-83C0-0DA554219250}"/>
          </ac:spMkLst>
        </pc:spChg>
      </pc:sldChg>
      <pc:sldChg chg="addSp delSp modSp mod setBg modClrScheme delDesignElem chgLayout">
        <pc:chgData name="Aathith S" userId="S::sr8551@srmist.edu.in::9788501a-7f2a-42d5-85c5-3e9677585cf6" providerId="AD" clId="Web-{31C3B93D-5C9D-4527-97D1-7D5DC70321F4}" dt="2020-11-23T17:12:56.743" v="728"/>
        <pc:sldMkLst>
          <pc:docMk/>
          <pc:sldMk cId="1926603535" sldId="297"/>
        </pc:sldMkLst>
        <pc:spChg chg="mod ord">
          <ac:chgData name="Aathith S" userId="S::sr8551@srmist.edu.in::9788501a-7f2a-42d5-85c5-3e9677585cf6" providerId="AD" clId="Web-{31C3B93D-5C9D-4527-97D1-7D5DC70321F4}" dt="2020-11-23T17:12:56.743" v="728"/>
          <ac:spMkLst>
            <pc:docMk/>
            <pc:sldMk cId="1926603535" sldId="297"/>
            <ac:spMk id="2" creationId="{2B357AE2-59C8-434F-8D14-8F7D1A172640}"/>
          </ac:spMkLst>
        </pc:spChg>
        <pc:spChg chg="add del">
          <ac:chgData name="Aathith S" userId="S::sr8551@srmist.edu.in::9788501a-7f2a-42d5-85c5-3e9677585cf6" providerId="AD" clId="Web-{31C3B93D-5C9D-4527-97D1-7D5DC70321F4}" dt="2020-11-23T17:12:56.743" v="728"/>
          <ac:spMkLst>
            <pc:docMk/>
            <pc:sldMk cId="1926603535" sldId="297"/>
            <ac:spMk id="9" creationId="{7905BA41-EE6E-4F80-8636-447F22DD729A}"/>
          </ac:spMkLst>
        </pc:spChg>
        <pc:spChg chg="add del">
          <ac:chgData name="Aathith S" userId="S::sr8551@srmist.edu.in::9788501a-7f2a-42d5-85c5-3e9677585cf6" providerId="AD" clId="Web-{31C3B93D-5C9D-4527-97D1-7D5DC70321F4}" dt="2020-11-23T17:12:56.743" v="728"/>
          <ac:spMkLst>
            <pc:docMk/>
            <pc:sldMk cId="1926603535" sldId="297"/>
            <ac:spMk id="11" creationId="{CD7549B2-EE05-4558-8C64-AC46755F2B25}"/>
          </ac:spMkLst>
        </pc:spChg>
        <pc:picChg chg="add">
          <ac:chgData name="Aathith S" userId="S::sr8551@srmist.edu.in::9788501a-7f2a-42d5-85c5-3e9677585cf6" providerId="AD" clId="Web-{31C3B93D-5C9D-4527-97D1-7D5DC70321F4}" dt="2020-11-23T16:47:50.320" v="635"/>
          <ac:picMkLst>
            <pc:docMk/>
            <pc:sldMk cId="1926603535" sldId="297"/>
            <ac:picMk id="6" creationId="{28CC736C-28FC-4340-A9FB-F1F8538E9CBF}"/>
          </ac:picMkLst>
        </pc:picChg>
      </pc:sldChg>
      <pc:sldChg chg="modSp mod modClrScheme chgLayout">
        <pc:chgData name="Aathith S" userId="S::sr8551@srmist.edu.in::9788501a-7f2a-42d5-85c5-3e9677585cf6" providerId="AD" clId="Web-{31C3B93D-5C9D-4527-97D1-7D5DC70321F4}" dt="2020-11-23T17:12:56.743" v="728"/>
        <pc:sldMkLst>
          <pc:docMk/>
          <pc:sldMk cId="415860919" sldId="298"/>
        </pc:sldMkLst>
        <pc:spChg chg="mod ord">
          <ac:chgData name="Aathith S" userId="S::sr8551@srmist.edu.in::9788501a-7f2a-42d5-85c5-3e9677585cf6" providerId="AD" clId="Web-{31C3B93D-5C9D-4527-97D1-7D5DC70321F4}" dt="2020-11-23T17:12:56.743" v="728"/>
          <ac:spMkLst>
            <pc:docMk/>
            <pc:sldMk cId="415860919" sldId="298"/>
            <ac:spMk id="2" creationId="{0A10C38D-B3C2-4721-ACF7-59EE3519008B}"/>
          </ac:spMkLst>
        </pc:spChg>
        <pc:picChg chg="mod ord">
          <ac:chgData name="Aathith S" userId="S::sr8551@srmist.edu.in::9788501a-7f2a-42d5-85c5-3e9677585cf6" providerId="AD" clId="Web-{31C3B93D-5C9D-4527-97D1-7D5DC70321F4}" dt="2020-11-23T17:12:56.743" v="728"/>
          <ac:picMkLst>
            <pc:docMk/>
            <pc:sldMk cId="415860919" sldId="298"/>
            <ac:picMk id="1026" creationId="{69C5087E-7289-48BF-937D-42007DBD5241}"/>
          </ac:picMkLst>
        </pc:picChg>
      </pc:sldChg>
      <pc:sldChg chg="modSp mod modClrScheme chgLayout">
        <pc:chgData name="Aathith S" userId="S::sr8551@srmist.edu.in::9788501a-7f2a-42d5-85c5-3e9677585cf6" providerId="AD" clId="Web-{31C3B93D-5C9D-4527-97D1-7D5DC70321F4}" dt="2020-11-23T17:12:56.743" v="728"/>
        <pc:sldMkLst>
          <pc:docMk/>
          <pc:sldMk cId="2435168346" sldId="300"/>
        </pc:sldMkLst>
        <pc:spChg chg="mod ord">
          <ac:chgData name="Aathith S" userId="S::sr8551@srmist.edu.in::9788501a-7f2a-42d5-85c5-3e9677585cf6" providerId="AD" clId="Web-{31C3B93D-5C9D-4527-97D1-7D5DC70321F4}" dt="2020-11-23T17:12:56.743" v="728"/>
          <ac:spMkLst>
            <pc:docMk/>
            <pc:sldMk cId="2435168346" sldId="300"/>
            <ac:spMk id="2" creationId="{BF7F6EA2-7A5E-4C7C-8C8F-51AB275ACA5C}"/>
          </ac:spMkLst>
        </pc:spChg>
        <pc:picChg chg="mod ord">
          <ac:chgData name="Aathith S" userId="S::sr8551@srmist.edu.in::9788501a-7f2a-42d5-85c5-3e9677585cf6" providerId="AD" clId="Web-{31C3B93D-5C9D-4527-97D1-7D5DC70321F4}" dt="2020-11-23T17:12:56.743" v="728"/>
          <ac:picMkLst>
            <pc:docMk/>
            <pc:sldMk cId="2435168346" sldId="300"/>
            <ac:picMk id="2050" creationId="{C325537F-C870-4113-8720-034E1FE642AE}"/>
          </ac:picMkLst>
        </pc:picChg>
      </pc:sldChg>
      <pc:sldChg chg="modSp mod modClrScheme chgLayout">
        <pc:chgData name="Aathith S" userId="S::sr8551@srmist.edu.in::9788501a-7f2a-42d5-85c5-3e9677585cf6" providerId="AD" clId="Web-{31C3B93D-5C9D-4527-97D1-7D5DC70321F4}" dt="2020-11-23T17:12:56.743" v="728"/>
        <pc:sldMkLst>
          <pc:docMk/>
          <pc:sldMk cId="2477559594" sldId="301"/>
        </pc:sldMkLst>
        <pc:spChg chg="mod ord">
          <ac:chgData name="Aathith S" userId="S::sr8551@srmist.edu.in::9788501a-7f2a-42d5-85c5-3e9677585cf6" providerId="AD" clId="Web-{31C3B93D-5C9D-4527-97D1-7D5DC70321F4}" dt="2020-11-23T17:12:56.743" v="728"/>
          <ac:spMkLst>
            <pc:docMk/>
            <pc:sldMk cId="2477559594" sldId="301"/>
            <ac:spMk id="2" creationId="{9148174B-5377-4E72-9B2C-197178267763}"/>
          </ac:spMkLst>
        </pc:spChg>
        <pc:picChg chg="mod ord">
          <ac:chgData name="Aathith S" userId="S::sr8551@srmist.edu.in::9788501a-7f2a-42d5-85c5-3e9677585cf6" providerId="AD" clId="Web-{31C3B93D-5C9D-4527-97D1-7D5DC70321F4}" dt="2020-11-23T17:12:56.743" v="728"/>
          <ac:picMkLst>
            <pc:docMk/>
            <pc:sldMk cId="2477559594" sldId="301"/>
            <ac:picMk id="5" creationId="{E932DE81-D796-4D50-B3A6-2669AC007E5D}"/>
          </ac:picMkLst>
        </pc:picChg>
      </pc:sldChg>
      <pc:sldChg chg="modSp mod modClrScheme chgLayout">
        <pc:chgData name="Aathith S" userId="S::sr8551@srmist.edu.in::9788501a-7f2a-42d5-85c5-3e9677585cf6" providerId="AD" clId="Web-{31C3B93D-5C9D-4527-97D1-7D5DC70321F4}" dt="2020-11-23T17:12:56.743" v="728"/>
        <pc:sldMkLst>
          <pc:docMk/>
          <pc:sldMk cId="20348620" sldId="302"/>
        </pc:sldMkLst>
        <pc:spChg chg="mod ord">
          <ac:chgData name="Aathith S" userId="S::sr8551@srmist.edu.in::9788501a-7f2a-42d5-85c5-3e9677585cf6" providerId="AD" clId="Web-{31C3B93D-5C9D-4527-97D1-7D5DC70321F4}" dt="2020-11-23T17:12:56.743" v="728"/>
          <ac:spMkLst>
            <pc:docMk/>
            <pc:sldMk cId="20348620" sldId="302"/>
            <ac:spMk id="2" creationId="{E7624FCE-BE33-414A-B187-470CBF4FA24E}"/>
          </ac:spMkLst>
        </pc:spChg>
        <pc:spChg chg="mod ord">
          <ac:chgData name="Aathith S" userId="S::sr8551@srmist.edu.in::9788501a-7f2a-42d5-85c5-3e9677585cf6" providerId="AD" clId="Web-{31C3B93D-5C9D-4527-97D1-7D5DC70321F4}" dt="2020-11-23T17:12:56.743" v="728"/>
          <ac:spMkLst>
            <pc:docMk/>
            <pc:sldMk cId="20348620" sldId="302"/>
            <ac:spMk id="3" creationId="{0DBFC830-B96F-4C7A-A131-17CD6CAC4E3B}"/>
          </ac:spMkLst>
        </pc:spChg>
      </pc:sldChg>
      <pc:sldChg chg="modSp mod modClrScheme chgLayout">
        <pc:chgData name="Aathith S" userId="S::sr8551@srmist.edu.in::9788501a-7f2a-42d5-85c5-3e9677585cf6" providerId="AD" clId="Web-{31C3B93D-5C9D-4527-97D1-7D5DC70321F4}" dt="2020-11-23T17:12:56.743" v="728"/>
        <pc:sldMkLst>
          <pc:docMk/>
          <pc:sldMk cId="2397548883" sldId="303"/>
        </pc:sldMkLst>
        <pc:spChg chg="mod ord">
          <ac:chgData name="Aathith S" userId="S::sr8551@srmist.edu.in::9788501a-7f2a-42d5-85c5-3e9677585cf6" providerId="AD" clId="Web-{31C3B93D-5C9D-4527-97D1-7D5DC70321F4}" dt="2020-11-23T17:12:56.743" v="728"/>
          <ac:spMkLst>
            <pc:docMk/>
            <pc:sldMk cId="2397548883" sldId="303"/>
            <ac:spMk id="2" creationId="{54F8EBEF-4A61-4605-B5A1-076D208E7459}"/>
          </ac:spMkLst>
        </pc:spChg>
        <pc:spChg chg="mod ord">
          <ac:chgData name="Aathith S" userId="S::sr8551@srmist.edu.in::9788501a-7f2a-42d5-85c5-3e9677585cf6" providerId="AD" clId="Web-{31C3B93D-5C9D-4527-97D1-7D5DC70321F4}" dt="2020-11-23T17:12:56.743" v="728"/>
          <ac:spMkLst>
            <pc:docMk/>
            <pc:sldMk cId="2397548883" sldId="303"/>
            <ac:spMk id="3" creationId="{37418A99-6C8D-4AF5-8F96-84A8599CEA3E}"/>
          </ac:spMkLst>
        </pc:spChg>
      </pc:sldChg>
      <pc:sldMasterChg chg="add del addSldLayout delSldLayout">
        <pc:chgData name="Aathith S" userId="S::sr8551@srmist.edu.in::9788501a-7f2a-42d5-85c5-3e9677585cf6" providerId="AD" clId="Web-{31C3B93D-5C9D-4527-97D1-7D5DC70321F4}" dt="2020-11-23T17:12:56.743" v="728"/>
        <pc:sldMasterMkLst>
          <pc:docMk/>
          <pc:sldMasterMk cId="2041776835" sldId="2147483731"/>
        </pc:sldMasterMkLst>
        <pc:sldLayoutChg chg="add del">
          <pc:chgData name="Aathith S" userId="S::sr8551@srmist.edu.in::9788501a-7f2a-42d5-85c5-3e9677585cf6" providerId="AD" clId="Web-{31C3B93D-5C9D-4527-97D1-7D5DC70321F4}" dt="2020-11-23T17:12:56.743" v="728"/>
          <pc:sldLayoutMkLst>
            <pc:docMk/>
            <pc:sldMasterMk cId="2041776835" sldId="2147483731"/>
            <pc:sldLayoutMk cId="303883561" sldId="2147483732"/>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3857035472" sldId="2147483733"/>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2218684651" sldId="2147483734"/>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1509842695" sldId="2147483735"/>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2004201058" sldId="2147483736"/>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1664517997" sldId="2147483737"/>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4159513453" sldId="2147483738"/>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161589496" sldId="2147483739"/>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1929633713" sldId="2147483740"/>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649886549" sldId="2147483741"/>
          </pc:sldLayoutMkLst>
        </pc:sldLayoutChg>
        <pc:sldLayoutChg chg="add del">
          <pc:chgData name="Aathith S" userId="S::sr8551@srmist.edu.in::9788501a-7f2a-42d5-85c5-3e9677585cf6" providerId="AD" clId="Web-{31C3B93D-5C9D-4527-97D1-7D5DC70321F4}" dt="2020-11-23T17:12:56.743" v="728"/>
          <pc:sldLayoutMkLst>
            <pc:docMk/>
            <pc:sldMasterMk cId="2041776835" sldId="2147483731"/>
            <pc:sldLayoutMk cId="1845869372" sldId="2147483742"/>
          </pc:sldLayoutMkLst>
        </pc:sldLayoutChg>
      </pc:sldMasterChg>
      <pc:sldMasterChg chg="add del addSldLayout delSldLayout modSldLayout">
        <pc:chgData name="Aathith S" userId="S::sr8551@srmist.edu.in::9788501a-7f2a-42d5-85c5-3e9677585cf6" providerId="AD" clId="Web-{31C3B93D-5C9D-4527-97D1-7D5DC70321F4}" dt="2020-11-23T17:12:56.743" v="728"/>
        <pc:sldMasterMkLst>
          <pc:docMk/>
          <pc:sldMasterMk cId="1042097183" sldId="2147483743"/>
        </pc:sldMasterMkLst>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1875580386" sldId="2147483744"/>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108071421" sldId="2147483745"/>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008577091" sldId="2147483746"/>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2894595342" sldId="2147483747"/>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579713357" sldId="2147483748"/>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204395420" sldId="2147483749"/>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659529194" sldId="2147483750"/>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543758890" sldId="2147483751"/>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2358311364" sldId="2147483752"/>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1703066849" sldId="2147483753"/>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2294453267" sldId="2147483754"/>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219108292" sldId="2147483755"/>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739659325" sldId="2147483756"/>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800110849" sldId="2147483757"/>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117349747" sldId="2147483758"/>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3850644183" sldId="2147483759"/>
          </pc:sldLayoutMkLst>
        </pc:sldLayoutChg>
        <pc:sldLayoutChg chg="add del mod replId">
          <pc:chgData name="Aathith S" userId="S::sr8551@srmist.edu.in::9788501a-7f2a-42d5-85c5-3e9677585cf6" providerId="AD" clId="Web-{31C3B93D-5C9D-4527-97D1-7D5DC70321F4}" dt="2020-11-23T17:12:56.743" v="728"/>
          <pc:sldLayoutMkLst>
            <pc:docMk/>
            <pc:sldMasterMk cId="1042097183" sldId="2147483743"/>
            <pc:sldLayoutMk cId="1996827026" sldId="2147483760"/>
          </pc:sldLayoutMkLst>
        </pc:sldLayoutChg>
      </pc:sldMasterChg>
    </pc:docChg>
  </pc:docChgLst>
  <pc:docChgLst>
    <pc:chgData name="Aathith S" userId="S::sr8551@srmist.edu.in::9788501a-7f2a-42d5-85c5-3e9677585cf6" providerId="AD" clId="Web-{EFD980AA-A286-460A-9060-D99DFFFEBE7D}"/>
    <pc:docChg chg="modSld">
      <pc:chgData name="Aathith S" userId="S::sr8551@srmist.edu.in::9788501a-7f2a-42d5-85c5-3e9677585cf6" providerId="AD" clId="Web-{EFD980AA-A286-460A-9060-D99DFFFEBE7D}" dt="2020-12-01T08:54:30.950" v="54" actId="20577"/>
      <pc:docMkLst>
        <pc:docMk/>
      </pc:docMkLst>
      <pc:sldChg chg="modSp">
        <pc:chgData name="Aathith S" userId="S::sr8551@srmist.edu.in::9788501a-7f2a-42d5-85c5-3e9677585cf6" providerId="AD" clId="Web-{EFD980AA-A286-460A-9060-D99DFFFEBE7D}" dt="2020-12-01T08:39:02.695" v="8" actId="20577"/>
        <pc:sldMkLst>
          <pc:docMk/>
          <pc:sldMk cId="130157418" sldId="270"/>
        </pc:sldMkLst>
        <pc:spChg chg="mod">
          <ac:chgData name="Aathith S" userId="S::sr8551@srmist.edu.in::9788501a-7f2a-42d5-85c5-3e9677585cf6" providerId="AD" clId="Web-{EFD980AA-A286-460A-9060-D99DFFFEBE7D}" dt="2020-12-01T08:39:02.695" v="8" actId="20577"/>
          <ac:spMkLst>
            <pc:docMk/>
            <pc:sldMk cId="130157418" sldId="270"/>
            <ac:spMk id="12" creationId="{0B0BF1E4-7AB7-4806-A1D7-CD319A3CCF90}"/>
          </ac:spMkLst>
        </pc:spChg>
      </pc:sldChg>
      <pc:sldChg chg="modSp">
        <pc:chgData name="Aathith S" userId="S::sr8551@srmist.edu.in::9788501a-7f2a-42d5-85c5-3e9677585cf6" providerId="AD" clId="Web-{EFD980AA-A286-460A-9060-D99DFFFEBE7D}" dt="2020-12-01T08:45:41.880" v="11" actId="1076"/>
        <pc:sldMkLst>
          <pc:docMk/>
          <pc:sldMk cId="1783297979" sldId="280"/>
        </pc:sldMkLst>
        <pc:picChg chg="mod">
          <ac:chgData name="Aathith S" userId="S::sr8551@srmist.edu.in::9788501a-7f2a-42d5-85c5-3e9677585cf6" providerId="AD" clId="Web-{EFD980AA-A286-460A-9060-D99DFFFEBE7D}" dt="2020-12-01T08:45:41.880" v="11" actId="1076"/>
          <ac:picMkLst>
            <pc:docMk/>
            <pc:sldMk cId="1783297979" sldId="280"/>
            <ac:picMk id="5" creationId="{D84398D9-5D82-408B-AA25-10D8ADF2DE27}"/>
          </ac:picMkLst>
        </pc:picChg>
      </pc:sldChg>
      <pc:sldChg chg="addSp delSp modSp">
        <pc:chgData name="Aathith S" userId="S::sr8551@srmist.edu.in::9788501a-7f2a-42d5-85c5-3e9677585cf6" providerId="AD" clId="Web-{EFD980AA-A286-460A-9060-D99DFFFEBE7D}" dt="2020-12-01T08:54:30.950" v="54" actId="20577"/>
        <pc:sldMkLst>
          <pc:docMk/>
          <pc:sldMk cId="2072849009" sldId="305"/>
        </pc:sldMkLst>
        <pc:spChg chg="add del mod">
          <ac:chgData name="Aathith S" userId="S::sr8551@srmist.edu.in::9788501a-7f2a-42d5-85c5-3e9677585cf6" providerId="AD" clId="Web-{EFD980AA-A286-460A-9060-D99DFFFEBE7D}" dt="2020-12-01T08:54:24.683" v="52"/>
          <ac:spMkLst>
            <pc:docMk/>
            <pc:sldMk cId="2072849009" sldId="305"/>
            <ac:spMk id="436" creationId="{F24D6369-66FB-464E-9B44-84535CF28934}"/>
          </ac:spMkLst>
        </pc:spChg>
        <pc:graphicFrameChg chg="add del modGraphic">
          <ac:chgData name="Aathith S" userId="S::sr8551@srmist.edu.in::9788501a-7f2a-42d5-85c5-3e9677585cf6" providerId="AD" clId="Web-{EFD980AA-A286-460A-9060-D99DFFFEBE7D}" dt="2020-12-01T08:54:30.950" v="54" actId="20577"/>
          <ac:graphicFrameMkLst>
            <pc:docMk/>
            <pc:sldMk cId="2072849009" sldId="305"/>
            <ac:graphicFrameMk id="35" creationId="{6C0126BA-5EB0-47F6-9A1A-A0005E7CB169}"/>
          </ac:graphicFrameMkLst>
        </pc:graphicFrameChg>
      </pc:sldChg>
    </pc:docChg>
  </pc:docChgLst>
  <pc:docChgLst>
    <pc:chgData clId="Web-{F41C84DE-9617-4AA0-8A01-1A56105A585F}"/>
    <pc:docChg chg="modSld">
      <pc:chgData name="" userId="" providerId="" clId="Web-{F41C84DE-9617-4AA0-8A01-1A56105A585F}" dt="2020-12-01T08:17:03.018" v="8" actId="20577"/>
      <pc:docMkLst>
        <pc:docMk/>
      </pc:docMkLst>
      <pc:sldChg chg="modSp">
        <pc:chgData name="" userId="" providerId="" clId="Web-{F41C84DE-9617-4AA0-8A01-1A56105A585F}" dt="2020-12-01T08:17:03.018" v="7" actId="20577"/>
        <pc:sldMkLst>
          <pc:docMk/>
          <pc:sldMk cId="2803059150" sldId="256"/>
        </pc:sldMkLst>
        <pc:spChg chg="mod">
          <ac:chgData name="" userId="" providerId="" clId="Web-{F41C84DE-9617-4AA0-8A01-1A56105A585F}" dt="2020-12-01T08:17:03.018" v="7" actId="20577"/>
          <ac:spMkLst>
            <pc:docMk/>
            <pc:sldMk cId="2803059150" sldId="256"/>
            <ac:spMk id="2" creationId="{1485D49E-DB10-4009-B75C-438361769DAE}"/>
          </ac:spMkLst>
        </pc:spChg>
      </pc:sldChg>
    </pc:docChg>
  </pc:docChgLst>
  <pc:docChgLst>
    <pc:chgData name="Aathith S" userId="S::sr8551@srmist.edu.in::9788501a-7f2a-42d5-85c5-3e9677585cf6" providerId="AD" clId="Web-{042DF5E0-9B5D-4304-9042-F09253DA42D2}"/>
    <pc:docChg chg="addSld modSld">
      <pc:chgData name="Aathith S" userId="S::sr8551@srmist.edu.in::9788501a-7f2a-42d5-85c5-3e9677585cf6" providerId="AD" clId="Web-{042DF5E0-9B5D-4304-9042-F09253DA42D2}" dt="2020-11-24T14:20:55.312" v="301"/>
      <pc:docMkLst>
        <pc:docMk/>
      </pc:docMkLst>
      <pc:sldChg chg="addSp delSp modSp mod setBg">
        <pc:chgData name="Aathith S" userId="S::sr8551@srmist.edu.in::9788501a-7f2a-42d5-85c5-3e9677585cf6" providerId="AD" clId="Web-{042DF5E0-9B5D-4304-9042-F09253DA42D2}" dt="2020-11-24T14:15:19.101" v="260"/>
        <pc:sldMkLst>
          <pc:docMk/>
          <pc:sldMk cId="1671273814" sldId="291"/>
        </pc:sldMkLst>
        <pc:spChg chg="add">
          <ac:chgData name="Aathith S" userId="S::sr8551@srmist.edu.in::9788501a-7f2a-42d5-85c5-3e9677585cf6" providerId="AD" clId="Web-{042DF5E0-9B5D-4304-9042-F09253DA42D2}" dt="2020-11-24T14:15:19.101" v="260"/>
          <ac:spMkLst>
            <pc:docMk/>
            <pc:sldMk cId="1671273814" sldId="291"/>
            <ac:spMk id="7" creationId="{5F879AC3-D4CE-493C-ADC7-06205677F4F8}"/>
          </ac:spMkLst>
        </pc:spChg>
        <pc:spChg chg="add">
          <ac:chgData name="Aathith S" userId="S::sr8551@srmist.edu.in::9788501a-7f2a-42d5-85c5-3e9677585cf6" providerId="AD" clId="Web-{042DF5E0-9B5D-4304-9042-F09253DA42D2}" dt="2020-11-24T14:15:19.101" v="260"/>
          <ac:spMkLst>
            <pc:docMk/>
            <pc:sldMk cId="1671273814" sldId="291"/>
            <ac:spMk id="8" creationId="{736F0DFD-0954-464F-BF12-DD2E6F6E0380}"/>
          </ac:spMkLst>
        </pc:spChg>
        <pc:spChg chg="add del">
          <ac:chgData name="Aathith S" userId="S::sr8551@srmist.edu.in::9788501a-7f2a-42d5-85c5-3e9677585cf6" providerId="AD" clId="Web-{042DF5E0-9B5D-4304-9042-F09253DA42D2}" dt="2020-11-24T14:15:19.085" v="259"/>
          <ac:spMkLst>
            <pc:docMk/>
            <pc:sldMk cId="1671273814" sldId="291"/>
            <ac:spMk id="10" creationId="{69D184B2-2226-4E31-BCCB-444330767440}"/>
          </ac:spMkLst>
        </pc:spChg>
        <pc:spChg chg="add del">
          <ac:chgData name="Aathith S" userId="S::sr8551@srmist.edu.in::9788501a-7f2a-42d5-85c5-3e9677585cf6" providerId="AD" clId="Web-{042DF5E0-9B5D-4304-9042-F09253DA42D2}" dt="2020-11-24T14:15:19.085" v="259"/>
          <ac:spMkLst>
            <pc:docMk/>
            <pc:sldMk cId="1671273814" sldId="291"/>
            <ac:spMk id="12" creationId="{1AC4D4E3-486A-464A-8EC8-D44881097267}"/>
          </ac:spMkLst>
        </pc:spChg>
        <pc:spChg chg="add del">
          <ac:chgData name="Aathith S" userId="S::sr8551@srmist.edu.in::9788501a-7f2a-42d5-85c5-3e9677585cf6" providerId="AD" clId="Web-{042DF5E0-9B5D-4304-9042-F09253DA42D2}" dt="2020-11-24T14:15:19.085" v="259"/>
          <ac:spMkLst>
            <pc:docMk/>
            <pc:sldMk cId="1671273814" sldId="291"/>
            <ac:spMk id="14" creationId="{864DE13E-58EB-4475-B79C-0D4FC651239B}"/>
          </ac:spMkLst>
        </pc:spChg>
        <pc:picChg chg="mod">
          <ac:chgData name="Aathith S" userId="S::sr8551@srmist.edu.in::9788501a-7f2a-42d5-85c5-3e9677585cf6" providerId="AD" clId="Web-{042DF5E0-9B5D-4304-9042-F09253DA42D2}" dt="2020-11-24T14:15:19.101" v="260"/>
          <ac:picMkLst>
            <pc:docMk/>
            <pc:sldMk cId="1671273814" sldId="291"/>
            <ac:picMk id="5" creationId="{22866D99-51B5-44EF-AF42-18ABE4E1C35C}"/>
          </ac:picMkLst>
        </pc:picChg>
      </pc:sldChg>
      <pc:sldChg chg="addSp delSp modSp new mod setBg">
        <pc:chgData name="Aathith S" userId="S::sr8551@srmist.edu.in::9788501a-7f2a-42d5-85c5-3e9677585cf6" providerId="AD" clId="Web-{042DF5E0-9B5D-4304-9042-F09253DA42D2}" dt="2020-11-24T14:14:48.288" v="257"/>
        <pc:sldMkLst>
          <pc:docMk/>
          <pc:sldMk cId="2713387867" sldId="304"/>
        </pc:sldMkLst>
        <pc:spChg chg="mod">
          <ac:chgData name="Aathith S" userId="S::sr8551@srmist.edu.in::9788501a-7f2a-42d5-85c5-3e9677585cf6" providerId="AD" clId="Web-{042DF5E0-9B5D-4304-9042-F09253DA42D2}" dt="2020-11-24T14:14:44.647" v="253" actId="20577"/>
          <ac:spMkLst>
            <pc:docMk/>
            <pc:sldMk cId="2713387867" sldId="304"/>
            <ac:spMk id="2" creationId="{4A5FAC9B-031F-4933-A4CA-D04BA7C5B534}"/>
          </ac:spMkLst>
        </pc:spChg>
        <pc:spChg chg="del mod">
          <ac:chgData name="Aathith S" userId="S::sr8551@srmist.edu.in::9788501a-7f2a-42d5-85c5-3e9677585cf6" providerId="AD" clId="Web-{042DF5E0-9B5D-4304-9042-F09253DA42D2}" dt="2020-11-24T14:14:48.288" v="257"/>
          <ac:spMkLst>
            <pc:docMk/>
            <pc:sldMk cId="2713387867" sldId="304"/>
            <ac:spMk id="3" creationId="{17E2DA8B-6D12-4F5E-B103-1D48DC143025}"/>
          </ac:spMkLst>
        </pc:spChg>
        <pc:spChg chg="add">
          <ac:chgData name="Aathith S" userId="S::sr8551@srmist.edu.in::9788501a-7f2a-42d5-85c5-3e9677585cf6" providerId="AD" clId="Web-{042DF5E0-9B5D-4304-9042-F09253DA42D2}" dt="2020-11-24T14:14:11.162" v="246"/>
          <ac:spMkLst>
            <pc:docMk/>
            <pc:sldMk cId="2713387867" sldId="304"/>
            <ac:spMk id="10" creationId="{7905BA41-EE6E-4F80-8636-447F22DD729A}"/>
          </ac:spMkLst>
        </pc:spChg>
        <pc:spChg chg="add">
          <ac:chgData name="Aathith S" userId="S::sr8551@srmist.edu.in::9788501a-7f2a-42d5-85c5-3e9677585cf6" providerId="AD" clId="Web-{042DF5E0-9B5D-4304-9042-F09253DA42D2}" dt="2020-11-24T14:14:11.162" v="246"/>
          <ac:spMkLst>
            <pc:docMk/>
            <pc:sldMk cId="2713387867" sldId="304"/>
            <ac:spMk id="12" creationId="{CD7549B2-EE05-4558-8C64-AC46755F2B25}"/>
          </ac:spMkLst>
        </pc:spChg>
        <pc:picChg chg="add">
          <ac:chgData name="Aathith S" userId="S::sr8551@srmist.edu.in::9788501a-7f2a-42d5-85c5-3e9677585cf6" providerId="AD" clId="Web-{042DF5E0-9B5D-4304-9042-F09253DA42D2}" dt="2020-11-24T14:14:11.162" v="246"/>
          <ac:picMkLst>
            <pc:docMk/>
            <pc:sldMk cId="2713387867" sldId="304"/>
            <ac:picMk id="7" creationId="{9F7ACF20-0529-404F-854D-FB44F1269C97}"/>
          </ac:picMkLst>
        </pc:picChg>
      </pc:sldChg>
      <pc:sldChg chg="addSp delSp modSp new mod setBg">
        <pc:chgData name="Aathith S" userId="S::sr8551@srmist.edu.in::9788501a-7f2a-42d5-85c5-3e9677585cf6" providerId="AD" clId="Web-{042DF5E0-9B5D-4304-9042-F09253DA42D2}" dt="2020-11-24T14:20:55.312" v="301"/>
        <pc:sldMkLst>
          <pc:docMk/>
          <pc:sldMk cId="2072849009" sldId="305"/>
        </pc:sldMkLst>
        <pc:spChg chg="mod">
          <ac:chgData name="Aathith S" userId="S::sr8551@srmist.edu.in::9788501a-7f2a-42d5-85c5-3e9677585cf6" providerId="AD" clId="Web-{042DF5E0-9B5D-4304-9042-F09253DA42D2}" dt="2020-11-24T14:20:55.312" v="301"/>
          <ac:spMkLst>
            <pc:docMk/>
            <pc:sldMk cId="2072849009" sldId="305"/>
            <ac:spMk id="2" creationId="{C8E60D38-B80C-47B1-AA6F-A712F054EDEF}"/>
          </ac:spMkLst>
        </pc:spChg>
        <pc:spChg chg="add del mod">
          <ac:chgData name="Aathith S" userId="S::sr8551@srmist.edu.in::9788501a-7f2a-42d5-85c5-3e9677585cf6" providerId="AD" clId="Web-{042DF5E0-9B5D-4304-9042-F09253DA42D2}" dt="2020-11-24T14:20:55.312" v="301"/>
          <ac:spMkLst>
            <pc:docMk/>
            <pc:sldMk cId="2072849009" sldId="305"/>
            <ac:spMk id="3" creationId="{F4AADEB6-0BE7-42D7-9BC0-4DEA3B662C69}"/>
          </ac:spMkLst>
        </pc:spChg>
        <pc:spChg chg="add del">
          <ac:chgData name="Aathith S" userId="S::sr8551@srmist.edu.in::9788501a-7f2a-42d5-85c5-3e9677585cf6" providerId="AD" clId="Web-{042DF5E0-9B5D-4304-9042-F09253DA42D2}" dt="2020-11-24T14:20:55.312" v="301"/>
          <ac:spMkLst>
            <pc:docMk/>
            <pc:sldMk cId="2072849009" sldId="305"/>
            <ac:spMk id="9" creationId="{08E89D5E-1885-4160-AC77-CC471DD1D0DB}"/>
          </ac:spMkLst>
        </pc:spChg>
        <pc:spChg chg="add del">
          <ac:chgData name="Aathith S" userId="S::sr8551@srmist.edu.in::9788501a-7f2a-42d5-85c5-3e9677585cf6" providerId="AD" clId="Web-{042DF5E0-9B5D-4304-9042-F09253DA42D2}" dt="2020-11-24T14:20:20.608" v="293"/>
          <ac:spMkLst>
            <pc:docMk/>
            <pc:sldMk cId="2072849009" sldId="305"/>
            <ac:spMk id="10" creationId="{F541DB91-0B10-46D9-B34B-7BFF9602606D}"/>
          </ac:spMkLst>
        </pc:spChg>
        <pc:spChg chg="add del">
          <ac:chgData name="Aathith S" userId="S::sr8551@srmist.edu.in::9788501a-7f2a-42d5-85c5-3e9677585cf6" providerId="AD" clId="Web-{042DF5E0-9B5D-4304-9042-F09253DA42D2}" dt="2020-11-24T14:20:20.608" v="293"/>
          <ac:spMkLst>
            <pc:docMk/>
            <pc:sldMk cId="2072849009" sldId="305"/>
            <ac:spMk id="12" creationId="{9CF7FE1C-8BC5-4B0C-A2BC-93AB72C90FDD}"/>
          </ac:spMkLst>
        </pc:spChg>
        <pc:graphicFrameChg chg="add del mod">
          <ac:chgData name="Aathith S" userId="S::sr8551@srmist.edu.in::9788501a-7f2a-42d5-85c5-3e9677585cf6" providerId="AD" clId="Web-{042DF5E0-9B5D-4304-9042-F09253DA42D2}" dt="2020-11-24T14:20:55.312" v="301"/>
          <ac:graphicFrameMkLst>
            <pc:docMk/>
            <pc:sldMk cId="2072849009" sldId="305"/>
            <ac:graphicFrameMk id="5" creationId="{1CE7DA23-8347-4705-87E2-58633B2F2AD4}"/>
          </ac:graphicFrameMkLst>
        </pc:graphicFrameChg>
        <pc:picChg chg="add del">
          <ac:chgData name="Aathith S" userId="S::sr8551@srmist.edu.in::9788501a-7f2a-42d5-85c5-3e9677585cf6" providerId="AD" clId="Web-{042DF5E0-9B5D-4304-9042-F09253DA42D2}" dt="2020-11-24T14:20:20.608" v="293"/>
          <ac:picMkLst>
            <pc:docMk/>
            <pc:sldMk cId="2072849009" sldId="305"/>
            <ac:picMk id="7" creationId="{5A84D4D4-1032-49B7-A4EC-A6F07AAB8740}"/>
          </ac:picMkLst>
        </pc:picChg>
        <pc:cxnChg chg="add del">
          <ac:chgData name="Aathith S" userId="S::sr8551@srmist.edu.in::9788501a-7f2a-42d5-85c5-3e9677585cf6" providerId="AD" clId="Web-{042DF5E0-9B5D-4304-9042-F09253DA42D2}" dt="2020-11-24T14:20:55.312" v="301"/>
          <ac:cxnSpMkLst>
            <pc:docMk/>
            <pc:sldMk cId="2072849009" sldId="305"/>
            <ac:cxnSpMk id="11" creationId="{A1C84EA8-E182-43E1-B83C-CF2E8B01B49F}"/>
          </ac:cxnSpMkLst>
        </pc:cxnChg>
      </pc:sldChg>
    </pc:docChg>
  </pc:docChgLst>
  <pc:docChgLst>
    <pc:chgData name="Aathith S" userId="S::sr8551@srmist.edu.in::9788501a-7f2a-42d5-85c5-3e9677585cf6" providerId="AD" clId="Web-{F41C84DE-9617-4AA0-8A01-1A56105A585F}"/>
    <pc:docChg chg="modSld">
      <pc:chgData name="Aathith S" userId="S::sr8551@srmist.edu.in::9788501a-7f2a-42d5-85c5-3e9677585cf6" providerId="AD" clId="Web-{F41C84DE-9617-4AA0-8A01-1A56105A585F}" dt="2020-12-01T08:18:10.487" v="64" actId="20577"/>
      <pc:docMkLst>
        <pc:docMk/>
      </pc:docMkLst>
      <pc:sldChg chg="modSp">
        <pc:chgData name="Aathith S" userId="S::sr8551@srmist.edu.in::9788501a-7f2a-42d5-85c5-3e9677585cf6" providerId="AD" clId="Web-{F41C84DE-9617-4AA0-8A01-1A56105A585F}" dt="2020-12-01T08:18:09.940" v="62" actId="20577"/>
        <pc:sldMkLst>
          <pc:docMk/>
          <pc:sldMk cId="2803059150" sldId="256"/>
        </pc:sldMkLst>
        <pc:spChg chg="mod">
          <ac:chgData name="Aathith S" userId="S::sr8551@srmist.edu.in::9788501a-7f2a-42d5-85c5-3e9677585cf6" providerId="AD" clId="Web-{F41C84DE-9617-4AA0-8A01-1A56105A585F}" dt="2020-12-01T08:18:09.940" v="62" actId="20577"/>
          <ac:spMkLst>
            <pc:docMk/>
            <pc:sldMk cId="2803059150" sldId="256"/>
            <ac:spMk id="2" creationId="{1485D49E-DB10-4009-B75C-438361769DA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6EDBBE7-842E-4BF8-87FE-B37447FC94C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6E2656-5770-43C0-848F-9AB5200398FD}">
      <dgm:prSet/>
      <dgm:spPr/>
      <dgm:t>
        <a:bodyPr/>
        <a:lstStyle/>
        <a:p>
          <a:pPr>
            <a:lnSpc>
              <a:spcPct val="100000"/>
            </a:lnSpc>
          </a:pPr>
          <a:r>
            <a:rPr lang="en-US" dirty="0"/>
            <a:t>We found this problem in many universities and schools.</a:t>
          </a:r>
        </a:p>
      </dgm:t>
    </dgm:pt>
    <dgm:pt modelId="{E491BBD7-C54F-4110-A60F-35B868EECCA5}" type="parTrans" cxnId="{AD1055BF-96CC-46CE-B61C-14C7C512D207}">
      <dgm:prSet/>
      <dgm:spPr/>
      <dgm:t>
        <a:bodyPr/>
        <a:lstStyle/>
        <a:p>
          <a:endParaRPr lang="en-US"/>
        </a:p>
      </dgm:t>
    </dgm:pt>
    <dgm:pt modelId="{17355D36-19E4-46E2-85FE-68CAD671537E}" type="sibTrans" cxnId="{AD1055BF-96CC-46CE-B61C-14C7C512D207}">
      <dgm:prSet/>
      <dgm:spPr/>
      <dgm:t>
        <a:bodyPr/>
        <a:lstStyle/>
        <a:p>
          <a:endParaRPr lang="en-US"/>
        </a:p>
      </dgm:t>
    </dgm:pt>
    <dgm:pt modelId="{7C502BD6-E17C-4337-BF41-FC86C8D66E70}">
      <dgm:prSet/>
      <dgm:spPr/>
      <dgm:t>
        <a:bodyPr/>
        <a:lstStyle/>
        <a:p>
          <a:pPr>
            <a:lnSpc>
              <a:spcPct val="100000"/>
            </a:lnSpc>
          </a:pPr>
          <a:r>
            <a:rPr lang="en-US" dirty="0"/>
            <a:t>We want a reliable system which identifies which student is present in the classroom and gives the attendance based on his presence. </a:t>
          </a:r>
        </a:p>
      </dgm:t>
    </dgm:pt>
    <dgm:pt modelId="{AB3776B9-ABE2-45D3-B7D1-521CA64675D0}" type="parTrans" cxnId="{E14FE84E-82DB-4C92-AA9C-9AF89C684FEB}">
      <dgm:prSet/>
      <dgm:spPr/>
      <dgm:t>
        <a:bodyPr/>
        <a:lstStyle/>
        <a:p>
          <a:endParaRPr lang="en-US"/>
        </a:p>
      </dgm:t>
    </dgm:pt>
    <dgm:pt modelId="{282EF8A9-F18C-4364-95AE-2F5E19A36FCB}" type="sibTrans" cxnId="{E14FE84E-82DB-4C92-AA9C-9AF89C684FEB}">
      <dgm:prSet/>
      <dgm:spPr/>
      <dgm:t>
        <a:bodyPr/>
        <a:lstStyle/>
        <a:p>
          <a:endParaRPr lang="en-US"/>
        </a:p>
      </dgm:t>
    </dgm:pt>
    <dgm:pt modelId="{09A0129D-8A5E-45AB-8158-9BD9E3FE4452}">
      <dgm:prSet/>
      <dgm:spPr/>
      <dgm:t>
        <a:bodyPr/>
        <a:lstStyle/>
        <a:p>
          <a:pPr>
            <a:lnSpc>
              <a:spcPct val="100000"/>
            </a:lnSpc>
          </a:pPr>
          <a:r>
            <a:rPr lang="en-US" dirty="0"/>
            <a:t>This system must not be complex and very easy to interact with it.</a:t>
          </a:r>
        </a:p>
      </dgm:t>
    </dgm:pt>
    <dgm:pt modelId="{CE4DBF96-A6D7-4A2F-BA02-44F6F4DDBFD6}" type="parTrans" cxnId="{B403C0BE-6D9A-41A0-ACF7-6BE8E18B9403}">
      <dgm:prSet/>
      <dgm:spPr/>
      <dgm:t>
        <a:bodyPr/>
        <a:lstStyle/>
        <a:p>
          <a:endParaRPr lang="en-US"/>
        </a:p>
      </dgm:t>
    </dgm:pt>
    <dgm:pt modelId="{15968A1D-94F4-465F-A60F-958F673FD980}" type="sibTrans" cxnId="{B403C0BE-6D9A-41A0-ACF7-6BE8E18B9403}">
      <dgm:prSet/>
      <dgm:spPr/>
      <dgm:t>
        <a:bodyPr/>
        <a:lstStyle/>
        <a:p>
          <a:endParaRPr lang="en-US"/>
        </a:p>
      </dgm:t>
    </dgm:pt>
    <dgm:pt modelId="{0A855E58-89AA-421F-BE03-FC2821322B1C}" type="pres">
      <dgm:prSet presAssocID="{76EDBBE7-842E-4BF8-87FE-B37447FC94CE}" presName="root" presStyleCnt="0">
        <dgm:presLayoutVars>
          <dgm:dir/>
          <dgm:resizeHandles val="exact"/>
        </dgm:presLayoutVars>
      </dgm:prSet>
      <dgm:spPr/>
      <dgm:t>
        <a:bodyPr/>
        <a:lstStyle/>
        <a:p>
          <a:endParaRPr lang="en-IN"/>
        </a:p>
      </dgm:t>
    </dgm:pt>
    <dgm:pt modelId="{70439108-2D34-4F6B-9174-0583913240CF}" type="pres">
      <dgm:prSet presAssocID="{7B6E2656-5770-43C0-848F-9AB5200398FD}" presName="compNode" presStyleCnt="0"/>
      <dgm:spPr/>
    </dgm:pt>
    <dgm:pt modelId="{24FA51ED-31F8-42E3-A338-8FD520B5570A}" type="pres">
      <dgm:prSet presAssocID="{7B6E2656-5770-43C0-848F-9AB5200398FD}" presName="bgRect" presStyleLbl="bgShp" presStyleIdx="0" presStyleCnt="3"/>
      <dgm:spPr/>
    </dgm:pt>
    <dgm:pt modelId="{A2A7D92B-629A-4C29-BED0-AD750BD90AFF}" type="pres">
      <dgm:prSet presAssocID="{7B6E2656-5770-43C0-848F-9AB5200398FD}"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Schoolhouse"/>
        </a:ext>
      </dgm:extLst>
    </dgm:pt>
    <dgm:pt modelId="{68EB6DEA-B47E-4A71-ACFB-A4E750452B60}" type="pres">
      <dgm:prSet presAssocID="{7B6E2656-5770-43C0-848F-9AB5200398FD}" presName="spaceRect" presStyleCnt="0"/>
      <dgm:spPr/>
    </dgm:pt>
    <dgm:pt modelId="{E4F45A48-8608-45A0-865D-6101EF887315}" type="pres">
      <dgm:prSet presAssocID="{7B6E2656-5770-43C0-848F-9AB5200398FD}" presName="parTx" presStyleLbl="revTx" presStyleIdx="0" presStyleCnt="3">
        <dgm:presLayoutVars>
          <dgm:chMax val="0"/>
          <dgm:chPref val="0"/>
        </dgm:presLayoutVars>
      </dgm:prSet>
      <dgm:spPr/>
      <dgm:t>
        <a:bodyPr/>
        <a:lstStyle/>
        <a:p>
          <a:endParaRPr lang="en-IN"/>
        </a:p>
      </dgm:t>
    </dgm:pt>
    <dgm:pt modelId="{7D452CC2-D0FB-40C6-A64D-01589B10A6FE}" type="pres">
      <dgm:prSet presAssocID="{17355D36-19E4-46E2-85FE-68CAD671537E}" presName="sibTrans" presStyleCnt="0"/>
      <dgm:spPr/>
    </dgm:pt>
    <dgm:pt modelId="{41564237-8C95-4EA1-BEE1-26C0F5E99CB4}" type="pres">
      <dgm:prSet presAssocID="{7C502BD6-E17C-4337-BF41-FC86C8D66E70}" presName="compNode" presStyleCnt="0"/>
      <dgm:spPr/>
    </dgm:pt>
    <dgm:pt modelId="{52A28FB7-390B-4B9F-BCE4-AF1060F2B3AE}" type="pres">
      <dgm:prSet presAssocID="{7C502BD6-E17C-4337-BF41-FC86C8D66E70}" presName="bgRect" presStyleLbl="bgShp" presStyleIdx="1" presStyleCnt="3"/>
      <dgm:spPr/>
    </dgm:pt>
    <dgm:pt modelId="{0EB1E6C4-4FC1-4AB9-AE62-95836D786CB8}" type="pres">
      <dgm:prSet presAssocID="{7C502BD6-E17C-4337-BF41-FC86C8D66E70}"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lassroom"/>
        </a:ext>
      </dgm:extLst>
    </dgm:pt>
    <dgm:pt modelId="{378130BB-67B7-40DA-B193-ECF78B351BE6}" type="pres">
      <dgm:prSet presAssocID="{7C502BD6-E17C-4337-BF41-FC86C8D66E70}" presName="spaceRect" presStyleCnt="0"/>
      <dgm:spPr/>
    </dgm:pt>
    <dgm:pt modelId="{1DD1A733-A1FF-4B47-B445-923C0C40C584}" type="pres">
      <dgm:prSet presAssocID="{7C502BD6-E17C-4337-BF41-FC86C8D66E70}" presName="parTx" presStyleLbl="revTx" presStyleIdx="1" presStyleCnt="3">
        <dgm:presLayoutVars>
          <dgm:chMax val="0"/>
          <dgm:chPref val="0"/>
        </dgm:presLayoutVars>
      </dgm:prSet>
      <dgm:spPr/>
      <dgm:t>
        <a:bodyPr/>
        <a:lstStyle/>
        <a:p>
          <a:endParaRPr lang="en-IN"/>
        </a:p>
      </dgm:t>
    </dgm:pt>
    <dgm:pt modelId="{722D6690-B128-4A14-ACA3-D0DB1852356C}" type="pres">
      <dgm:prSet presAssocID="{282EF8A9-F18C-4364-95AE-2F5E19A36FCB}" presName="sibTrans" presStyleCnt="0"/>
      <dgm:spPr/>
    </dgm:pt>
    <dgm:pt modelId="{06AE44DF-B462-4D5D-ACC5-20A7859DB1ED}" type="pres">
      <dgm:prSet presAssocID="{09A0129D-8A5E-45AB-8158-9BD9E3FE4452}" presName="compNode" presStyleCnt="0"/>
      <dgm:spPr/>
    </dgm:pt>
    <dgm:pt modelId="{4E58D763-DFD6-4871-98B4-83E9788091ED}" type="pres">
      <dgm:prSet presAssocID="{09A0129D-8A5E-45AB-8158-9BD9E3FE4452}" presName="bgRect" presStyleLbl="bgShp" presStyleIdx="2" presStyleCnt="3"/>
      <dgm:spPr/>
    </dgm:pt>
    <dgm:pt modelId="{247F4B6E-1916-4C8D-A06C-23A08C42E59B}" type="pres">
      <dgm:prSet presAssocID="{09A0129D-8A5E-45AB-8158-9BD9E3FE4452}"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Maze"/>
        </a:ext>
      </dgm:extLst>
    </dgm:pt>
    <dgm:pt modelId="{30DF7F8E-5240-43D4-B46A-0D0BEA455F27}" type="pres">
      <dgm:prSet presAssocID="{09A0129D-8A5E-45AB-8158-9BD9E3FE4452}" presName="spaceRect" presStyleCnt="0"/>
      <dgm:spPr/>
    </dgm:pt>
    <dgm:pt modelId="{90C7068D-C4C9-474F-911C-7FDAE423068F}" type="pres">
      <dgm:prSet presAssocID="{09A0129D-8A5E-45AB-8158-9BD9E3FE4452}" presName="parTx" presStyleLbl="revTx" presStyleIdx="2" presStyleCnt="3">
        <dgm:presLayoutVars>
          <dgm:chMax val="0"/>
          <dgm:chPref val="0"/>
        </dgm:presLayoutVars>
      </dgm:prSet>
      <dgm:spPr/>
      <dgm:t>
        <a:bodyPr/>
        <a:lstStyle/>
        <a:p>
          <a:endParaRPr lang="en-IN"/>
        </a:p>
      </dgm:t>
    </dgm:pt>
  </dgm:ptLst>
  <dgm:cxnLst>
    <dgm:cxn modelId="{B4C36585-B2E6-4A95-99F3-B56BB418550F}" type="presOf" srcId="{76EDBBE7-842E-4BF8-87FE-B37447FC94CE}" destId="{0A855E58-89AA-421F-BE03-FC2821322B1C}" srcOrd="0" destOrd="0" presId="urn:microsoft.com/office/officeart/2018/2/layout/IconVerticalSolidList"/>
    <dgm:cxn modelId="{D21F95E0-3336-43F6-BE51-1BF24BEB6DC8}" type="presOf" srcId="{7B6E2656-5770-43C0-848F-9AB5200398FD}" destId="{E4F45A48-8608-45A0-865D-6101EF887315}" srcOrd="0" destOrd="0" presId="urn:microsoft.com/office/officeart/2018/2/layout/IconVerticalSolidList"/>
    <dgm:cxn modelId="{B403C0BE-6D9A-41A0-ACF7-6BE8E18B9403}" srcId="{76EDBBE7-842E-4BF8-87FE-B37447FC94CE}" destId="{09A0129D-8A5E-45AB-8158-9BD9E3FE4452}" srcOrd="2" destOrd="0" parTransId="{CE4DBF96-A6D7-4A2F-BA02-44F6F4DDBFD6}" sibTransId="{15968A1D-94F4-465F-A60F-958F673FD980}"/>
    <dgm:cxn modelId="{E14FE84E-82DB-4C92-AA9C-9AF89C684FEB}" srcId="{76EDBBE7-842E-4BF8-87FE-B37447FC94CE}" destId="{7C502BD6-E17C-4337-BF41-FC86C8D66E70}" srcOrd="1" destOrd="0" parTransId="{AB3776B9-ABE2-45D3-B7D1-521CA64675D0}" sibTransId="{282EF8A9-F18C-4364-95AE-2F5E19A36FCB}"/>
    <dgm:cxn modelId="{B010D855-5FB3-4608-89E3-6FE58C209B84}" type="presOf" srcId="{7C502BD6-E17C-4337-BF41-FC86C8D66E70}" destId="{1DD1A733-A1FF-4B47-B445-923C0C40C584}" srcOrd="0" destOrd="0" presId="urn:microsoft.com/office/officeart/2018/2/layout/IconVerticalSolidList"/>
    <dgm:cxn modelId="{AD1055BF-96CC-46CE-B61C-14C7C512D207}" srcId="{76EDBBE7-842E-4BF8-87FE-B37447FC94CE}" destId="{7B6E2656-5770-43C0-848F-9AB5200398FD}" srcOrd="0" destOrd="0" parTransId="{E491BBD7-C54F-4110-A60F-35B868EECCA5}" sibTransId="{17355D36-19E4-46E2-85FE-68CAD671537E}"/>
    <dgm:cxn modelId="{1C4C998A-9408-4A7D-A0C0-F5ECF83DDB88}" type="presOf" srcId="{09A0129D-8A5E-45AB-8158-9BD9E3FE4452}" destId="{90C7068D-C4C9-474F-911C-7FDAE423068F}" srcOrd="0" destOrd="0" presId="urn:microsoft.com/office/officeart/2018/2/layout/IconVerticalSolidList"/>
    <dgm:cxn modelId="{9B4A7F4B-883E-46B3-86FB-2E153CDBD4FC}" type="presParOf" srcId="{0A855E58-89AA-421F-BE03-FC2821322B1C}" destId="{70439108-2D34-4F6B-9174-0583913240CF}" srcOrd="0" destOrd="0" presId="urn:microsoft.com/office/officeart/2018/2/layout/IconVerticalSolidList"/>
    <dgm:cxn modelId="{6A6FAD41-89E6-4592-A249-371B45190115}" type="presParOf" srcId="{70439108-2D34-4F6B-9174-0583913240CF}" destId="{24FA51ED-31F8-42E3-A338-8FD520B5570A}" srcOrd="0" destOrd="0" presId="urn:microsoft.com/office/officeart/2018/2/layout/IconVerticalSolidList"/>
    <dgm:cxn modelId="{BC5AD68E-3473-4C48-B504-E7CFB43112E7}" type="presParOf" srcId="{70439108-2D34-4F6B-9174-0583913240CF}" destId="{A2A7D92B-629A-4C29-BED0-AD750BD90AFF}" srcOrd="1" destOrd="0" presId="urn:microsoft.com/office/officeart/2018/2/layout/IconVerticalSolidList"/>
    <dgm:cxn modelId="{A2C65493-0A08-4E39-8D4B-F1DC35457EAD}" type="presParOf" srcId="{70439108-2D34-4F6B-9174-0583913240CF}" destId="{68EB6DEA-B47E-4A71-ACFB-A4E750452B60}" srcOrd="2" destOrd="0" presId="urn:microsoft.com/office/officeart/2018/2/layout/IconVerticalSolidList"/>
    <dgm:cxn modelId="{4ADCD5C5-5CAC-4258-9A1D-90BB66ABA0C2}" type="presParOf" srcId="{70439108-2D34-4F6B-9174-0583913240CF}" destId="{E4F45A48-8608-45A0-865D-6101EF887315}" srcOrd="3" destOrd="0" presId="urn:microsoft.com/office/officeart/2018/2/layout/IconVerticalSolidList"/>
    <dgm:cxn modelId="{DB3095C2-455A-4B3D-B1B9-FD83293ADD17}" type="presParOf" srcId="{0A855E58-89AA-421F-BE03-FC2821322B1C}" destId="{7D452CC2-D0FB-40C6-A64D-01589B10A6FE}" srcOrd="1" destOrd="0" presId="urn:microsoft.com/office/officeart/2018/2/layout/IconVerticalSolidList"/>
    <dgm:cxn modelId="{36ED308B-3EBE-46AA-9BA2-0B0F4F8DC332}" type="presParOf" srcId="{0A855E58-89AA-421F-BE03-FC2821322B1C}" destId="{41564237-8C95-4EA1-BEE1-26C0F5E99CB4}" srcOrd="2" destOrd="0" presId="urn:microsoft.com/office/officeart/2018/2/layout/IconVerticalSolidList"/>
    <dgm:cxn modelId="{9A8B6DF9-08B2-486F-B485-7A6DEDCF8FB1}" type="presParOf" srcId="{41564237-8C95-4EA1-BEE1-26C0F5E99CB4}" destId="{52A28FB7-390B-4B9F-BCE4-AF1060F2B3AE}" srcOrd="0" destOrd="0" presId="urn:microsoft.com/office/officeart/2018/2/layout/IconVerticalSolidList"/>
    <dgm:cxn modelId="{63D4C6F2-11DD-4002-A44F-430EF0612834}" type="presParOf" srcId="{41564237-8C95-4EA1-BEE1-26C0F5E99CB4}" destId="{0EB1E6C4-4FC1-4AB9-AE62-95836D786CB8}" srcOrd="1" destOrd="0" presId="urn:microsoft.com/office/officeart/2018/2/layout/IconVerticalSolidList"/>
    <dgm:cxn modelId="{4D4FBBC1-CCC6-4B86-827C-944A4BF8C78E}" type="presParOf" srcId="{41564237-8C95-4EA1-BEE1-26C0F5E99CB4}" destId="{378130BB-67B7-40DA-B193-ECF78B351BE6}" srcOrd="2" destOrd="0" presId="urn:microsoft.com/office/officeart/2018/2/layout/IconVerticalSolidList"/>
    <dgm:cxn modelId="{A3959ED4-692E-4BB3-BA24-208B4E2E2408}" type="presParOf" srcId="{41564237-8C95-4EA1-BEE1-26C0F5E99CB4}" destId="{1DD1A733-A1FF-4B47-B445-923C0C40C584}" srcOrd="3" destOrd="0" presId="urn:microsoft.com/office/officeart/2018/2/layout/IconVerticalSolidList"/>
    <dgm:cxn modelId="{0A53DE60-4223-4B1F-9E15-741F00A284B7}" type="presParOf" srcId="{0A855E58-89AA-421F-BE03-FC2821322B1C}" destId="{722D6690-B128-4A14-ACA3-D0DB1852356C}" srcOrd="3" destOrd="0" presId="urn:microsoft.com/office/officeart/2018/2/layout/IconVerticalSolidList"/>
    <dgm:cxn modelId="{0F459445-BE32-4EA1-9AE6-585F628A76A0}" type="presParOf" srcId="{0A855E58-89AA-421F-BE03-FC2821322B1C}" destId="{06AE44DF-B462-4D5D-ACC5-20A7859DB1ED}" srcOrd="4" destOrd="0" presId="urn:microsoft.com/office/officeart/2018/2/layout/IconVerticalSolidList"/>
    <dgm:cxn modelId="{0B87A150-3435-4906-8137-0258154FDA8C}" type="presParOf" srcId="{06AE44DF-B462-4D5D-ACC5-20A7859DB1ED}" destId="{4E58D763-DFD6-4871-98B4-83E9788091ED}" srcOrd="0" destOrd="0" presId="urn:microsoft.com/office/officeart/2018/2/layout/IconVerticalSolidList"/>
    <dgm:cxn modelId="{CC0CEFA9-112F-4F3A-9F86-40724CF55759}" type="presParOf" srcId="{06AE44DF-B462-4D5D-ACC5-20A7859DB1ED}" destId="{247F4B6E-1916-4C8D-A06C-23A08C42E59B}" srcOrd="1" destOrd="0" presId="urn:microsoft.com/office/officeart/2018/2/layout/IconVerticalSolidList"/>
    <dgm:cxn modelId="{2C430705-6284-4AC4-9AD8-569D563C0326}" type="presParOf" srcId="{06AE44DF-B462-4D5D-ACC5-20A7859DB1ED}" destId="{30DF7F8E-5240-43D4-B46A-0D0BEA455F27}" srcOrd="2" destOrd="0" presId="urn:microsoft.com/office/officeart/2018/2/layout/IconVerticalSolidList"/>
    <dgm:cxn modelId="{36F74733-C7CE-4070-B270-C1D1EA63AD0A}" type="presParOf" srcId="{06AE44DF-B462-4D5D-ACC5-20A7859DB1ED}" destId="{90C7068D-C4C9-474F-911C-7FDAE42306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A51ED-31F8-42E3-A338-8FD520B5570A}">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A7D92B-629A-4C29-BED0-AD750BD90AFF}">
      <dsp:nvSpPr>
        <dsp:cNvPr id="0" name=""/>
        <dsp:cNvSpPr/>
      </dsp:nvSpPr>
      <dsp:spPr>
        <a:xfrm>
          <a:off x="488743" y="364218"/>
          <a:ext cx="888624" cy="8886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45A48-8608-45A0-865D-6101EF887315}">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lvl="0" algn="l" defTabSz="889000">
            <a:lnSpc>
              <a:spcPct val="100000"/>
            </a:lnSpc>
            <a:spcBef>
              <a:spcPct val="0"/>
            </a:spcBef>
            <a:spcAft>
              <a:spcPct val="35000"/>
            </a:spcAft>
          </a:pPr>
          <a:r>
            <a:rPr lang="en-US" sz="2000" kern="1200" dirty="0"/>
            <a:t>We found this problem in many universities and schools.</a:t>
          </a:r>
        </a:p>
      </dsp:txBody>
      <dsp:txXfrm>
        <a:off x="1866111" y="690"/>
        <a:ext cx="4382288" cy="1615680"/>
      </dsp:txXfrm>
    </dsp:sp>
    <dsp:sp modelId="{52A28FB7-390B-4B9F-BCE4-AF1060F2B3AE}">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1E6C4-4FC1-4AB9-AE62-95836D786CB8}">
      <dsp:nvSpPr>
        <dsp:cNvPr id="0" name=""/>
        <dsp:cNvSpPr/>
      </dsp:nvSpPr>
      <dsp:spPr>
        <a:xfrm>
          <a:off x="488743" y="2383819"/>
          <a:ext cx="888624" cy="8886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D1A733-A1FF-4B47-B445-923C0C40C584}">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lvl="0" algn="l" defTabSz="889000">
            <a:lnSpc>
              <a:spcPct val="100000"/>
            </a:lnSpc>
            <a:spcBef>
              <a:spcPct val="0"/>
            </a:spcBef>
            <a:spcAft>
              <a:spcPct val="35000"/>
            </a:spcAft>
          </a:pPr>
          <a:r>
            <a:rPr lang="en-US" sz="2000" kern="1200" dirty="0"/>
            <a:t>We want a reliable system which identifies which student is present in the classroom and gives the attendance based on his presence. </a:t>
          </a:r>
        </a:p>
      </dsp:txBody>
      <dsp:txXfrm>
        <a:off x="1866111" y="2020291"/>
        <a:ext cx="4382288" cy="1615680"/>
      </dsp:txXfrm>
    </dsp:sp>
    <dsp:sp modelId="{4E58D763-DFD6-4871-98B4-83E9788091ED}">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F4B6E-1916-4C8D-A06C-23A08C42E59B}">
      <dsp:nvSpPr>
        <dsp:cNvPr id="0" name=""/>
        <dsp:cNvSpPr/>
      </dsp:nvSpPr>
      <dsp:spPr>
        <a:xfrm>
          <a:off x="488743" y="4403420"/>
          <a:ext cx="888624" cy="88862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7068D-C4C9-474F-911C-7FDAE423068F}">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lvl="0" algn="l" defTabSz="889000">
            <a:lnSpc>
              <a:spcPct val="100000"/>
            </a:lnSpc>
            <a:spcBef>
              <a:spcPct val="0"/>
            </a:spcBef>
            <a:spcAft>
              <a:spcPct val="35000"/>
            </a:spcAft>
          </a:pPr>
          <a:r>
            <a:rPr lang="en-US" sz="2000" kern="1200" dirty="0"/>
            <a:t>This system must not be complex and very easy to interact with it.</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09A51-2706-4120-AE06-4F74D3241115}"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964DC-1A71-460C-AA01-7C47DBFAAE3D}" type="slidenum">
              <a:rPr lang="en-US" smtClean="0"/>
              <a:t>‹#›</a:t>
            </a:fld>
            <a:endParaRPr lang="en-US"/>
          </a:p>
        </p:txBody>
      </p:sp>
    </p:spTree>
    <p:extLst>
      <p:ext uri="{BB962C8B-B14F-4D97-AF65-F5344CB8AC3E}">
        <p14:creationId xmlns:p14="http://schemas.microsoft.com/office/powerpoint/2010/main" val="248787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F964DC-1A71-460C-AA01-7C47DBFAAE3D}" type="slidenum">
              <a:rPr lang="en-US" smtClean="0"/>
              <a:t>1</a:t>
            </a:fld>
            <a:endParaRPr lang="en-US" dirty="0"/>
          </a:p>
        </p:txBody>
      </p:sp>
    </p:spTree>
    <p:extLst>
      <p:ext uri="{BB962C8B-B14F-4D97-AF65-F5344CB8AC3E}">
        <p14:creationId xmlns:p14="http://schemas.microsoft.com/office/powerpoint/2010/main" val="34091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F964DC-1A71-460C-AA01-7C47DBFAAE3D}" type="slidenum">
              <a:rPr lang="en-US" smtClean="0"/>
              <a:t>3</a:t>
            </a:fld>
            <a:endParaRPr lang="en-US"/>
          </a:p>
        </p:txBody>
      </p:sp>
    </p:spTree>
    <p:extLst>
      <p:ext uri="{BB962C8B-B14F-4D97-AF65-F5344CB8AC3E}">
        <p14:creationId xmlns:p14="http://schemas.microsoft.com/office/powerpoint/2010/main" val="203339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F964DC-1A71-460C-AA01-7C47DBFAAE3D}" type="slidenum">
              <a:rPr lang="en-US" smtClean="0"/>
              <a:t>7</a:t>
            </a:fld>
            <a:endParaRPr lang="en-US"/>
          </a:p>
        </p:txBody>
      </p:sp>
    </p:spTree>
    <p:extLst>
      <p:ext uri="{BB962C8B-B14F-4D97-AF65-F5344CB8AC3E}">
        <p14:creationId xmlns:p14="http://schemas.microsoft.com/office/powerpoint/2010/main" val="302178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108A3-DE60-4471-ADDF-35FA95E3F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893ED45-6DF2-459B-AC8B-80DADD180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6B2852E-37A7-468A-860C-C831216F567E}"/>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4C8C8F19-BF4E-42D3-921C-31D5436D2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FF6018-AC1F-4925-8BE5-58E4D8719295}"/>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30388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382FA-1393-432F-9B3C-935CE19FA3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3593142-C03F-496C-8E62-9629B4560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D0DDA0-F76D-4096-9D14-7A21BE7282F0}"/>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EE7E2921-9BAE-42B0-A7F6-8E8DEE277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8B3A982-B1E1-47E5-847C-40A6CB1FB11F}"/>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64988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A665D86-C664-4432-88B0-4337598EF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ABD65E1-0F5C-489C-A333-93AC70D99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173FC8-CFA1-473D-9143-B47411D4F62B}"/>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E3C7E260-FCBE-4CB5-A5D2-E0A4E0432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3CAF6B-BC8D-41F5-93B9-9B9253D79672}"/>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184586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AE6E1-5C3A-4F62-A1A0-33AFC89B2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A069F1-4833-4B26-B58B-45296EC9F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58D3ED-38D1-4C43-9072-BFE694A9D0B7}"/>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776F2A13-4A0D-4281-9975-E154B0A0D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AE4056-C2C6-4DC2-858D-2D2779DD7BED}"/>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385703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3F614-9A13-431E-9B24-6C96FB8F6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86740A-6A0E-4DA6-8105-6B4B6B611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7DC4612-3E10-4CF9-BDC6-23850BD49D59}"/>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4D811D90-703E-4C90-AB20-8CE978B96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7BE3D7-113F-414C-B36E-2D98D46BE1FD}"/>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221868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ADE7C-7972-4A50-8A35-E73C0788B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80D843-9EE4-4400-9950-C669F8F2A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6B40D9D-A69F-4480-A19E-B60AF2C3A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B6D08EE-ED62-4DA5-BDB6-0829ECE457EC}"/>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6" name="Footer Placeholder 5">
            <a:extLst>
              <a:ext uri="{FF2B5EF4-FFF2-40B4-BE49-F238E27FC236}">
                <a16:creationId xmlns:a16="http://schemas.microsoft.com/office/drawing/2014/main" xmlns="" id="{04D26771-7E38-41AD-ABA8-0C2C71C07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BFCD5B-109F-4753-81D2-106603B56000}"/>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150984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22AEB-C998-4135-8B4C-CA79AFD63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ECB1A94-2581-470E-ABCB-E99823B15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3DDDDFF-EA6D-4AAA-ADDE-CBB3FB28B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4B80A0-E1C5-44DE-8E67-4BA44B348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9DDAA6B-A351-4A30-80CE-AD9AC0DA5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DE07EBD-DD3D-4654-A7B0-ABB42DBB973D}"/>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8" name="Footer Placeholder 7">
            <a:extLst>
              <a:ext uri="{FF2B5EF4-FFF2-40B4-BE49-F238E27FC236}">
                <a16:creationId xmlns:a16="http://schemas.microsoft.com/office/drawing/2014/main" xmlns="" id="{DF0BA4DE-B9BE-4D63-94CD-DAB75B432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D1FAAD4-7B90-46FA-92EC-6A967727792F}"/>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200420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38F3F7-C6C2-4C95-8BD9-E1DD5EF8B1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A997847-BA27-4B16-9090-407DE6A1931E}"/>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4" name="Footer Placeholder 3">
            <a:extLst>
              <a:ext uri="{FF2B5EF4-FFF2-40B4-BE49-F238E27FC236}">
                <a16:creationId xmlns:a16="http://schemas.microsoft.com/office/drawing/2014/main" xmlns="" id="{B2848BE1-0976-41BB-8A64-4D6F770C9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9280C63-3DBD-49E8-AEC7-8D4E1D064AF2}"/>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166451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6D5D3F-ACF4-4E71-B3DF-7B7E1146FCF0}"/>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3" name="Footer Placeholder 2">
            <a:extLst>
              <a:ext uri="{FF2B5EF4-FFF2-40B4-BE49-F238E27FC236}">
                <a16:creationId xmlns:a16="http://schemas.microsoft.com/office/drawing/2014/main" xmlns="" id="{6CA44F32-5ABF-4194-B756-E0270F030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A6B3439-BFD9-471D-BC3B-04DC593EE4BC}"/>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41595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23ADB-D869-48C1-9EFC-CA735373D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FF7ACE8-984B-45F6-AC2C-6F6EAAAC6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1B06D9-FF24-4D45-8524-12B483537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EDADDF-E4E6-43FB-9AB2-D91356444C02}"/>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6" name="Footer Placeholder 5">
            <a:extLst>
              <a:ext uri="{FF2B5EF4-FFF2-40B4-BE49-F238E27FC236}">
                <a16:creationId xmlns:a16="http://schemas.microsoft.com/office/drawing/2014/main" xmlns="" id="{25E43167-9865-4018-B010-D620ADC1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3CF7F1-69A1-49DE-AA19-470D240764C3}"/>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16158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7DF39-E3DD-4B46-82F9-AD1F8B200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B40C365-829B-4CC9-AE9A-CC2E6B229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FA9DC03-A9E2-4824-89F9-F170C0F27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991C36-2EFF-4DBB-A019-CF51C1544ABF}"/>
              </a:ext>
            </a:extLst>
          </p:cNvPr>
          <p:cNvSpPr>
            <a:spLocks noGrp="1"/>
          </p:cNvSpPr>
          <p:nvPr>
            <p:ph type="dt" sz="half" idx="10"/>
          </p:nvPr>
        </p:nvSpPr>
        <p:spPr/>
        <p:txBody>
          <a:bodyPr/>
          <a:lstStyle/>
          <a:p>
            <a:fld id="{256199A9-7968-4290-8E97-22DF45FF6498}" type="datetimeFigureOut">
              <a:rPr lang="en-US" smtClean="0"/>
              <a:t>2/10/2021</a:t>
            </a:fld>
            <a:endParaRPr lang="en-US"/>
          </a:p>
        </p:txBody>
      </p:sp>
      <p:sp>
        <p:nvSpPr>
          <p:cNvPr id="6" name="Footer Placeholder 5">
            <a:extLst>
              <a:ext uri="{FF2B5EF4-FFF2-40B4-BE49-F238E27FC236}">
                <a16:creationId xmlns:a16="http://schemas.microsoft.com/office/drawing/2014/main" xmlns="" id="{C4A94F80-7C76-4616-81A2-F1D59B13F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5E6C691-BF4B-4901-8F8B-723CE439E1A9}"/>
              </a:ext>
            </a:extLst>
          </p:cNvPr>
          <p:cNvSpPr>
            <a:spLocks noGrp="1"/>
          </p:cNvSpPr>
          <p:nvPr>
            <p:ph type="sldNum" sz="quarter" idx="12"/>
          </p:nvPr>
        </p:nvSpPr>
        <p:spPr/>
        <p:txBody>
          <a:bodyPr/>
          <a:lstStyle/>
          <a:p>
            <a:fld id="{D86F04A6-2BBB-412E-B247-93A42A72DB78}" type="slidenum">
              <a:rPr lang="en-US" smtClean="0"/>
              <a:t>‹#›</a:t>
            </a:fld>
            <a:endParaRPr lang="en-US"/>
          </a:p>
        </p:txBody>
      </p:sp>
    </p:spTree>
    <p:extLst>
      <p:ext uri="{BB962C8B-B14F-4D97-AF65-F5344CB8AC3E}">
        <p14:creationId xmlns:p14="http://schemas.microsoft.com/office/powerpoint/2010/main" val="192963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B98C8D-0E72-41E7-97F6-D008BF59F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836F6E6-01D4-48ED-B961-9599AEB96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CAF8C3-AD43-4DEE-B38A-60CB019E1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199A9-7968-4290-8E97-22DF45FF6498}" type="datetimeFigureOut">
              <a:rPr lang="en-US" smtClean="0"/>
              <a:t>2/10/2021</a:t>
            </a:fld>
            <a:endParaRPr lang="en-US"/>
          </a:p>
        </p:txBody>
      </p:sp>
      <p:sp>
        <p:nvSpPr>
          <p:cNvPr id="5" name="Footer Placeholder 4">
            <a:extLst>
              <a:ext uri="{FF2B5EF4-FFF2-40B4-BE49-F238E27FC236}">
                <a16:creationId xmlns:a16="http://schemas.microsoft.com/office/drawing/2014/main" xmlns="" id="{EFC95948-1AFC-43A4-B90E-ACF9C5A08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52561F7-6396-4378-8428-78A866F18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F04A6-2BBB-412E-B247-93A42A72DB78}" type="slidenum">
              <a:rPr lang="en-US" smtClean="0"/>
              <a:t>‹#›</a:t>
            </a:fld>
            <a:endParaRPr lang="en-US"/>
          </a:p>
        </p:txBody>
      </p:sp>
    </p:spTree>
    <p:extLst>
      <p:ext uri="{BB962C8B-B14F-4D97-AF65-F5344CB8AC3E}">
        <p14:creationId xmlns:p14="http://schemas.microsoft.com/office/powerpoint/2010/main" val="20417768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lectronicscomp.com/raspberry-pi-8mp-noir-camera-module-v2-india?gclid=CjwKCAiA2O39BRBjEiwApB2Ikjhc_K3Lxq-xtrgZNZA4mhJy12pRJj8mdGWV0sX2t-iGZRdeBfWyRBoCfuAQAvD_BwE" TargetMode="External"/><Relationship Id="rId2" Type="http://schemas.openxmlformats.org/officeDocument/2006/relationships/hyperlink" Target="https://www.learnopencv.com/face-detection-opencv-dlib-and-deep-learning-c-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An office with a desk and chair in a room&#10;&#10;Description automatically generated">
            <a:extLst>
              <a:ext uri="{FF2B5EF4-FFF2-40B4-BE49-F238E27FC236}">
                <a16:creationId xmlns:a16="http://schemas.microsoft.com/office/drawing/2014/main" xmlns="" id="{6738B385-BF47-4282-B5FA-894A06372BE3}"/>
              </a:ext>
            </a:extLst>
          </p:cNvPr>
          <p:cNvPicPr>
            <a:picLocks noChangeAspect="1"/>
          </p:cNvPicPr>
          <p:nvPr/>
        </p:nvPicPr>
        <p:blipFill rotWithShape="1">
          <a:blip r:embed="rId3"/>
          <a:srcRect l="5766" t="6484" r="15331" b="-1"/>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485D49E-DB10-4009-B75C-438361769DAE}"/>
              </a:ext>
            </a:extLst>
          </p:cNvPr>
          <p:cNvSpPr>
            <a:spLocks noGrp="1"/>
          </p:cNvSpPr>
          <p:nvPr>
            <p:ph type="ctrTitle"/>
          </p:nvPr>
        </p:nvSpPr>
        <p:spPr>
          <a:xfrm>
            <a:off x="441348" y="1342786"/>
            <a:ext cx="8034642" cy="3204134"/>
          </a:xfrm>
        </p:spPr>
        <p:txBody>
          <a:bodyPr vert="horz" lIns="91440" tIns="45720" rIns="91440" bIns="45720" rtlCol="0" anchor="b">
            <a:normAutofit fontScale="90000"/>
          </a:bodyPr>
          <a:lstStyle/>
          <a:p>
            <a:pPr algn="l"/>
            <a:r>
              <a:rPr lang="en-US" sz="2600" dirty="0"/>
              <a:t/>
            </a:r>
            <a:br>
              <a:rPr lang="en-US" sz="2600" dirty="0"/>
            </a:br>
            <a:r>
              <a:rPr lang="en-US" sz="2600" dirty="0"/>
              <a:t/>
            </a:r>
            <a:br>
              <a:rPr lang="en-US" sz="2600" dirty="0"/>
            </a:br>
            <a:r>
              <a:rPr lang="en-US" sz="2600" b="1" dirty="0">
                <a:latin typeface="Rockwell"/>
              </a:rPr>
              <a:t/>
            </a:r>
            <a:br>
              <a:rPr lang="en-US" sz="2600" b="1" dirty="0">
                <a:latin typeface="Rockwell"/>
              </a:rPr>
            </a:br>
            <a:r>
              <a:rPr lang="en-US" sz="3600" b="1" dirty="0" smtClean="0">
                <a:latin typeface="Rockwell"/>
              </a:rPr>
              <a:t>STUDENT </a:t>
            </a:r>
            <a:r>
              <a:rPr lang="en-US" sz="3600" b="1" dirty="0">
                <a:latin typeface="Rockwell"/>
              </a:rPr>
              <a:t>ATTENDANCE </a:t>
            </a:r>
            <a:r>
              <a:rPr lang="en-US" sz="3600" b="1" dirty="0" smtClean="0">
                <a:latin typeface="Rockwell"/>
              </a:rPr>
              <a:t>   MONITORING </a:t>
            </a:r>
            <a:r>
              <a:rPr lang="en-US" sz="3600" b="1" dirty="0">
                <a:latin typeface="Rockwell"/>
              </a:rPr>
              <a:t>USING </a:t>
            </a:r>
            <a:br>
              <a:rPr lang="en-US" sz="3600" b="1" dirty="0">
                <a:latin typeface="Rockwell"/>
              </a:rPr>
            </a:br>
            <a:r>
              <a:rPr lang="en-US" sz="3600" b="1" dirty="0" smtClean="0">
                <a:latin typeface="Rockwell"/>
              </a:rPr>
              <a:t>FACIAL </a:t>
            </a:r>
            <a:r>
              <a:rPr lang="en-US" sz="3600" b="1" dirty="0">
                <a:latin typeface="Rockwell"/>
              </a:rPr>
              <a:t>RECOGNITION IN A </a:t>
            </a:r>
            <a:r>
              <a:rPr lang="en-US" sz="3600" b="1" dirty="0" smtClean="0">
                <a:latin typeface="Rockwell"/>
              </a:rPr>
              <a:t> CLASSROOM</a:t>
            </a:r>
            <a:br>
              <a:rPr lang="en-US" sz="3600" b="1" dirty="0" smtClean="0">
                <a:latin typeface="Rockwell"/>
              </a:rPr>
            </a:br>
            <a:r>
              <a:rPr lang="en-US" sz="3600" b="1" dirty="0">
                <a:latin typeface="Rockwell"/>
              </a:rPr>
              <a:t/>
            </a:r>
            <a:br>
              <a:rPr lang="en-US" sz="3600" b="1" dirty="0">
                <a:latin typeface="Rockwell"/>
              </a:rPr>
            </a:br>
            <a:r>
              <a:rPr lang="en-US" sz="3600" b="1" dirty="0" smtClean="0">
                <a:latin typeface="Rockwell"/>
              </a:rPr>
              <a:t> </a:t>
            </a:r>
            <a:r>
              <a:rPr lang="en-US" sz="2400" b="1" dirty="0" smtClean="0">
                <a:latin typeface="Rockwell"/>
              </a:rPr>
              <a:t>10</a:t>
            </a:r>
            <a:r>
              <a:rPr lang="en-US" sz="2200" b="1" baseline="30000" dirty="0" smtClean="0">
                <a:latin typeface="Rockwell"/>
              </a:rPr>
              <a:t>th</a:t>
            </a:r>
            <a:r>
              <a:rPr lang="en-US" sz="2400" b="1" dirty="0" smtClean="0">
                <a:latin typeface="Rockwell"/>
              </a:rPr>
              <a:t> Feb 2021</a:t>
            </a:r>
            <a:r>
              <a:rPr lang="en-US" sz="2600" b="1" dirty="0"/>
              <a:t/>
            </a:r>
            <a:br>
              <a:rPr lang="en-US" sz="2600" b="1" dirty="0"/>
            </a:br>
            <a:endParaRPr lang="en-US" sz="2600" b="1" dirty="0"/>
          </a:p>
        </p:txBody>
      </p:sp>
      <p:sp>
        <p:nvSpPr>
          <p:cNvPr id="3" name="Subtitle 2">
            <a:extLst>
              <a:ext uri="{FF2B5EF4-FFF2-40B4-BE49-F238E27FC236}">
                <a16:creationId xmlns:a16="http://schemas.microsoft.com/office/drawing/2014/main" xmlns="" id="{C4FE4779-ADF9-4292-9082-E2930B230A93}"/>
              </a:ext>
            </a:extLst>
          </p:cNvPr>
          <p:cNvSpPr>
            <a:spLocks noGrp="1"/>
          </p:cNvSpPr>
          <p:nvPr>
            <p:ph type="subTitle" idx="1"/>
          </p:nvPr>
        </p:nvSpPr>
        <p:spPr>
          <a:xfrm>
            <a:off x="477980" y="4872922"/>
            <a:ext cx="4339660" cy="1208141"/>
          </a:xfrm>
        </p:spPr>
        <p:txBody>
          <a:bodyPr vert="horz" lIns="91440" tIns="45720" rIns="91440" bIns="45720" rtlCol="0" anchor="t">
            <a:noAutofit/>
          </a:bodyPr>
          <a:lstStyle/>
          <a:p>
            <a:pPr algn="l"/>
            <a:r>
              <a:rPr lang="en-US" sz="1600" dirty="0">
                <a:latin typeface="Rockwell" panose="02060603020205020403" pitchFamily="18" charset="0"/>
              </a:rPr>
              <a:t>Batch </a:t>
            </a:r>
            <a:r>
              <a:rPr lang="en-US" sz="1600" dirty="0" smtClean="0">
                <a:latin typeface="Rockwell" panose="02060603020205020403" pitchFamily="18" charset="0"/>
              </a:rPr>
              <a:t>number:12</a:t>
            </a:r>
            <a:endParaRPr lang="en-US" sz="1600" dirty="0">
              <a:latin typeface="Rockwell" panose="02060603020205020403" pitchFamily="18" charset="0"/>
              <a:cs typeface="Calibri"/>
            </a:endParaRPr>
          </a:p>
          <a:p>
            <a:pPr algn="l"/>
            <a:r>
              <a:rPr lang="en-US" sz="1600" dirty="0">
                <a:latin typeface="Rockwell"/>
              </a:rPr>
              <a:t>Team members </a:t>
            </a:r>
            <a:endParaRPr lang="en-US" sz="1600" dirty="0">
              <a:latin typeface="Rockwell"/>
              <a:cs typeface="Calibri"/>
            </a:endParaRPr>
          </a:p>
          <a:p>
            <a:pPr algn="l"/>
            <a:r>
              <a:rPr lang="en-US" sz="1600" dirty="0">
                <a:latin typeface="Rockwell"/>
              </a:rPr>
              <a:t>1) K CHANDRASEKARAN </a:t>
            </a:r>
            <a:r>
              <a:rPr lang="en-US" sz="1600" dirty="0" smtClean="0">
                <a:latin typeface="Rockwell"/>
              </a:rPr>
              <a:t> RA1711004040028</a:t>
            </a:r>
            <a:endParaRPr lang="en-US" sz="1600" dirty="0">
              <a:latin typeface="Rockwell"/>
              <a:cs typeface="Calibri"/>
            </a:endParaRPr>
          </a:p>
          <a:p>
            <a:pPr algn="l"/>
            <a:r>
              <a:rPr lang="en-US" sz="1600" dirty="0">
                <a:latin typeface="Rockwell"/>
              </a:rPr>
              <a:t>2) S </a:t>
            </a:r>
            <a:r>
              <a:rPr lang="en-US" sz="1600" dirty="0" smtClean="0">
                <a:latin typeface="Rockwell"/>
              </a:rPr>
              <a:t>AATHITH  RA1711004040030</a:t>
            </a:r>
          </a:p>
          <a:p>
            <a:pPr algn="l"/>
            <a:r>
              <a:rPr lang="en-US" sz="1600" dirty="0" smtClean="0">
                <a:latin typeface="Rockwell"/>
                <a:cs typeface="Calibri"/>
              </a:rPr>
              <a:t>Guide:  Dr. </a:t>
            </a:r>
            <a:r>
              <a:rPr lang="en-US" sz="1600" dirty="0" err="1" smtClean="0">
                <a:latin typeface="Rockwell"/>
                <a:cs typeface="Calibri"/>
              </a:rPr>
              <a:t>S.Karthtik</a:t>
            </a:r>
            <a:endParaRPr lang="en-US" sz="1600" dirty="0">
              <a:latin typeface="Rockwell"/>
              <a:cs typeface="Calibri"/>
            </a:endParaRPr>
          </a:p>
        </p:txBody>
      </p:sp>
      <p:sp>
        <p:nvSpPr>
          <p:cNvPr id="39" name="Rectangle 38">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 name="Rectangle 40">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xmlns="" id="{186A2E7A-ECB9-4345-9948-698A0C54DA2D}"/>
              </a:ext>
            </a:extLst>
          </p:cNvPr>
          <p:cNvSpPr txBox="1">
            <a:spLocks/>
          </p:cNvSpPr>
          <p:nvPr/>
        </p:nvSpPr>
        <p:spPr>
          <a:xfrm>
            <a:off x="-2425101" y="204852"/>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ea typeface="+mn-lt"/>
                <a:cs typeface="+mn-lt"/>
              </a:rPr>
              <a:t/>
            </a:r>
            <a:br>
              <a:rPr lang="en-US" dirty="0">
                <a:ea typeface="+mn-lt"/>
                <a:cs typeface="+mn-lt"/>
              </a:rPr>
            </a:br>
            <a:r>
              <a:rPr lang="en-US" dirty="0">
                <a:latin typeface="Rockwell"/>
                <a:ea typeface="+mn-lt"/>
                <a:cs typeface="+mn-lt"/>
              </a:rPr>
              <a:t/>
            </a:r>
            <a:br>
              <a:rPr lang="en-US" dirty="0">
                <a:latin typeface="Rockwell"/>
                <a:ea typeface="+mn-lt"/>
                <a:cs typeface="+mn-lt"/>
              </a:rPr>
            </a:br>
            <a:r>
              <a:rPr lang="en-US" dirty="0" smtClean="0">
                <a:latin typeface="Rockwell"/>
                <a:ea typeface="+mn-lt"/>
                <a:cs typeface="+mn-lt"/>
              </a:rPr>
              <a:t>   </a:t>
            </a:r>
            <a:r>
              <a:rPr lang="en-US" dirty="0" smtClean="0">
                <a:latin typeface="Rockwell"/>
              </a:rPr>
              <a:t>15EC496L </a:t>
            </a:r>
            <a:r>
              <a:rPr lang="en-US" dirty="0">
                <a:latin typeface="Rockwell"/>
              </a:rPr>
              <a:t>– </a:t>
            </a:r>
            <a:r>
              <a:rPr lang="en-US" dirty="0" smtClean="0">
                <a:latin typeface="Rockwell"/>
              </a:rPr>
              <a:t>Major Project</a:t>
            </a:r>
          </a:p>
          <a:p>
            <a:endParaRPr lang="en-US" dirty="0">
              <a:latin typeface="Rockwell"/>
            </a:endParaRPr>
          </a:p>
        </p:txBody>
      </p:sp>
    </p:spTree>
    <p:extLst>
      <p:ext uri="{BB962C8B-B14F-4D97-AF65-F5344CB8AC3E}">
        <p14:creationId xmlns:p14="http://schemas.microsoft.com/office/powerpoint/2010/main" val="2803059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91684-A0C7-4743-A992-FC7093E62660}"/>
              </a:ext>
            </a:extLst>
          </p:cNvPr>
          <p:cNvSpPr>
            <a:spLocks noGrp="1"/>
          </p:cNvSpPr>
          <p:nvPr>
            <p:ph type="title"/>
          </p:nvPr>
        </p:nvSpPr>
        <p:spPr>
          <a:xfrm>
            <a:off x="5050890" y="10"/>
            <a:ext cx="6172200" cy="1828800"/>
          </a:xfrm>
        </p:spPr>
        <p:txBody>
          <a:bodyPr>
            <a:normAutofit/>
          </a:bodyPr>
          <a:lstStyle/>
          <a:p>
            <a:r>
              <a:rPr lang="en-US" dirty="0" smtClean="0">
                <a:latin typeface="Rockwell"/>
              </a:rPr>
              <a:t>Abstract </a:t>
            </a:r>
            <a:endParaRPr lang="en-US" dirty="0"/>
          </a:p>
        </p:txBody>
      </p:sp>
      <p:pic>
        <p:nvPicPr>
          <p:cNvPr id="4" name="Picture 4" descr="A picture containing shirt&#10;&#10;Description automatically generated">
            <a:extLst>
              <a:ext uri="{FF2B5EF4-FFF2-40B4-BE49-F238E27FC236}">
                <a16:creationId xmlns:a16="http://schemas.microsoft.com/office/drawing/2014/main" xmlns="" id="{A4C2C0FC-B8C3-4037-8B58-1C4C5CF3D67B}"/>
              </a:ext>
            </a:extLst>
          </p:cNvPr>
          <p:cNvPicPr>
            <a:picLocks noChangeAspect="1"/>
          </p:cNvPicPr>
          <p:nvPr/>
        </p:nvPicPr>
        <p:blipFill rotWithShape="1">
          <a:blip r:embed="rId2"/>
          <a:srcRect l="15263" r="37379"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xmlns="" id="{08375C99-22A3-4E02-A0CE-3B340668EFED}"/>
              </a:ext>
            </a:extLst>
          </p:cNvPr>
          <p:cNvSpPr>
            <a:spLocks noGrp="1"/>
          </p:cNvSpPr>
          <p:nvPr>
            <p:ph idx="1"/>
          </p:nvPr>
        </p:nvSpPr>
        <p:spPr>
          <a:xfrm>
            <a:off x="4781550" y="1428750"/>
            <a:ext cx="7181850" cy="5219700"/>
          </a:xfrm>
        </p:spPr>
        <p:txBody>
          <a:bodyPr vert="horz" lIns="91440" tIns="45720" rIns="91440" bIns="45720" rtlCol="0" anchor="t">
            <a:normAutofit/>
          </a:bodyPr>
          <a:lstStyle/>
          <a:p>
            <a:r>
              <a:rPr lang="en-US" sz="2000" dirty="0">
                <a:latin typeface="Rockwell" panose="02060603020205020403" pitchFamily="18" charset="0"/>
              </a:rPr>
              <a:t>Monitoring the attendance of students is one of the major concerns in many educational institutions. The manual management of the attendance sheets is time consuming. Other existing methods( RFID, Biometrics, etc.) of taking attendance also consumes a finite of amount of time which can be used for other productive action and also has several disadvantages associated with it. Facial recognition solves some of the problems that exist in the previously mentioned attendance systems. We </a:t>
            </a:r>
            <a:r>
              <a:rPr lang="en-US" sz="2000" dirty="0" smtClean="0">
                <a:latin typeface="Rockwell" panose="02060603020205020403" pitchFamily="18" charset="0"/>
              </a:rPr>
              <a:t>proposed a </a:t>
            </a:r>
            <a:r>
              <a:rPr lang="en-US" sz="2000" dirty="0">
                <a:latin typeface="Rockwell" panose="02060603020205020403" pitchFamily="18" charset="0"/>
              </a:rPr>
              <a:t>solution that uses facial recognition and makes sure that there is a minimal interaction between students and the attendance monitoring system</a:t>
            </a:r>
            <a:r>
              <a:rPr lang="en-US" sz="2000" dirty="0" smtClean="0">
                <a:latin typeface="Rockwell" panose="02060603020205020403" pitchFamily="18" charset="0"/>
              </a:rPr>
              <a:t>.</a:t>
            </a:r>
          </a:p>
          <a:p>
            <a:endParaRPr lang="en-US" sz="2000" dirty="0">
              <a:latin typeface="Rockwell" panose="02060603020205020403" pitchFamily="18" charset="0"/>
            </a:endParaRPr>
          </a:p>
          <a:p>
            <a:r>
              <a:rPr lang="en-US" sz="2000" dirty="0">
                <a:latin typeface="Rockwell" panose="02060603020205020403" pitchFamily="18" charset="0"/>
              </a:rPr>
              <a:t>Keywords – Facial recognition, computer vision, Smart Attendance monitoring.</a:t>
            </a:r>
            <a:endParaRPr lang="en-IN" sz="2000" dirty="0">
              <a:latin typeface="Rockwell" panose="02060603020205020403" pitchFamily="18" charset="0"/>
            </a:endParaRPr>
          </a:p>
          <a:p>
            <a:endParaRPr lang="en-US" sz="1900" dirty="0">
              <a:highlight>
                <a:srgbClr val="000000"/>
              </a:highlight>
              <a:latin typeface="Rockwell"/>
              <a:cs typeface="Calibri"/>
            </a:endParaRPr>
          </a:p>
        </p:txBody>
      </p:sp>
    </p:spTree>
    <p:extLst>
      <p:ext uri="{BB962C8B-B14F-4D97-AF65-F5344CB8AC3E}">
        <p14:creationId xmlns:p14="http://schemas.microsoft.com/office/powerpoint/2010/main" val="38929077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xmlns="" id="{375B19E4-0108-41C4-8DB1-11BAE0B49D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2BB5CAAB-CB70-4EB1-83F1-6034F947F1E5}"/>
              </a:ext>
            </a:extLst>
          </p:cNvPr>
          <p:cNvSpPr>
            <a:spLocks noGrp="1"/>
          </p:cNvSpPr>
          <p:nvPr>
            <p:ph type="title"/>
          </p:nvPr>
        </p:nvSpPr>
        <p:spPr>
          <a:xfrm>
            <a:off x="6217919" y="669925"/>
            <a:ext cx="4635609" cy="1325563"/>
          </a:xfrm>
        </p:spPr>
        <p:txBody>
          <a:bodyPr anchor="b">
            <a:normAutofit/>
          </a:bodyPr>
          <a:lstStyle/>
          <a:p>
            <a:r>
              <a:rPr lang="en-US" sz="3800" dirty="0">
                <a:solidFill>
                  <a:schemeClr val="bg1"/>
                </a:solidFill>
                <a:latin typeface="Rockwell"/>
              </a:rPr>
              <a:t>Existing problem </a:t>
            </a:r>
            <a:endParaRPr lang="en-US" sz="3800" dirty="0">
              <a:solidFill>
                <a:schemeClr val="bg1"/>
              </a:solidFill>
            </a:endParaRPr>
          </a:p>
        </p:txBody>
      </p:sp>
      <p:pic>
        <p:nvPicPr>
          <p:cNvPr id="7" name="Graphic 6" descr="Classroom">
            <a:extLst>
              <a:ext uri="{FF2B5EF4-FFF2-40B4-BE49-F238E27FC236}">
                <a16:creationId xmlns:a16="http://schemas.microsoft.com/office/drawing/2014/main" xmlns="" id="{4A484414-B428-4A04-90AF-0DFAE5A707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0" y="552449"/>
            <a:ext cx="5753102" cy="5753102"/>
          </a:xfrm>
          <a:prstGeom prst="rect">
            <a:avLst/>
          </a:prstGeom>
        </p:spPr>
      </p:pic>
      <p:cxnSp>
        <p:nvCxnSpPr>
          <p:cNvPr id="20" name="Straight Connector 13">
            <a:extLst>
              <a:ext uri="{FF2B5EF4-FFF2-40B4-BE49-F238E27FC236}">
                <a16:creationId xmlns:a16="http://schemas.microsoft.com/office/drawing/2014/main" xmlns="" id="{CEA14AE1-71AB-4B18-826E-F563FF4288D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15">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4314022-7116-4683-AC46-5FD8826625B2}"/>
              </a:ext>
            </a:extLst>
          </p:cNvPr>
          <p:cNvSpPr>
            <a:spLocks noGrp="1"/>
          </p:cNvSpPr>
          <p:nvPr>
            <p:ph idx="1"/>
          </p:nvPr>
        </p:nvSpPr>
        <p:spPr>
          <a:xfrm>
            <a:off x="6217919" y="2400304"/>
            <a:ext cx="4635609" cy="3441692"/>
          </a:xfrm>
        </p:spPr>
        <p:txBody>
          <a:bodyPr vert="horz" lIns="91440" tIns="45720" rIns="91440" bIns="45720" rtlCol="0" anchor="t">
            <a:normAutofit/>
          </a:bodyPr>
          <a:lstStyle/>
          <a:p>
            <a:r>
              <a:rPr lang="en-US" sz="2000" dirty="0">
                <a:solidFill>
                  <a:schemeClr val="bg1"/>
                </a:solidFill>
                <a:latin typeface="Rockwell"/>
              </a:rPr>
              <a:t>Student’s attendance in the classroom is a very an important task. </a:t>
            </a:r>
          </a:p>
          <a:p>
            <a:r>
              <a:rPr lang="en-US" sz="2000" dirty="0">
                <a:solidFill>
                  <a:schemeClr val="bg1"/>
                </a:solidFill>
                <a:latin typeface="Rockwell"/>
              </a:rPr>
              <a:t>The existing method of taking attendance consumes a finite of amount of time which can be used for other productive action.</a:t>
            </a:r>
          </a:p>
          <a:p>
            <a:r>
              <a:rPr lang="en-US" sz="2000" dirty="0">
                <a:solidFill>
                  <a:schemeClr val="bg1"/>
                </a:solidFill>
                <a:latin typeface="Rockwell"/>
              </a:rPr>
              <a:t>We are focused on addressing this problem on schools and universities only</a:t>
            </a:r>
            <a:r>
              <a:rPr lang="en-US" sz="2000" dirty="0" smtClean="0">
                <a:solidFill>
                  <a:schemeClr val="bg1"/>
                </a:solidFill>
                <a:latin typeface="Rockwell"/>
              </a:rPr>
              <a:t>. But also can be extended for organization. </a:t>
            </a:r>
            <a:endParaRPr lang="en-US" sz="2000" dirty="0">
              <a:solidFill>
                <a:schemeClr val="bg1"/>
              </a:solidFill>
              <a:latin typeface="Rockwell"/>
            </a:endParaRPr>
          </a:p>
          <a:p>
            <a:pPr marL="0" indent="0">
              <a:buNone/>
            </a:pPr>
            <a:endParaRPr lang="en-US" sz="2000" dirty="0">
              <a:solidFill>
                <a:schemeClr val="bg1"/>
              </a:solidFill>
              <a:cs typeface="Calibri"/>
            </a:endParaRPr>
          </a:p>
          <a:p>
            <a:endParaRPr lang="en-US" sz="2000" dirty="0">
              <a:solidFill>
                <a:schemeClr val="bg1"/>
              </a:solidFill>
            </a:endParaRPr>
          </a:p>
        </p:txBody>
      </p:sp>
    </p:spTree>
    <p:extLst>
      <p:ext uri="{BB962C8B-B14F-4D97-AF65-F5344CB8AC3E}">
        <p14:creationId xmlns:p14="http://schemas.microsoft.com/office/powerpoint/2010/main" val="250813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8575C10-8187-4AC4-AD72-C754EAFD28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EE4FB92-64B4-4C8F-8A6A-C494E35BBC8F}"/>
              </a:ext>
            </a:extLst>
          </p:cNvPr>
          <p:cNvSpPr>
            <a:spLocks noGrp="1"/>
          </p:cNvSpPr>
          <p:nvPr>
            <p:ph type="title"/>
          </p:nvPr>
        </p:nvSpPr>
        <p:spPr>
          <a:xfrm>
            <a:off x="762000" y="559678"/>
            <a:ext cx="3567915" cy="4952492"/>
          </a:xfrm>
        </p:spPr>
        <p:txBody>
          <a:bodyPr>
            <a:normAutofit/>
          </a:bodyPr>
          <a:lstStyle/>
          <a:p>
            <a:r>
              <a:rPr lang="en-US" dirty="0">
                <a:solidFill>
                  <a:schemeClr val="bg1"/>
                </a:solidFill>
                <a:latin typeface="Rockwell"/>
              </a:rPr>
              <a:t>Motivation </a:t>
            </a:r>
            <a:endParaRPr lang="en-US" dirty="0">
              <a:solidFill>
                <a:schemeClr val="bg1"/>
              </a:solidFill>
            </a:endParaRPr>
          </a:p>
        </p:txBody>
      </p:sp>
      <p:cxnSp>
        <p:nvCxnSpPr>
          <p:cNvPr id="11" name="Straight Connector 10">
            <a:extLst>
              <a:ext uri="{FF2B5EF4-FFF2-40B4-BE49-F238E27FC236}">
                <a16:creationId xmlns:a16="http://schemas.microsoft.com/office/drawing/2014/main" xmlns="" id="{74E776C9-ED67-41B7-B3A3-4DF76EF3ACE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443B582A-C6E6-44FC-A5EC-4CC0D8EB6FB2}"/>
              </a:ext>
            </a:extLst>
          </p:cNvPr>
          <p:cNvGraphicFramePr>
            <a:graphicFrameLocks noGrp="1"/>
          </p:cNvGraphicFramePr>
          <p:nvPr>
            <p:ph idx="1"/>
            <p:extLst>
              <p:ext uri="{D42A27DB-BD31-4B8C-83A1-F6EECF244321}">
                <p14:modId xmlns:p14="http://schemas.microsoft.com/office/powerpoint/2010/main" val="1123587409"/>
              </p:ext>
            </p:extLst>
          </p:nvPr>
        </p:nvGraphicFramePr>
        <p:xfrm>
          <a:off x="5102772" y="542049"/>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46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BEF4656-0683-4420-BED2-A1C88CED7D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C40C6DFE-A65D-4403-B6BC-B3955D185A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61570451-0F79-49FA-9006-DDA34158AF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xmlns="" id="{73ED4693-3203-430A-B494-E5572D882B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92C81946-966A-4F98-B6D5-39416D856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CFF22F7A-2A49-4D98-8016-E3ADF34E9B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5E47559A-3055-4BF1-A481-FF0888273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7FC3188E-62A8-41B8-A8E7-7343971006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ACB5179-11E1-483B-9F71-605DFF0DF0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08077595-049F-4D02-BE55-694962FBD3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0BD6263D-1C03-40DF-9628-88542C63BC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7D5A3CBA-EC92-49C5-BA5D-14C628D55D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680A3DC5-4E47-4F87-9328-A7B07168B1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8B207045-4F4A-4CF9-BD4B-F82BE21BEE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D1A09BB2-6A65-49E5-B6DA-86330A7E68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AA0550FC-A296-4ED3-8025-0857A9AD16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94BB60CD-EF3A-436F-93A3-45DE0D1D8A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AB302E06-FB93-40A4-9442-A22CAACB96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37294D15-9328-422C-A53D-A3FE7C3942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C225D3FA-9D52-4638-8B28-75FA605A4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9EE46D05-61E5-4A82-BDF8-2CB05405C7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3CC2F79D-17F2-44CB-93AF-FF6E1E184F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75C66F41-CC84-445A-A14E-69FB88ABC6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xmlns="" id="{C4CCB850-8E75-43A0-AE24-BEE25764B1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9E9EC14-645B-497C-9F88-D5583807E051}"/>
              </a:ext>
            </a:extLst>
          </p:cNvPr>
          <p:cNvSpPr>
            <a:spLocks noGrp="1"/>
          </p:cNvSpPr>
          <p:nvPr>
            <p:ph type="title"/>
          </p:nvPr>
        </p:nvSpPr>
        <p:spPr>
          <a:xfrm>
            <a:off x="598488" y="887304"/>
            <a:ext cx="3867912" cy="4169664"/>
          </a:xfrm>
        </p:spPr>
        <p:txBody>
          <a:bodyPr>
            <a:normAutofit/>
          </a:bodyPr>
          <a:lstStyle/>
          <a:p>
            <a:pPr algn="ctr"/>
            <a:r>
              <a:rPr lang="en-US" sz="2800" dirty="0" smtClean="0">
                <a:latin typeface="Rockwell"/>
              </a:rPr>
              <a:t>Methodology &amp;   Flowchart</a:t>
            </a:r>
            <a:endParaRPr lang="en-US" sz="2800" dirty="0">
              <a:latin typeface="Rockwell"/>
            </a:endParaRPr>
          </a:p>
        </p:txBody>
      </p:sp>
      <p:cxnSp>
        <p:nvCxnSpPr>
          <p:cNvPr id="35" name="Straight Connector 34">
            <a:extLst>
              <a:ext uri="{FF2B5EF4-FFF2-40B4-BE49-F238E27FC236}">
                <a16:creationId xmlns:a16="http://schemas.microsoft.com/office/drawing/2014/main" xmlns="" id="{3E2D009B-70F6-4703-A06F-6829E40A11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76" y="357061"/>
            <a:ext cx="3305331" cy="5223002"/>
          </a:xfrm>
        </p:spPr>
      </p:pic>
    </p:spTree>
    <p:extLst>
      <p:ext uri="{BB962C8B-B14F-4D97-AF65-F5344CB8AC3E}">
        <p14:creationId xmlns:p14="http://schemas.microsoft.com/office/powerpoint/2010/main" val="2010260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BEF4656-0683-4420-BED2-A1C88CED7D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C40C6DFE-A65D-4403-B6BC-B3955D185A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61570451-0F79-49FA-9006-DDA34158AF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xmlns="" id="{73ED4693-3203-430A-B494-E5572D882B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92C81946-966A-4F98-B6D5-39416D8569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CFF22F7A-2A49-4D98-8016-E3ADF34E9B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5E47559A-3055-4BF1-A481-FF0888273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7FC3188E-62A8-41B8-A8E7-7343971006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ACB5179-11E1-483B-9F71-605DFF0DF0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08077595-049F-4D02-BE55-694962FBD3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0BD6263D-1C03-40DF-9628-88542C63BC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7D5A3CBA-EC92-49C5-BA5D-14C628D55D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680A3DC5-4E47-4F87-9328-A7B07168B1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8B207045-4F4A-4CF9-BD4B-F82BE21BEE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D1A09BB2-6A65-49E5-B6DA-86330A7E68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AA0550FC-A296-4ED3-8025-0857A9AD16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94BB60CD-EF3A-436F-93A3-45DE0D1D8A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AB302E06-FB93-40A4-9442-A22CAACB96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37294D15-9328-422C-A53D-A3FE7C3942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C225D3FA-9D52-4638-8B28-75FA605A4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9EE46D05-61E5-4A82-BDF8-2CB05405C7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3CC2F79D-17F2-44CB-93AF-FF6E1E184F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75C66F41-CC84-445A-A14E-69FB88ABC6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xmlns="" id="{C4CCB850-8E75-43A0-AE24-BEE25764B1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9E9EC14-645B-497C-9F88-D5583807E051}"/>
              </a:ext>
            </a:extLst>
          </p:cNvPr>
          <p:cNvSpPr>
            <a:spLocks noGrp="1"/>
          </p:cNvSpPr>
          <p:nvPr>
            <p:ph type="title"/>
          </p:nvPr>
        </p:nvSpPr>
        <p:spPr>
          <a:xfrm>
            <a:off x="598488" y="887304"/>
            <a:ext cx="3867912" cy="4169664"/>
          </a:xfrm>
        </p:spPr>
        <p:txBody>
          <a:bodyPr>
            <a:normAutofit/>
          </a:bodyPr>
          <a:lstStyle/>
          <a:p>
            <a:pPr algn="ctr"/>
            <a:r>
              <a:rPr lang="en-US" sz="2800" dirty="0" smtClean="0">
                <a:latin typeface="Rockwell"/>
              </a:rPr>
              <a:t>References Papers</a:t>
            </a:r>
            <a:endParaRPr lang="en-US" sz="2800" dirty="0">
              <a:latin typeface="Rockwell"/>
            </a:endParaRPr>
          </a:p>
        </p:txBody>
      </p:sp>
      <p:cxnSp>
        <p:nvCxnSpPr>
          <p:cNvPr id="35" name="Straight Connector 34">
            <a:extLst>
              <a:ext uri="{FF2B5EF4-FFF2-40B4-BE49-F238E27FC236}">
                <a16:creationId xmlns:a16="http://schemas.microsoft.com/office/drawing/2014/main" xmlns="" id="{3E2D009B-70F6-4703-A06F-6829E40A11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2045" y="796467"/>
            <a:ext cx="6481762" cy="4351338"/>
          </a:xfrm>
        </p:spPr>
        <p:txBody>
          <a:bodyPr>
            <a:normAutofit fontScale="77500" lnSpcReduction="20000"/>
          </a:bodyPr>
          <a:lstStyle/>
          <a:p>
            <a:r>
              <a:rPr lang="en-US" dirty="0">
                <a:latin typeface="Rockwell"/>
              </a:rPr>
              <a:t>C. Ding and D. Tao. Trunk-branch ensemble convolutional neural networks for video-based face recognition. IEEE Trans Pattern Anal Mach </a:t>
            </a:r>
            <a:r>
              <a:rPr lang="en-US" dirty="0" err="1">
                <a:latin typeface="Rockwell"/>
              </a:rPr>
              <a:t>Intell</a:t>
            </a:r>
            <a:r>
              <a:rPr lang="en-US" dirty="0">
                <a:latin typeface="Rockwell"/>
              </a:rPr>
              <a:t>, 40(4):1002–1014, </a:t>
            </a:r>
            <a:r>
              <a:rPr lang="en-US" dirty="0" err="1">
                <a:latin typeface="Rockwell"/>
              </a:rPr>
              <a:t>apr</a:t>
            </a:r>
            <a:r>
              <a:rPr lang="en-US" dirty="0">
                <a:latin typeface="Rockwell"/>
              </a:rPr>
              <a:t> 2018.</a:t>
            </a:r>
          </a:p>
          <a:p>
            <a:r>
              <a:rPr lang="en-US" dirty="0">
                <a:latin typeface="Rockwell"/>
              </a:rPr>
              <a:t>Y. Chen, Y. Tai, X. Liu, C. </a:t>
            </a:r>
            <a:r>
              <a:rPr lang="en-US" dirty="0" err="1">
                <a:latin typeface="Rockwell"/>
              </a:rPr>
              <a:t>Shen</a:t>
            </a:r>
            <a:r>
              <a:rPr lang="en-US" dirty="0">
                <a:latin typeface="Rockwell"/>
              </a:rPr>
              <a:t>, and J. Yang. </a:t>
            </a:r>
            <a:r>
              <a:rPr lang="en-US" dirty="0" err="1">
                <a:latin typeface="Rockwell"/>
              </a:rPr>
              <a:t>FSRNet</a:t>
            </a:r>
            <a:r>
              <a:rPr lang="en-US" dirty="0">
                <a:latin typeface="Rockwell"/>
              </a:rPr>
              <a:t>: End-to-end learning face super-resolution with facial priors. In 2018 IEEE Conference on Computer Vision and Pattern Recognition (CVPR). IEEE, 2018.</a:t>
            </a:r>
          </a:p>
          <a:p>
            <a:r>
              <a:rPr lang="en-US" dirty="0">
                <a:latin typeface="Rockwell"/>
                <a:hlinkClick r:id="rId2"/>
              </a:rPr>
              <a:t>https://www.learnopencv.com/face-detection-opencv-dlib-and-deep-learning-c-python/</a:t>
            </a:r>
            <a:endParaRPr lang="en-US" dirty="0">
              <a:latin typeface="Rockwell"/>
            </a:endParaRPr>
          </a:p>
          <a:p>
            <a:r>
              <a:rPr lang="en-US" dirty="0">
                <a:latin typeface="Rockwell"/>
                <a:hlinkClick r:id="rId3"/>
              </a:rPr>
              <a:t>https://www.electronicscomp.com/raspberry-pi-8mp-noir-camera-module-v2-india?gclid=CjwKCAiA2O39BRBjEiwApB2Ikjhc_K3Lxq-xtrgZNZA4mhJy12pRJj8mdGWV0sX2t-iGZRdeBfWyRBoCfuAQAvD_BwE</a:t>
            </a:r>
            <a:endParaRPr lang="en-US" dirty="0">
              <a:latin typeface="Rockwell"/>
            </a:endParaRPr>
          </a:p>
          <a:p>
            <a:endParaRPr lang="en-IN" dirty="0"/>
          </a:p>
        </p:txBody>
      </p:sp>
    </p:spTree>
    <p:extLst>
      <p:ext uri="{BB962C8B-B14F-4D97-AF65-F5344CB8AC3E}">
        <p14:creationId xmlns:p14="http://schemas.microsoft.com/office/powerpoint/2010/main" val="956389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905BA41-EE6E-4F80-8636-447F22DD7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84BA7A0-6FBF-4334-AE18-16F7C8EAE5C5}"/>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
            </a:r>
            <a:br>
              <a:rPr lang="en-US" sz="6000" kern="1200">
                <a:solidFill>
                  <a:srgbClr val="FFFFFF"/>
                </a:solidFill>
                <a:latin typeface="+mj-lt"/>
                <a:ea typeface="+mj-ea"/>
                <a:cs typeface="+mj-cs"/>
              </a:rPr>
            </a:br>
            <a:r>
              <a:rPr lang="en-US" sz="6000" kern="1200" dirty="0">
                <a:solidFill>
                  <a:srgbClr val="FFFFFF"/>
                </a:solidFill>
                <a:latin typeface="+mj-lt"/>
                <a:ea typeface="+mj-ea"/>
                <a:cs typeface="+mj-cs"/>
              </a:rPr>
              <a:t>Thank You</a:t>
            </a:r>
          </a:p>
        </p:txBody>
      </p:sp>
      <p:sp>
        <p:nvSpPr>
          <p:cNvPr id="11" name="Oval 10">
            <a:extLst>
              <a:ext uri="{FF2B5EF4-FFF2-40B4-BE49-F238E27FC236}">
                <a16:creationId xmlns:a16="http://schemas.microsoft.com/office/drawing/2014/main" xmlns="" id="{CD7549B2-EE05-4558-8C64-AC46755F2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xmlns="" id="{802BC88C-7F3B-4D58-870D-8F998AFAC99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88020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136</TotalTime>
  <Words>277</Words>
  <Application>Microsoft Office PowerPoint</Application>
  <PresentationFormat>Custom</PresentationFormat>
  <Paragraphs>29</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STUDENT ATTENDANCE    MONITORING USING  FACIAL RECOGNITION IN A  CLASSROOM   10th Feb 2021 </vt:lpstr>
      <vt:lpstr>Abstract </vt:lpstr>
      <vt:lpstr>Existing problem </vt:lpstr>
      <vt:lpstr>Motivation </vt:lpstr>
      <vt:lpstr>Methodology &amp;   Flowchart</vt:lpstr>
      <vt:lpstr>References Papers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student attendance marking</dc:title>
  <dc:creator>KANNAN N</dc:creator>
  <cp:lastModifiedBy>aathiths88@gmail.com</cp:lastModifiedBy>
  <cp:revision>237</cp:revision>
  <dcterms:created xsi:type="dcterms:W3CDTF">2020-08-29T13:38:28Z</dcterms:created>
  <dcterms:modified xsi:type="dcterms:W3CDTF">2021-02-10T06:50:54Z</dcterms:modified>
</cp:coreProperties>
</file>