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9" r:id="rId10"/>
    <p:sldId id="266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08A3-DE60-4471-ADDF-35FA95E3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3ED45-6DF2-459B-AC8B-80DADD18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852E-37A7-468A-860C-C831216F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8F19-BF4E-42D3-921C-31D5436D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6018-AC1F-4925-8BE5-58E4D871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82FA-1393-432F-9B3C-935CE19F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93142-C03F-496C-8E62-9629B4560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DDA0-F76D-4096-9D14-7A21BE72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2921-9BAE-42B0-A7F6-8E8DEE27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A982-B1E1-47E5-847C-40A6CB1F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5D86-C664-4432-88B0-4337598EF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D65E1-0F5C-489C-A333-93AC70D99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3FC8-CFA1-473D-9143-B47411D4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E260-FCBE-4CB5-A5D2-E0A4E043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AF6B-BC8D-41F5-93B9-9B9253D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E6E1-5C3A-4F62-A1A0-33AFC89B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69F1-4833-4B26-B58B-45296EC9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D3ED-38D1-4C43-9072-BFE694A9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2A13-4A0D-4281-9975-E154B0A0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4056-C2C6-4DC2-858D-2D2779DD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F614-9A13-431E-9B24-6C96FB8F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740A-6A0E-4DA6-8105-6B4B6B61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4612-3E10-4CF9-BDC6-23850BD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1D90-703E-4C90-AB20-8CE978B9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BE3D7-113F-414C-B36E-2D98D46B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DE7C-7972-4A50-8A35-E73C0788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D843-9EE4-4400-9950-C669F8F2A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40D9D-A69F-4480-A19E-B60AF2C3A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08EE-ED62-4DA5-BDB6-0829ECE4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6771-7E38-41AD-ABA8-0C2C71C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CD5B-109F-4753-81D2-106603B5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4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2AEB-C998-4135-8B4C-CA79AFD6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1A94-2581-470E-ABCB-E99823B1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DDDFF-EA6D-4AAA-ADDE-CBB3FB28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B80A0-E1C5-44DE-8E67-4BA44B348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DAA6B-A351-4A30-80CE-AD9AC0DA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07EBD-DD3D-4654-A7B0-ABB42DBB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BA4DE-B9BE-4D63-94CD-DAB75B43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FAAD4-7B90-46FA-92EC-6A967727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F3F7-C6C2-4C95-8BD9-E1DD5EF8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97847-BA27-4B16-9090-407DE6A1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48BE1-0976-41BB-8A64-4D6F770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0C63-3DBD-49E8-AEC7-8D4E1D06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D5D3F-ACF4-4E71-B3DF-7B7E1146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44F32-5ABF-4194-B756-E0270F03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3439-BFD9-471D-BC3B-04DC593E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3ADB-D869-48C1-9EFC-CA735373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ACE8-984B-45F6-AC2C-6F6EAAAC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06D9-FF24-4D45-8524-12B483537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ADDF-E4E6-43FB-9AB2-D9135644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43167-9865-4018-B010-D620ADC1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F7F1-69A1-49DE-AA19-470D2407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DF39-E3DD-4B46-82F9-AD1F8B2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0C365-829B-4CC9-AE9A-CC2E6B229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9DC03-A9E2-4824-89F9-F170C0F27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1C36-2EFF-4DBB-A019-CF51C154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94F80-7C76-4616-81A2-F1D59B1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C691-BF4B-4901-8F8B-723CE439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98C8D-0E72-41E7-97F6-D008BF5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F6E6-01D4-48ED-B961-9599AEB9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F8C3-AD43-4DEE-B38A-60CB019E1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5948-1AFC-43A4-B90E-ACF9C5A08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61F7-6396-4378-8428-78A866F1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student attendance tracking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896"/>
            <a:ext cx="9144000" cy="1655762"/>
          </a:xfrm>
        </p:spPr>
        <p:txBody>
          <a:bodyPr/>
          <a:lstStyle/>
          <a:p>
            <a:r>
              <a:rPr lang="en-US" dirty="0"/>
              <a:t>Team members </a:t>
            </a:r>
          </a:p>
          <a:p>
            <a:pPr marL="457200" indent="-457200">
              <a:buAutoNum type="arabicParenR"/>
            </a:pPr>
            <a:r>
              <a:rPr lang="en-US" dirty="0"/>
              <a:t>K CHANDRASEKARAN RA1711004040028</a:t>
            </a:r>
          </a:p>
          <a:p>
            <a:pPr marL="457200" indent="-457200">
              <a:buAutoNum type="arabicParenR"/>
            </a:pPr>
            <a:r>
              <a:rPr lang="en-US" dirty="0"/>
              <a:t>S AATHITH RA1711004040030</a:t>
            </a: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98-EF56-41F1-A0BA-172E7C05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EA44-14AC-415A-9A50-73E272C6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is installed on the classroom</a:t>
            </a:r>
          </a:p>
          <a:p>
            <a:r>
              <a:rPr lang="en-US" dirty="0"/>
              <a:t>The role of the camera is just to take pictures </a:t>
            </a:r>
          </a:p>
          <a:p>
            <a:r>
              <a:rPr lang="en-US" dirty="0"/>
              <a:t>But the process of facial recognition takes place in another computer </a:t>
            </a:r>
          </a:p>
        </p:txBody>
      </p:sp>
    </p:spTree>
    <p:extLst>
      <p:ext uri="{BB962C8B-B14F-4D97-AF65-F5344CB8AC3E}">
        <p14:creationId xmlns:p14="http://schemas.microsoft.com/office/powerpoint/2010/main" val="93643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0BF1E4-7AB7-4806-A1D7-CD319A3C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82908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Facial recognition in class – an idea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93B6F9-4D5C-4163-9C5E-5C8C30EC7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3" y="1365455"/>
            <a:ext cx="9954094" cy="4618594"/>
          </a:xfrm>
        </p:spPr>
      </p:pic>
    </p:spTree>
    <p:extLst>
      <p:ext uri="{BB962C8B-B14F-4D97-AF65-F5344CB8AC3E}">
        <p14:creationId xmlns:p14="http://schemas.microsoft.com/office/powerpoint/2010/main" val="13015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A7A0-6FBF-4334-AE18-16F7C8EA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41"/>
            <a:ext cx="10515600" cy="6091946"/>
          </a:xfrm>
        </p:spPr>
        <p:txBody>
          <a:bodyPr>
            <a:noAutofit/>
          </a:bodyPr>
          <a:lstStyle/>
          <a:p>
            <a:br>
              <a:rPr lang="en-US" sz="15000" dirty="0"/>
            </a:br>
            <a:r>
              <a:rPr lang="en-US" sz="1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20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Student’s attendance in the classroom is a very important task </a:t>
            </a:r>
          </a:p>
          <a:p>
            <a:r>
              <a:rPr lang="en-US" dirty="0"/>
              <a:t>The existing method of taking attendance consumes a finite of amount of time which can be used for other productive action.</a:t>
            </a:r>
          </a:p>
          <a:p>
            <a:r>
              <a:rPr lang="en-US" dirty="0"/>
              <a:t>We are focused on addressing this problem on schools and universities only.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F07-2FB0-4ED2-8CBF-D4675E5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problem in many universities </a:t>
            </a:r>
          </a:p>
          <a:p>
            <a:r>
              <a:rPr lang="en-US" dirty="0"/>
              <a:t>We want a reliable system which identifies which student is present in the classroom and gives the attendance based on his presence </a:t>
            </a:r>
          </a:p>
          <a:p>
            <a:r>
              <a:rPr lang="en-US" dirty="0"/>
              <a:t>This system must not be complex and very easy to interact with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632F-9F74-4508-BFBA-B6EE6BA0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Recognition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C898-D715-4F2E-B2BA-977FCBCB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systems can be broadly classified : </a:t>
            </a:r>
          </a:p>
          <a:p>
            <a:pPr lvl="1"/>
            <a:r>
              <a:rPr lang="en-US" dirty="0"/>
              <a:t>Systems that uses human characteristics like fingerprint </a:t>
            </a:r>
          </a:p>
          <a:p>
            <a:pPr lvl="1"/>
            <a:r>
              <a:rPr lang="en-US" dirty="0"/>
              <a:t>Systems that uses unique objects that the person carries like ID card </a:t>
            </a:r>
          </a:p>
        </p:txBody>
      </p:sp>
    </p:spTree>
    <p:extLst>
      <p:ext uri="{BB962C8B-B14F-4D97-AF65-F5344CB8AC3E}">
        <p14:creationId xmlns:p14="http://schemas.microsoft.com/office/powerpoint/2010/main" val="32369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based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Distracts the attention of students during lecture time </a:t>
            </a:r>
          </a:p>
          <a:p>
            <a:r>
              <a:rPr lang="en-US" dirty="0"/>
              <a:t>Queuing takes place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FE6-1920-4284-890C-F4D3CE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based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2BD7-81F9-4FDB-8E4A-25CFDF9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 that 	Fraudulent may occur</a:t>
            </a:r>
          </a:p>
          <a:p>
            <a:r>
              <a:rPr lang="en-US" dirty="0"/>
              <a:t>Cheat the system by giving proxy (for example a student misuse it by wearing another student’s ID card ) </a:t>
            </a:r>
          </a:p>
        </p:txBody>
      </p:sp>
    </p:spTree>
    <p:extLst>
      <p:ext uri="{BB962C8B-B14F-4D97-AF65-F5344CB8AC3E}">
        <p14:creationId xmlns:p14="http://schemas.microsoft.com/office/powerpoint/2010/main" val="67064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FD9-CD6D-4510-B391-B248E0EC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based recognition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651-61FA-4F32-A29D-34715D5F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Cant use a regular camera </a:t>
            </a:r>
          </a:p>
          <a:p>
            <a:r>
              <a:rPr lang="en-US" dirty="0"/>
              <a:t>Visible light must be minimized for maximum accuracy</a:t>
            </a:r>
          </a:p>
        </p:txBody>
      </p:sp>
    </p:spTree>
    <p:extLst>
      <p:ext uri="{BB962C8B-B14F-4D97-AF65-F5344CB8AC3E}">
        <p14:creationId xmlns:p14="http://schemas.microsoft.com/office/powerpoint/2010/main" val="39733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monitored and marked present or absent depending upon the presence of the student inside the class at the particular time of lecture </a:t>
            </a:r>
          </a:p>
          <a:p>
            <a:r>
              <a:rPr lang="en-US" dirty="0"/>
              <a:t>Our solution uses a camera that takes photo of a group of students, and then uses facial recognition for marking attendance for a student</a:t>
            </a:r>
          </a:p>
          <a:p>
            <a:r>
              <a:rPr lang="en-US" dirty="0"/>
              <a:t>We found that facial recognition overcomes some of the problems that exist in the previously mentioned attendance systems </a:t>
            </a:r>
          </a:p>
          <a:p>
            <a:r>
              <a:rPr lang="en-US" dirty="0"/>
              <a:t>Our solution makes sure that there is a minimal interaction between students and the attendance monitoring system </a:t>
            </a:r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B4BF-4DC2-4DB3-8B05-BE3B10A7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25D4-93A8-4354-B463-E34A8328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facial recognition has 2 steps </a:t>
            </a:r>
          </a:p>
          <a:p>
            <a:pPr lvl="1"/>
            <a:r>
              <a:rPr lang="en-US" dirty="0"/>
              <a:t>Facial detection – the process of finding a face in a given image </a:t>
            </a:r>
          </a:p>
          <a:p>
            <a:pPr lvl="1"/>
            <a:r>
              <a:rPr lang="en-US" dirty="0"/>
              <a:t>Facial recognition – the process of identifying the person from the image of a face (example : face id in apple )</a:t>
            </a:r>
          </a:p>
          <a:p>
            <a:r>
              <a:rPr lang="en-US" dirty="0"/>
              <a:t>The process of facial recognition occurs in a separate computer as the burden on the camera system must be reduced </a:t>
            </a:r>
          </a:p>
        </p:txBody>
      </p:sp>
    </p:spTree>
    <p:extLst>
      <p:ext uri="{BB962C8B-B14F-4D97-AF65-F5344CB8AC3E}">
        <p14:creationId xmlns:p14="http://schemas.microsoft.com/office/powerpoint/2010/main" val="72556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381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Automatic student attendance tracking </vt:lpstr>
      <vt:lpstr>Existing problem </vt:lpstr>
      <vt:lpstr>Motivation </vt:lpstr>
      <vt:lpstr>Existing Recognition systems</vt:lpstr>
      <vt:lpstr>Fingerprint based recognition system</vt:lpstr>
      <vt:lpstr>RFID based recognition</vt:lpstr>
      <vt:lpstr>IRIS based recognition system </vt:lpstr>
      <vt:lpstr>Proposed work </vt:lpstr>
      <vt:lpstr>Facial recognition </vt:lpstr>
      <vt:lpstr>Hardware </vt:lpstr>
      <vt:lpstr>Facial recognition in class – an idea 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</dc:title>
  <dc:creator>KANNAN N</dc:creator>
  <cp:lastModifiedBy>KANNAN N</cp:lastModifiedBy>
  <cp:revision>20</cp:revision>
  <dcterms:created xsi:type="dcterms:W3CDTF">2020-08-29T13:38:28Z</dcterms:created>
  <dcterms:modified xsi:type="dcterms:W3CDTF">2020-09-08T11:36:04Z</dcterms:modified>
</cp:coreProperties>
</file>