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9667-E3F5-450A-A60C-284B48DAC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2504F-81A5-4396-9275-BA5ECFB3B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D6506-2558-401E-926C-EDE3F70E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9375-4749-4FE8-B1A2-DFFF8CB95AF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E8CAA-CB05-477E-873F-73223091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6C044-E9FE-4956-8A35-308A7E28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FF8A-9A08-466E-8A0D-1124F1F9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4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1049-01A1-49FA-948F-8DF66659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FFBDE-9D7F-4F29-8233-3CFD56907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6D928-252C-4AC7-B1F6-4F0C9F1D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9375-4749-4FE8-B1A2-DFFF8CB95AF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D6E88-BDF1-4D7B-8FCF-811CD014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8FC7E-AB41-41EE-AA00-972ED3A0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FF8A-9A08-466E-8A0D-1124F1F9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1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195B6-413A-48F4-8668-7403E6A49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56E15-9172-4A95-BB77-C3B53FED0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0A976-0C26-4D6D-8BA2-30413639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9375-4749-4FE8-B1A2-DFFF8CB95AF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03516-8C06-4198-8532-B830BAAB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9C85C-E206-49EE-839B-CF5B4B6D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FF8A-9A08-466E-8A0D-1124F1F9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4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3955-93CA-48A4-BB4F-CF14ABB5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53210-D1D3-4354-B85F-3B4CFE373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4784C-7FAA-4C29-8C77-A57F52A8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9375-4749-4FE8-B1A2-DFFF8CB95AF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4451-B354-4933-9BD7-E027A483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C5DD5-5F6A-405E-B1FE-EA3AF08B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FF8A-9A08-466E-8A0D-1124F1F9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2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E0E9-452C-46F7-B47A-D0F5072C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0FE77-8CCB-4839-A1C2-87E4FD28C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B8348-2053-4DDA-BE45-ACF85CEA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9375-4749-4FE8-B1A2-DFFF8CB95AF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74A0C-AAD2-415D-8A57-FE331652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C39F7-DFC4-4605-9FE9-43329DAE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FF8A-9A08-466E-8A0D-1124F1F9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7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550A-AC03-4A11-A29E-DB8439B2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C5558-739A-4C62-9C7B-E88B9685F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53F2F-598D-40C3-B47C-79C5046E0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40445-513F-4FDC-9E86-F92F5EE9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9375-4749-4FE8-B1A2-DFFF8CB95AF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77CF3-36FC-4C0A-99C1-9E05A1F5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23C09-DFBC-4C37-A823-85AF2480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FF8A-9A08-466E-8A0D-1124F1F9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52A5-3390-4B27-B188-E93D0D92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416CB-6DF9-4FE1-B3C6-F85699347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62C06-21C5-44DE-93FB-7431C507D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1C15F-CCEF-450B-9C0C-0E63B6EBC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314AA-E551-46B6-B395-7909C365B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4E11E-E9A3-410B-A695-EF7D8DADB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9375-4749-4FE8-B1A2-DFFF8CB95AF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6B8BB5-51FA-4792-9F6B-BF7CDFBF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61739-CC8E-4C90-B321-8420B9C5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FF8A-9A08-466E-8A0D-1124F1F9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0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3885-04C0-41FA-9C9E-EEE39005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7D889-5651-4969-8AA1-EEDE03A2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9375-4749-4FE8-B1A2-DFFF8CB95AF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BF527-1657-4D0C-A03E-610C21385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9F5E3-8318-4CFF-A41E-A43FDA7B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FF8A-9A08-466E-8A0D-1124F1F9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9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0AD96-85C5-47B0-90E7-C264DA89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9375-4749-4FE8-B1A2-DFFF8CB95AF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78A73-D675-4483-85C6-8036CC19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4E702-B1A7-486A-A6F8-8D1E624F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FF8A-9A08-466E-8A0D-1124F1F9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7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D0ED-1C5E-4BCB-AE64-98DBE4229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96EBA-0817-4138-831B-3D950CCA6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62BF8-A591-4A83-86C1-238C6035B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13208-0A98-4F6C-A90B-21955DD6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9375-4749-4FE8-B1A2-DFFF8CB95AF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42989-0449-4E1B-9FF3-015C156C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43F53-45DD-4355-B505-B7C1E1D7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FF8A-9A08-466E-8A0D-1124F1F9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3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B220-A2FE-445F-92DC-DBC4EF14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F982C-B072-4875-A9E7-7EC0BFCDF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D1005-B34C-476E-9CE7-C66794D7C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22BA6-F196-44D4-B7B7-DE3FECDF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9375-4749-4FE8-B1A2-DFFF8CB95AF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B39A7-13ED-4DFB-AED8-3B046A63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C0011-008E-4B8A-9955-2331451F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FF8A-9A08-466E-8A0D-1124F1F9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6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C6975-3D41-4025-BBB8-56D4547F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1F8C3-E36E-41CF-861C-DBA64F52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C6398-ED4A-4D27-BE7C-E3C3B24AA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49375-4749-4FE8-B1A2-DFFF8CB95AF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B5926-0648-418E-8B30-2C54F0BA4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E908E-D9E5-4D46-9C6E-F571DA945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8FF8A-9A08-466E-8A0D-1124F1F9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6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F5EE-A97F-45D5-83BD-2E830852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6969" cy="6021607"/>
          </a:xfrm>
        </p:spPr>
        <p:txBody>
          <a:bodyPr>
            <a:normAutofit/>
          </a:bodyPr>
          <a:lstStyle/>
          <a:p>
            <a:r>
              <a:rPr lang="en-US" sz="9900" dirty="0"/>
              <a:t>       Sub Systems </a:t>
            </a:r>
          </a:p>
        </p:txBody>
      </p:sp>
    </p:spTree>
    <p:extLst>
      <p:ext uri="{BB962C8B-B14F-4D97-AF65-F5344CB8AC3E}">
        <p14:creationId xmlns:p14="http://schemas.microsoft.com/office/powerpoint/2010/main" val="260676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866D99-51B5-44EF-AF42-18ABE4E1C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678" y="0"/>
            <a:ext cx="7710644" cy="662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7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D842-3AD9-4E5B-B2D8-247890F3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 to control camera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05D4-1C58-4E6E-A2C0-6A8AE0A4B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microcontroller that is interfaced with the camera, which sends the control signal every 5 minutes </a:t>
            </a:r>
          </a:p>
          <a:p>
            <a:r>
              <a:rPr lang="en-US" dirty="0"/>
              <a:t>A picture is taken by the camera after it acknowledged the command from microcontroller</a:t>
            </a:r>
          </a:p>
          <a:p>
            <a:r>
              <a:rPr lang="en-US" dirty="0"/>
              <a:t>The picture taken is stored and transferred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10CC-0B93-43D3-B4B4-D8D3AC32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B9B42-73E1-4325-B8B0-E55225F9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5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      Sub Systems </vt:lpstr>
      <vt:lpstr>PowerPoint Presentation</vt:lpstr>
      <vt:lpstr>Sys to control camera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 N</dc:creator>
  <cp:lastModifiedBy>KANNAN N</cp:lastModifiedBy>
  <cp:revision>3</cp:revision>
  <dcterms:created xsi:type="dcterms:W3CDTF">2020-09-28T08:47:27Z</dcterms:created>
  <dcterms:modified xsi:type="dcterms:W3CDTF">2020-09-28T13:25:04Z</dcterms:modified>
</cp:coreProperties>
</file>