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9"/>
  </p:notesMasterIdLst>
  <p:sldIdLst>
    <p:sldId id="256" r:id="rId2"/>
    <p:sldId id="257" r:id="rId3"/>
    <p:sldId id="260" r:id="rId4"/>
    <p:sldId id="297" r:id="rId5"/>
    <p:sldId id="262" r:id="rId6"/>
    <p:sldId id="258" r:id="rId7"/>
    <p:sldId id="269" r:id="rId8"/>
    <p:sldId id="270" r:id="rId9"/>
    <p:sldId id="276" r:id="rId10"/>
    <p:sldId id="271" r:id="rId11"/>
    <p:sldId id="272" r:id="rId12"/>
    <p:sldId id="273" r:id="rId13"/>
    <p:sldId id="29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3" r:id="rId22"/>
    <p:sldId id="285" r:id="rId23"/>
    <p:sldId id="287" r:id="rId24"/>
    <p:sldId id="282" r:id="rId25"/>
    <p:sldId id="288" r:id="rId26"/>
    <p:sldId id="289" r:id="rId27"/>
    <p:sldId id="290" r:id="rId28"/>
    <p:sldId id="292" r:id="rId29"/>
    <p:sldId id="294" r:id="rId30"/>
    <p:sldId id="291" r:id="rId31"/>
    <p:sldId id="302" r:id="rId32"/>
    <p:sldId id="298" r:id="rId33"/>
    <p:sldId id="300" r:id="rId34"/>
    <p:sldId id="301" r:id="rId35"/>
    <p:sldId id="295" r:id="rId36"/>
    <p:sldId id="303" r:id="rId37"/>
    <p:sldId id="26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3B93D-5C9D-4527-97D1-7D5DC70321F4}" v="723" dt="2020-11-23T17:12:57.854"/>
    <p1510:client id="{5F884B07-83CF-9786-578B-881B872F6436}" v="113" dt="2020-11-23T17:43:36.601"/>
    <p1510:client id="{BED5981E-7FED-40AE-8BD8-C6E6EC6B91A6}" v="95" dt="2020-11-24T12:12:13.385"/>
    <p1510:client id="{D65C0815-D83D-44E0-8F18-8D640F8202BA}" v="2" dt="2020-11-24T11:42:1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DBBE7-842E-4BF8-87FE-B37447FC94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6E2656-5770-43C0-848F-9AB520039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found this problem in many universities and schools.</a:t>
          </a:r>
        </a:p>
      </dgm:t>
    </dgm:pt>
    <dgm:pt modelId="{E491BBD7-C54F-4110-A60F-35B868EECCA5}" type="parTrans" cxnId="{AD1055BF-96CC-46CE-B61C-14C7C512D207}">
      <dgm:prSet/>
      <dgm:spPr/>
      <dgm:t>
        <a:bodyPr/>
        <a:lstStyle/>
        <a:p>
          <a:endParaRPr lang="en-US"/>
        </a:p>
      </dgm:t>
    </dgm:pt>
    <dgm:pt modelId="{17355D36-19E4-46E2-85FE-68CAD671537E}" type="sibTrans" cxnId="{AD1055BF-96CC-46CE-B61C-14C7C512D207}">
      <dgm:prSet/>
      <dgm:spPr/>
      <dgm:t>
        <a:bodyPr/>
        <a:lstStyle/>
        <a:p>
          <a:endParaRPr lang="en-US"/>
        </a:p>
      </dgm:t>
    </dgm:pt>
    <dgm:pt modelId="{7C502BD6-E17C-4337-BF41-FC86C8D66E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want a reliable system which identifies which student is present in the classroom and gives the attendance based on his presence. </a:t>
          </a:r>
        </a:p>
      </dgm:t>
    </dgm:pt>
    <dgm:pt modelId="{AB3776B9-ABE2-45D3-B7D1-521CA64675D0}" type="parTrans" cxnId="{E14FE84E-82DB-4C92-AA9C-9AF89C684FEB}">
      <dgm:prSet/>
      <dgm:spPr/>
      <dgm:t>
        <a:bodyPr/>
        <a:lstStyle/>
        <a:p>
          <a:endParaRPr lang="en-US"/>
        </a:p>
      </dgm:t>
    </dgm:pt>
    <dgm:pt modelId="{282EF8A9-F18C-4364-95AE-2F5E19A36FCB}" type="sibTrans" cxnId="{E14FE84E-82DB-4C92-AA9C-9AF89C684FEB}">
      <dgm:prSet/>
      <dgm:spPr/>
      <dgm:t>
        <a:bodyPr/>
        <a:lstStyle/>
        <a:p>
          <a:endParaRPr lang="en-US"/>
        </a:p>
      </dgm:t>
    </dgm:pt>
    <dgm:pt modelId="{09A0129D-8A5E-45AB-8158-9BD9E3FE4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system must not be complex and very easy to interact with it.</a:t>
          </a:r>
        </a:p>
      </dgm:t>
    </dgm:pt>
    <dgm:pt modelId="{CE4DBF96-A6D7-4A2F-BA02-44F6F4DDBFD6}" type="parTrans" cxnId="{B403C0BE-6D9A-41A0-ACF7-6BE8E18B9403}">
      <dgm:prSet/>
      <dgm:spPr/>
      <dgm:t>
        <a:bodyPr/>
        <a:lstStyle/>
        <a:p>
          <a:endParaRPr lang="en-US"/>
        </a:p>
      </dgm:t>
    </dgm:pt>
    <dgm:pt modelId="{15968A1D-94F4-465F-A60F-958F673FD980}" type="sibTrans" cxnId="{B403C0BE-6D9A-41A0-ACF7-6BE8E18B9403}">
      <dgm:prSet/>
      <dgm:spPr/>
      <dgm:t>
        <a:bodyPr/>
        <a:lstStyle/>
        <a:p>
          <a:endParaRPr lang="en-US"/>
        </a:p>
      </dgm:t>
    </dgm:pt>
    <dgm:pt modelId="{0A855E58-89AA-421F-BE03-FC2821322B1C}" type="pres">
      <dgm:prSet presAssocID="{76EDBBE7-842E-4BF8-87FE-B37447FC94CE}" presName="root" presStyleCnt="0">
        <dgm:presLayoutVars>
          <dgm:dir/>
          <dgm:resizeHandles val="exact"/>
        </dgm:presLayoutVars>
      </dgm:prSet>
      <dgm:spPr/>
    </dgm:pt>
    <dgm:pt modelId="{70439108-2D34-4F6B-9174-0583913240CF}" type="pres">
      <dgm:prSet presAssocID="{7B6E2656-5770-43C0-848F-9AB5200398FD}" presName="compNode" presStyleCnt="0"/>
      <dgm:spPr/>
    </dgm:pt>
    <dgm:pt modelId="{24FA51ED-31F8-42E3-A338-8FD520B5570A}" type="pres">
      <dgm:prSet presAssocID="{7B6E2656-5770-43C0-848F-9AB5200398FD}" presName="bgRect" presStyleLbl="bgShp" presStyleIdx="0" presStyleCnt="3"/>
      <dgm:spPr/>
    </dgm:pt>
    <dgm:pt modelId="{A2A7D92B-629A-4C29-BED0-AD750BD90AFF}" type="pres">
      <dgm:prSet presAssocID="{7B6E2656-5770-43C0-848F-9AB5200398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68EB6DEA-B47E-4A71-ACFB-A4E750452B60}" type="pres">
      <dgm:prSet presAssocID="{7B6E2656-5770-43C0-848F-9AB5200398FD}" presName="spaceRect" presStyleCnt="0"/>
      <dgm:spPr/>
    </dgm:pt>
    <dgm:pt modelId="{E4F45A48-8608-45A0-865D-6101EF887315}" type="pres">
      <dgm:prSet presAssocID="{7B6E2656-5770-43C0-848F-9AB5200398FD}" presName="parTx" presStyleLbl="revTx" presStyleIdx="0" presStyleCnt="3">
        <dgm:presLayoutVars>
          <dgm:chMax val="0"/>
          <dgm:chPref val="0"/>
        </dgm:presLayoutVars>
      </dgm:prSet>
      <dgm:spPr/>
    </dgm:pt>
    <dgm:pt modelId="{7D452CC2-D0FB-40C6-A64D-01589B10A6FE}" type="pres">
      <dgm:prSet presAssocID="{17355D36-19E4-46E2-85FE-68CAD671537E}" presName="sibTrans" presStyleCnt="0"/>
      <dgm:spPr/>
    </dgm:pt>
    <dgm:pt modelId="{41564237-8C95-4EA1-BEE1-26C0F5E99CB4}" type="pres">
      <dgm:prSet presAssocID="{7C502BD6-E17C-4337-BF41-FC86C8D66E70}" presName="compNode" presStyleCnt="0"/>
      <dgm:spPr/>
    </dgm:pt>
    <dgm:pt modelId="{52A28FB7-390B-4B9F-BCE4-AF1060F2B3AE}" type="pres">
      <dgm:prSet presAssocID="{7C502BD6-E17C-4337-BF41-FC86C8D66E70}" presName="bgRect" presStyleLbl="bgShp" presStyleIdx="1" presStyleCnt="3"/>
      <dgm:spPr/>
    </dgm:pt>
    <dgm:pt modelId="{0EB1E6C4-4FC1-4AB9-AE62-95836D786CB8}" type="pres">
      <dgm:prSet presAssocID="{7C502BD6-E17C-4337-BF41-FC86C8D66E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78130BB-67B7-40DA-B193-ECF78B351BE6}" type="pres">
      <dgm:prSet presAssocID="{7C502BD6-E17C-4337-BF41-FC86C8D66E70}" presName="spaceRect" presStyleCnt="0"/>
      <dgm:spPr/>
    </dgm:pt>
    <dgm:pt modelId="{1DD1A733-A1FF-4B47-B445-923C0C40C584}" type="pres">
      <dgm:prSet presAssocID="{7C502BD6-E17C-4337-BF41-FC86C8D66E70}" presName="parTx" presStyleLbl="revTx" presStyleIdx="1" presStyleCnt="3">
        <dgm:presLayoutVars>
          <dgm:chMax val="0"/>
          <dgm:chPref val="0"/>
        </dgm:presLayoutVars>
      </dgm:prSet>
      <dgm:spPr/>
    </dgm:pt>
    <dgm:pt modelId="{722D6690-B128-4A14-ACA3-D0DB1852356C}" type="pres">
      <dgm:prSet presAssocID="{282EF8A9-F18C-4364-95AE-2F5E19A36FCB}" presName="sibTrans" presStyleCnt="0"/>
      <dgm:spPr/>
    </dgm:pt>
    <dgm:pt modelId="{06AE44DF-B462-4D5D-ACC5-20A7859DB1ED}" type="pres">
      <dgm:prSet presAssocID="{09A0129D-8A5E-45AB-8158-9BD9E3FE4452}" presName="compNode" presStyleCnt="0"/>
      <dgm:spPr/>
    </dgm:pt>
    <dgm:pt modelId="{4E58D763-DFD6-4871-98B4-83E9788091ED}" type="pres">
      <dgm:prSet presAssocID="{09A0129D-8A5E-45AB-8158-9BD9E3FE4452}" presName="bgRect" presStyleLbl="bgShp" presStyleIdx="2" presStyleCnt="3"/>
      <dgm:spPr/>
    </dgm:pt>
    <dgm:pt modelId="{247F4B6E-1916-4C8D-A06C-23A08C42E59B}" type="pres">
      <dgm:prSet presAssocID="{09A0129D-8A5E-45AB-8158-9BD9E3FE44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0DF7F8E-5240-43D4-B46A-0D0BEA455F27}" type="pres">
      <dgm:prSet presAssocID="{09A0129D-8A5E-45AB-8158-9BD9E3FE4452}" presName="spaceRect" presStyleCnt="0"/>
      <dgm:spPr/>
    </dgm:pt>
    <dgm:pt modelId="{90C7068D-C4C9-474F-911C-7FDAE423068F}" type="pres">
      <dgm:prSet presAssocID="{09A0129D-8A5E-45AB-8158-9BD9E3FE44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4FE84E-82DB-4C92-AA9C-9AF89C684FEB}" srcId="{76EDBBE7-842E-4BF8-87FE-B37447FC94CE}" destId="{7C502BD6-E17C-4337-BF41-FC86C8D66E70}" srcOrd="1" destOrd="0" parTransId="{AB3776B9-ABE2-45D3-B7D1-521CA64675D0}" sibTransId="{282EF8A9-F18C-4364-95AE-2F5E19A36FCB}"/>
    <dgm:cxn modelId="{B010D855-5FB3-4608-89E3-6FE58C209B84}" type="presOf" srcId="{7C502BD6-E17C-4337-BF41-FC86C8D66E70}" destId="{1DD1A733-A1FF-4B47-B445-923C0C40C584}" srcOrd="0" destOrd="0" presId="urn:microsoft.com/office/officeart/2018/2/layout/IconVerticalSolidList"/>
    <dgm:cxn modelId="{B4C36585-B2E6-4A95-99F3-B56BB418550F}" type="presOf" srcId="{76EDBBE7-842E-4BF8-87FE-B37447FC94CE}" destId="{0A855E58-89AA-421F-BE03-FC2821322B1C}" srcOrd="0" destOrd="0" presId="urn:microsoft.com/office/officeart/2018/2/layout/IconVerticalSolidList"/>
    <dgm:cxn modelId="{1C4C998A-9408-4A7D-A0C0-F5ECF83DDB88}" type="presOf" srcId="{09A0129D-8A5E-45AB-8158-9BD9E3FE4452}" destId="{90C7068D-C4C9-474F-911C-7FDAE423068F}" srcOrd="0" destOrd="0" presId="urn:microsoft.com/office/officeart/2018/2/layout/IconVerticalSolidList"/>
    <dgm:cxn modelId="{B403C0BE-6D9A-41A0-ACF7-6BE8E18B9403}" srcId="{76EDBBE7-842E-4BF8-87FE-B37447FC94CE}" destId="{09A0129D-8A5E-45AB-8158-9BD9E3FE4452}" srcOrd="2" destOrd="0" parTransId="{CE4DBF96-A6D7-4A2F-BA02-44F6F4DDBFD6}" sibTransId="{15968A1D-94F4-465F-A60F-958F673FD980}"/>
    <dgm:cxn modelId="{AD1055BF-96CC-46CE-B61C-14C7C512D207}" srcId="{76EDBBE7-842E-4BF8-87FE-B37447FC94CE}" destId="{7B6E2656-5770-43C0-848F-9AB5200398FD}" srcOrd="0" destOrd="0" parTransId="{E491BBD7-C54F-4110-A60F-35B868EECCA5}" sibTransId="{17355D36-19E4-46E2-85FE-68CAD671537E}"/>
    <dgm:cxn modelId="{D21F95E0-3336-43F6-BE51-1BF24BEB6DC8}" type="presOf" srcId="{7B6E2656-5770-43C0-848F-9AB5200398FD}" destId="{E4F45A48-8608-45A0-865D-6101EF887315}" srcOrd="0" destOrd="0" presId="urn:microsoft.com/office/officeart/2018/2/layout/IconVerticalSolidList"/>
    <dgm:cxn modelId="{9B4A7F4B-883E-46B3-86FB-2E153CDBD4FC}" type="presParOf" srcId="{0A855E58-89AA-421F-BE03-FC2821322B1C}" destId="{70439108-2D34-4F6B-9174-0583913240CF}" srcOrd="0" destOrd="0" presId="urn:microsoft.com/office/officeart/2018/2/layout/IconVerticalSolidList"/>
    <dgm:cxn modelId="{6A6FAD41-89E6-4592-A249-371B45190115}" type="presParOf" srcId="{70439108-2D34-4F6B-9174-0583913240CF}" destId="{24FA51ED-31F8-42E3-A338-8FD520B5570A}" srcOrd="0" destOrd="0" presId="urn:microsoft.com/office/officeart/2018/2/layout/IconVerticalSolidList"/>
    <dgm:cxn modelId="{BC5AD68E-3473-4C48-B504-E7CFB43112E7}" type="presParOf" srcId="{70439108-2D34-4F6B-9174-0583913240CF}" destId="{A2A7D92B-629A-4C29-BED0-AD750BD90AFF}" srcOrd="1" destOrd="0" presId="urn:microsoft.com/office/officeart/2018/2/layout/IconVerticalSolidList"/>
    <dgm:cxn modelId="{A2C65493-0A08-4E39-8D4B-F1DC35457EAD}" type="presParOf" srcId="{70439108-2D34-4F6B-9174-0583913240CF}" destId="{68EB6DEA-B47E-4A71-ACFB-A4E750452B60}" srcOrd="2" destOrd="0" presId="urn:microsoft.com/office/officeart/2018/2/layout/IconVerticalSolidList"/>
    <dgm:cxn modelId="{4ADCD5C5-5CAC-4258-9A1D-90BB66ABA0C2}" type="presParOf" srcId="{70439108-2D34-4F6B-9174-0583913240CF}" destId="{E4F45A48-8608-45A0-865D-6101EF887315}" srcOrd="3" destOrd="0" presId="urn:microsoft.com/office/officeart/2018/2/layout/IconVerticalSolidList"/>
    <dgm:cxn modelId="{DB3095C2-455A-4B3D-B1B9-FD83293ADD17}" type="presParOf" srcId="{0A855E58-89AA-421F-BE03-FC2821322B1C}" destId="{7D452CC2-D0FB-40C6-A64D-01589B10A6FE}" srcOrd="1" destOrd="0" presId="urn:microsoft.com/office/officeart/2018/2/layout/IconVerticalSolidList"/>
    <dgm:cxn modelId="{36ED308B-3EBE-46AA-9BA2-0B0F4F8DC332}" type="presParOf" srcId="{0A855E58-89AA-421F-BE03-FC2821322B1C}" destId="{41564237-8C95-4EA1-BEE1-26C0F5E99CB4}" srcOrd="2" destOrd="0" presId="urn:microsoft.com/office/officeart/2018/2/layout/IconVerticalSolidList"/>
    <dgm:cxn modelId="{9A8B6DF9-08B2-486F-B485-7A6DEDCF8FB1}" type="presParOf" srcId="{41564237-8C95-4EA1-BEE1-26C0F5E99CB4}" destId="{52A28FB7-390B-4B9F-BCE4-AF1060F2B3AE}" srcOrd="0" destOrd="0" presId="urn:microsoft.com/office/officeart/2018/2/layout/IconVerticalSolidList"/>
    <dgm:cxn modelId="{63D4C6F2-11DD-4002-A44F-430EF0612834}" type="presParOf" srcId="{41564237-8C95-4EA1-BEE1-26C0F5E99CB4}" destId="{0EB1E6C4-4FC1-4AB9-AE62-95836D786CB8}" srcOrd="1" destOrd="0" presId="urn:microsoft.com/office/officeart/2018/2/layout/IconVerticalSolidList"/>
    <dgm:cxn modelId="{4D4FBBC1-CCC6-4B86-827C-944A4BF8C78E}" type="presParOf" srcId="{41564237-8C95-4EA1-BEE1-26C0F5E99CB4}" destId="{378130BB-67B7-40DA-B193-ECF78B351BE6}" srcOrd="2" destOrd="0" presId="urn:microsoft.com/office/officeart/2018/2/layout/IconVerticalSolidList"/>
    <dgm:cxn modelId="{A3959ED4-692E-4BB3-BA24-208B4E2E2408}" type="presParOf" srcId="{41564237-8C95-4EA1-BEE1-26C0F5E99CB4}" destId="{1DD1A733-A1FF-4B47-B445-923C0C40C584}" srcOrd="3" destOrd="0" presId="urn:microsoft.com/office/officeart/2018/2/layout/IconVerticalSolidList"/>
    <dgm:cxn modelId="{0A53DE60-4223-4B1F-9E15-741F00A284B7}" type="presParOf" srcId="{0A855E58-89AA-421F-BE03-FC2821322B1C}" destId="{722D6690-B128-4A14-ACA3-D0DB1852356C}" srcOrd="3" destOrd="0" presId="urn:microsoft.com/office/officeart/2018/2/layout/IconVerticalSolidList"/>
    <dgm:cxn modelId="{0F459445-BE32-4EA1-9AE6-585F628A76A0}" type="presParOf" srcId="{0A855E58-89AA-421F-BE03-FC2821322B1C}" destId="{06AE44DF-B462-4D5D-ACC5-20A7859DB1ED}" srcOrd="4" destOrd="0" presId="urn:microsoft.com/office/officeart/2018/2/layout/IconVerticalSolidList"/>
    <dgm:cxn modelId="{0B87A150-3435-4906-8137-0258154FDA8C}" type="presParOf" srcId="{06AE44DF-B462-4D5D-ACC5-20A7859DB1ED}" destId="{4E58D763-DFD6-4871-98B4-83E9788091ED}" srcOrd="0" destOrd="0" presId="urn:microsoft.com/office/officeart/2018/2/layout/IconVerticalSolidList"/>
    <dgm:cxn modelId="{CC0CEFA9-112F-4F3A-9F86-40724CF55759}" type="presParOf" srcId="{06AE44DF-B462-4D5D-ACC5-20A7859DB1ED}" destId="{247F4B6E-1916-4C8D-A06C-23A08C42E59B}" srcOrd="1" destOrd="0" presId="urn:microsoft.com/office/officeart/2018/2/layout/IconVerticalSolidList"/>
    <dgm:cxn modelId="{2C430705-6284-4AC4-9AD8-569D563C0326}" type="presParOf" srcId="{06AE44DF-B462-4D5D-ACC5-20A7859DB1ED}" destId="{30DF7F8E-5240-43D4-B46A-0D0BEA455F27}" srcOrd="2" destOrd="0" presId="urn:microsoft.com/office/officeart/2018/2/layout/IconVerticalSolidList"/>
    <dgm:cxn modelId="{36F74733-C7CE-4070-B270-C1D1EA63AD0A}" type="presParOf" srcId="{06AE44DF-B462-4D5D-ACC5-20A7859DB1ED}" destId="{90C7068D-C4C9-474F-911C-7FDAE4230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53CB2-E45B-4291-9B09-A67A9BF2C9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E67B437-22B6-4ABB-9088-CF3E3FE0A75C}">
      <dgm:prSet/>
      <dgm:spPr/>
      <dgm:t>
        <a:bodyPr/>
        <a:lstStyle/>
        <a:p>
          <a:r>
            <a:rPr lang="en-US"/>
            <a:t>System Attached in the class to take photos (Image processing)</a:t>
          </a:r>
        </a:p>
      </dgm:t>
    </dgm:pt>
    <dgm:pt modelId="{3C990758-A88D-4C0B-BD8B-37D4D86C6E97}" type="parTrans" cxnId="{4D8E5AF9-FBC6-49FC-BF43-3A525B633AED}">
      <dgm:prSet/>
      <dgm:spPr/>
      <dgm:t>
        <a:bodyPr/>
        <a:lstStyle/>
        <a:p>
          <a:endParaRPr lang="en-US"/>
        </a:p>
      </dgm:t>
    </dgm:pt>
    <dgm:pt modelId="{DE8EB435-16C5-4592-BD0A-A69165FD6147}" type="sibTrans" cxnId="{4D8E5AF9-FBC6-49FC-BF43-3A525B633AED}">
      <dgm:prSet/>
      <dgm:spPr/>
      <dgm:t>
        <a:bodyPr/>
        <a:lstStyle/>
        <a:p>
          <a:endParaRPr lang="en-US"/>
        </a:p>
      </dgm:t>
    </dgm:pt>
    <dgm:pt modelId="{9A5D9F88-C033-4F33-BF7A-9CDA643F52CF}">
      <dgm:prSet/>
      <dgm:spPr/>
      <dgm:t>
        <a:bodyPr/>
        <a:lstStyle/>
        <a:p>
          <a:r>
            <a:rPr lang="en-US"/>
            <a:t>System that marks the attendance against the face in the photos(ML/DL)</a:t>
          </a:r>
        </a:p>
      </dgm:t>
    </dgm:pt>
    <dgm:pt modelId="{BE0DC792-0CD0-465F-9073-1356A66F86C9}" type="parTrans" cxnId="{EBA13D8C-2611-4493-8168-DD4E8DD5CABB}">
      <dgm:prSet/>
      <dgm:spPr/>
      <dgm:t>
        <a:bodyPr/>
        <a:lstStyle/>
        <a:p>
          <a:endParaRPr lang="en-US"/>
        </a:p>
      </dgm:t>
    </dgm:pt>
    <dgm:pt modelId="{30AC298C-0994-4D1D-A231-0FDB5AA208CC}" type="sibTrans" cxnId="{EBA13D8C-2611-4493-8168-DD4E8DD5CABB}">
      <dgm:prSet/>
      <dgm:spPr/>
      <dgm:t>
        <a:bodyPr/>
        <a:lstStyle/>
        <a:p>
          <a:endParaRPr lang="en-US"/>
        </a:p>
      </dgm:t>
    </dgm:pt>
    <dgm:pt modelId="{67747794-A8D8-4AED-B62F-E7296842E1F1}" type="pres">
      <dgm:prSet presAssocID="{A3353CB2-E45B-4291-9B09-A67A9BF2C915}" presName="root" presStyleCnt="0">
        <dgm:presLayoutVars>
          <dgm:dir/>
          <dgm:resizeHandles val="exact"/>
        </dgm:presLayoutVars>
      </dgm:prSet>
      <dgm:spPr/>
    </dgm:pt>
    <dgm:pt modelId="{68A38552-C025-4E03-B49A-53D328DB8349}" type="pres">
      <dgm:prSet presAssocID="{DE67B437-22B6-4ABB-9088-CF3E3FE0A75C}" presName="compNode" presStyleCnt="0"/>
      <dgm:spPr/>
    </dgm:pt>
    <dgm:pt modelId="{8EEBBD23-4F70-4651-B662-A26EC2B1DF5E}" type="pres">
      <dgm:prSet presAssocID="{DE67B437-22B6-4ABB-9088-CF3E3FE0A75C}" presName="bgRect" presStyleLbl="bgShp" presStyleIdx="0" presStyleCnt="2"/>
      <dgm:spPr/>
    </dgm:pt>
    <dgm:pt modelId="{0FDE776F-1140-4349-8113-24506CA6D257}" type="pres">
      <dgm:prSet presAssocID="{DE67B437-22B6-4ABB-9088-CF3E3FE0A7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19154A3E-B2B4-406C-8C0A-AFB48DC98B0D}" type="pres">
      <dgm:prSet presAssocID="{DE67B437-22B6-4ABB-9088-CF3E3FE0A75C}" presName="spaceRect" presStyleCnt="0"/>
      <dgm:spPr/>
    </dgm:pt>
    <dgm:pt modelId="{BB1424FF-F53F-4D98-A71E-F0CF9A493A1B}" type="pres">
      <dgm:prSet presAssocID="{DE67B437-22B6-4ABB-9088-CF3E3FE0A75C}" presName="parTx" presStyleLbl="revTx" presStyleIdx="0" presStyleCnt="2">
        <dgm:presLayoutVars>
          <dgm:chMax val="0"/>
          <dgm:chPref val="0"/>
        </dgm:presLayoutVars>
      </dgm:prSet>
      <dgm:spPr/>
    </dgm:pt>
    <dgm:pt modelId="{4AFFE5AA-D4DA-4FF4-8F09-CE167A8026D8}" type="pres">
      <dgm:prSet presAssocID="{DE8EB435-16C5-4592-BD0A-A69165FD6147}" presName="sibTrans" presStyleCnt="0"/>
      <dgm:spPr/>
    </dgm:pt>
    <dgm:pt modelId="{ECC48ABD-CF05-431F-8CBB-89FA18EAB0B6}" type="pres">
      <dgm:prSet presAssocID="{9A5D9F88-C033-4F33-BF7A-9CDA643F52CF}" presName="compNode" presStyleCnt="0"/>
      <dgm:spPr/>
    </dgm:pt>
    <dgm:pt modelId="{C92D7854-0109-409B-8E15-209070DB5289}" type="pres">
      <dgm:prSet presAssocID="{9A5D9F88-C033-4F33-BF7A-9CDA643F52CF}" presName="bgRect" presStyleLbl="bgShp" presStyleIdx="1" presStyleCnt="2"/>
      <dgm:spPr/>
    </dgm:pt>
    <dgm:pt modelId="{33C6E8AA-BC30-420D-99C6-549B96764B1C}" type="pres">
      <dgm:prSet presAssocID="{9A5D9F88-C033-4F33-BF7A-9CDA643F52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700AC4F-E2EE-4AB4-BA70-0DD378DF64CE}" type="pres">
      <dgm:prSet presAssocID="{9A5D9F88-C033-4F33-BF7A-9CDA643F52CF}" presName="spaceRect" presStyleCnt="0"/>
      <dgm:spPr/>
    </dgm:pt>
    <dgm:pt modelId="{D5DF8758-194C-4C29-BBA9-931091DA3226}" type="pres">
      <dgm:prSet presAssocID="{9A5D9F88-C033-4F33-BF7A-9CDA643F52C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6BB02C-1A7B-4D86-9A72-2EA9FDE97611}" type="presOf" srcId="{A3353CB2-E45B-4291-9B09-A67A9BF2C915}" destId="{67747794-A8D8-4AED-B62F-E7296842E1F1}" srcOrd="0" destOrd="0" presId="urn:microsoft.com/office/officeart/2018/2/layout/IconVerticalSolidList"/>
    <dgm:cxn modelId="{D6205A4F-BFDC-4411-B677-723AB4E89293}" type="presOf" srcId="{DE67B437-22B6-4ABB-9088-CF3E3FE0A75C}" destId="{BB1424FF-F53F-4D98-A71E-F0CF9A493A1B}" srcOrd="0" destOrd="0" presId="urn:microsoft.com/office/officeart/2018/2/layout/IconVerticalSolidList"/>
    <dgm:cxn modelId="{EBA13D8C-2611-4493-8168-DD4E8DD5CABB}" srcId="{A3353CB2-E45B-4291-9B09-A67A9BF2C915}" destId="{9A5D9F88-C033-4F33-BF7A-9CDA643F52CF}" srcOrd="1" destOrd="0" parTransId="{BE0DC792-0CD0-465F-9073-1356A66F86C9}" sibTransId="{30AC298C-0994-4D1D-A231-0FDB5AA208CC}"/>
    <dgm:cxn modelId="{79F04BCA-7958-449E-BDC0-48ED3D113A76}" type="presOf" srcId="{9A5D9F88-C033-4F33-BF7A-9CDA643F52CF}" destId="{D5DF8758-194C-4C29-BBA9-931091DA3226}" srcOrd="0" destOrd="0" presId="urn:microsoft.com/office/officeart/2018/2/layout/IconVerticalSolidList"/>
    <dgm:cxn modelId="{4D8E5AF9-FBC6-49FC-BF43-3A525B633AED}" srcId="{A3353CB2-E45B-4291-9B09-A67A9BF2C915}" destId="{DE67B437-22B6-4ABB-9088-CF3E3FE0A75C}" srcOrd="0" destOrd="0" parTransId="{3C990758-A88D-4C0B-BD8B-37D4D86C6E97}" sibTransId="{DE8EB435-16C5-4592-BD0A-A69165FD6147}"/>
    <dgm:cxn modelId="{F6752CB1-234F-43A2-BDA6-3527F3498B1A}" type="presParOf" srcId="{67747794-A8D8-4AED-B62F-E7296842E1F1}" destId="{68A38552-C025-4E03-B49A-53D328DB8349}" srcOrd="0" destOrd="0" presId="urn:microsoft.com/office/officeart/2018/2/layout/IconVerticalSolidList"/>
    <dgm:cxn modelId="{752FA11C-85D1-4427-A4AE-9D85ECB5CA7B}" type="presParOf" srcId="{68A38552-C025-4E03-B49A-53D328DB8349}" destId="{8EEBBD23-4F70-4651-B662-A26EC2B1DF5E}" srcOrd="0" destOrd="0" presId="urn:microsoft.com/office/officeart/2018/2/layout/IconVerticalSolidList"/>
    <dgm:cxn modelId="{607461B8-5A06-4521-A0EF-43455AFD0B3A}" type="presParOf" srcId="{68A38552-C025-4E03-B49A-53D328DB8349}" destId="{0FDE776F-1140-4349-8113-24506CA6D257}" srcOrd="1" destOrd="0" presId="urn:microsoft.com/office/officeart/2018/2/layout/IconVerticalSolidList"/>
    <dgm:cxn modelId="{B71E7F8A-2885-4C77-BB7B-8D30F8CFF76C}" type="presParOf" srcId="{68A38552-C025-4E03-B49A-53D328DB8349}" destId="{19154A3E-B2B4-406C-8C0A-AFB48DC98B0D}" srcOrd="2" destOrd="0" presId="urn:microsoft.com/office/officeart/2018/2/layout/IconVerticalSolidList"/>
    <dgm:cxn modelId="{C870341A-74D4-4793-BA51-B92E6BDD19AF}" type="presParOf" srcId="{68A38552-C025-4E03-B49A-53D328DB8349}" destId="{BB1424FF-F53F-4D98-A71E-F0CF9A493A1B}" srcOrd="3" destOrd="0" presId="urn:microsoft.com/office/officeart/2018/2/layout/IconVerticalSolidList"/>
    <dgm:cxn modelId="{4490DE66-33A3-420C-AF96-DD6172C6D69B}" type="presParOf" srcId="{67747794-A8D8-4AED-B62F-E7296842E1F1}" destId="{4AFFE5AA-D4DA-4FF4-8F09-CE167A8026D8}" srcOrd="1" destOrd="0" presId="urn:microsoft.com/office/officeart/2018/2/layout/IconVerticalSolidList"/>
    <dgm:cxn modelId="{31439F8B-7828-43D0-BFCD-915FD7A63497}" type="presParOf" srcId="{67747794-A8D8-4AED-B62F-E7296842E1F1}" destId="{ECC48ABD-CF05-431F-8CBB-89FA18EAB0B6}" srcOrd="2" destOrd="0" presId="urn:microsoft.com/office/officeart/2018/2/layout/IconVerticalSolidList"/>
    <dgm:cxn modelId="{B5251E28-611A-4F3C-B37E-6343B1F0C649}" type="presParOf" srcId="{ECC48ABD-CF05-431F-8CBB-89FA18EAB0B6}" destId="{C92D7854-0109-409B-8E15-209070DB5289}" srcOrd="0" destOrd="0" presId="urn:microsoft.com/office/officeart/2018/2/layout/IconVerticalSolidList"/>
    <dgm:cxn modelId="{2191F39E-B9CC-4F4F-8624-F0570BC4B51F}" type="presParOf" srcId="{ECC48ABD-CF05-431F-8CBB-89FA18EAB0B6}" destId="{33C6E8AA-BC30-420D-99C6-549B96764B1C}" srcOrd="1" destOrd="0" presId="urn:microsoft.com/office/officeart/2018/2/layout/IconVerticalSolidList"/>
    <dgm:cxn modelId="{2D7274C0-67B7-4335-A082-169D94AE49CA}" type="presParOf" srcId="{ECC48ABD-CF05-431F-8CBB-89FA18EAB0B6}" destId="{3700AC4F-E2EE-4AB4-BA70-0DD378DF64CE}" srcOrd="2" destOrd="0" presId="urn:microsoft.com/office/officeart/2018/2/layout/IconVerticalSolidList"/>
    <dgm:cxn modelId="{A44847B2-10EE-4051-A0CD-A1EFF2999574}" type="presParOf" srcId="{ECC48ABD-CF05-431F-8CBB-89FA18EAB0B6}" destId="{D5DF8758-194C-4C29-BBA9-931091DA32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5DA03-463E-4AB1-A4FC-2D3ED2F03A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40E8273B-7676-452D-86D2-0FD0FC4D41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Camera </a:t>
          </a:r>
        </a:p>
      </dgm:t>
    </dgm:pt>
    <dgm:pt modelId="{7EA9E94A-DAE7-4257-88DE-F4543AE07DE7}" type="parTrans" cxnId="{D8EFF90D-FFA6-464E-B352-FACB88DBB924}">
      <dgm:prSet/>
      <dgm:spPr/>
      <dgm:t>
        <a:bodyPr/>
        <a:lstStyle/>
        <a:p>
          <a:endParaRPr lang="en-US"/>
        </a:p>
      </dgm:t>
    </dgm:pt>
    <dgm:pt modelId="{89D7F0CD-12B1-4DCB-A18E-C56F8052CF0A}" type="sibTrans" cxnId="{D8EFF90D-FFA6-464E-B352-FACB88DBB924}">
      <dgm:prSet/>
      <dgm:spPr/>
      <dgm:t>
        <a:bodyPr/>
        <a:lstStyle/>
        <a:p>
          <a:endParaRPr lang="en-US"/>
        </a:p>
      </dgm:t>
    </dgm:pt>
    <dgm:pt modelId="{8A7C9132-5981-4BB0-8451-C1FA9BEA1F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that signals the camera</a:t>
          </a:r>
        </a:p>
      </dgm:t>
    </dgm:pt>
    <dgm:pt modelId="{10A7C44A-7206-4B44-8792-EAE80BA11ED9}" type="parTrans" cxnId="{C4DC1271-244C-492C-B73E-A7E8F3B75F5E}">
      <dgm:prSet/>
      <dgm:spPr/>
      <dgm:t>
        <a:bodyPr/>
        <a:lstStyle/>
        <a:p>
          <a:endParaRPr lang="en-US"/>
        </a:p>
      </dgm:t>
    </dgm:pt>
    <dgm:pt modelId="{A7242AD6-9BA4-4535-B2FA-9A586FF216A0}" type="sibTrans" cxnId="{C4DC1271-244C-492C-B73E-A7E8F3B75F5E}">
      <dgm:prSet/>
      <dgm:spPr/>
      <dgm:t>
        <a:bodyPr/>
        <a:lstStyle/>
        <a:p>
          <a:endParaRPr lang="en-US"/>
        </a:p>
      </dgm:t>
    </dgm:pt>
    <dgm:pt modelId="{E21C0FD3-011D-4DD9-84D5-CC9694F78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that transports the photo to next system for processing the photos</a:t>
          </a:r>
        </a:p>
      </dgm:t>
    </dgm:pt>
    <dgm:pt modelId="{578D085E-744E-44C8-816F-A6B2EC193543}" type="parTrans" cxnId="{319692F5-86D3-405D-A5A1-A4023A1FD11F}">
      <dgm:prSet/>
      <dgm:spPr/>
      <dgm:t>
        <a:bodyPr/>
        <a:lstStyle/>
        <a:p>
          <a:endParaRPr lang="en-US"/>
        </a:p>
      </dgm:t>
    </dgm:pt>
    <dgm:pt modelId="{EA622CCC-9C89-4642-AFBA-35DAA18FB89E}" type="sibTrans" cxnId="{319692F5-86D3-405D-A5A1-A4023A1FD11F}">
      <dgm:prSet/>
      <dgm:spPr/>
      <dgm:t>
        <a:bodyPr/>
        <a:lstStyle/>
        <a:p>
          <a:endParaRPr lang="en-US"/>
        </a:p>
      </dgm:t>
    </dgm:pt>
    <dgm:pt modelId="{9E37D516-CE05-4833-8314-FE8836637828}" type="pres">
      <dgm:prSet presAssocID="{3E25DA03-463E-4AB1-A4FC-2D3ED2F03ADD}" presName="root" presStyleCnt="0">
        <dgm:presLayoutVars>
          <dgm:dir/>
          <dgm:resizeHandles val="exact"/>
        </dgm:presLayoutVars>
      </dgm:prSet>
      <dgm:spPr/>
    </dgm:pt>
    <dgm:pt modelId="{44B86FC9-E2EA-42B4-9730-A26E032FAE10}" type="pres">
      <dgm:prSet presAssocID="{40E8273B-7676-452D-86D2-0FD0FC4D41D2}" presName="compNode" presStyleCnt="0"/>
      <dgm:spPr/>
    </dgm:pt>
    <dgm:pt modelId="{1ADD62DF-ED25-4914-A3B8-E39E1F559C44}" type="pres">
      <dgm:prSet presAssocID="{40E8273B-7676-452D-86D2-0FD0FC4D41D2}" presName="bgRect" presStyleLbl="bgShp" presStyleIdx="0" presStyleCnt="3"/>
      <dgm:spPr/>
    </dgm:pt>
    <dgm:pt modelId="{36E09916-A6EE-4877-BCA0-F8F5E1D19E31}" type="pres">
      <dgm:prSet presAssocID="{40E8273B-7676-452D-86D2-0FD0FC4D41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572A535A-5505-4317-BD24-727D7A09CD71}" type="pres">
      <dgm:prSet presAssocID="{40E8273B-7676-452D-86D2-0FD0FC4D41D2}" presName="spaceRect" presStyleCnt="0"/>
      <dgm:spPr/>
    </dgm:pt>
    <dgm:pt modelId="{D104DE56-D289-4FC4-AAEF-36E6F3804C9C}" type="pres">
      <dgm:prSet presAssocID="{40E8273B-7676-452D-86D2-0FD0FC4D41D2}" presName="parTx" presStyleLbl="revTx" presStyleIdx="0" presStyleCnt="3">
        <dgm:presLayoutVars>
          <dgm:chMax val="0"/>
          <dgm:chPref val="0"/>
        </dgm:presLayoutVars>
      </dgm:prSet>
      <dgm:spPr/>
    </dgm:pt>
    <dgm:pt modelId="{A1B857C0-2E65-44FD-8C3C-0B84FB2B98B6}" type="pres">
      <dgm:prSet presAssocID="{89D7F0CD-12B1-4DCB-A18E-C56F8052CF0A}" presName="sibTrans" presStyleCnt="0"/>
      <dgm:spPr/>
    </dgm:pt>
    <dgm:pt modelId="{3E61C9D4-B033-49D0-BC9E-25BAB4FB2D68}" type="pres">
      <dgm:prSet presAssocID="{8A7C9132-5981-4BB0-8451-C1FA9BEA1F33}" presName="compNode" presStyleCnt="0"/>
      <dgm:spPr/>
    </dgm:pt>
    <dgm:pt modelId="{CD66D080-18E7-48F0-AEE3-B57350416DF1}" type="pres">
      <dgm:prSet presAssocID="{8A7C9132-5981-4BB0-8451-C1FA9BEA1F33}" presName="bgRect" presStyleLbl="bgShp" presStyleIdx="1" presStyleCnt="3"/>
      <dgm:spPr/>
    </dgm:pt>
    <dgm:pt modelId="{B0B86270-1DA3-408B-8CFE-C2E987175724}" type="pres">
      <dgm:prSet presAssocID="{8A7C9132-5981-4BB0-8451-C1FA9BEA1F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6A629F3F-C139-4A4C-B68A-CD6A1BA21525}" type="pres">
      <dgm:prSet presAssocID="{8A7C9132-5981-4BB0-8451-C1FA9BEA1F33}" presName="spaceRect" presStyleCnt="0"/>
      <dgm:spPr/>
    </dgm:pt>
    <dgm:pt modelId="{2235963D-AA38-41EE-A9CF-E7933AA8F929}" type="pres">
      <dgm:prSet presAssocID="{8A7C9132-5981-4BB0-8451-C1FA9BEA1F33}" presName="parTx" presStyleLbl="revTx" presStyleIdx="1" presStyleCnt="3">
        <dgm:presLayoutVars>
          <dgm:chMax val="0"/>
          <dgm:chPref val="0"/>
        </dgm:presLayoutVars>
      </dgm:prSet>
      <dgm:spPr/>
    </dgm:pt>
    <dgm:pt modelId="{FB58ED42-022D-46C7-B6AD-1BA24BDCB6AD}" type="pres">
      <dgm:prSet presAssocID="{A7242AD6-9BA4-4535-B2FA-9A586FF216A0}" presName="sibTrans" presStyleCnt="0"/>
      <dgm:spPr/>
    </dgm:pt>
    <dgm:pt modelId="{3F648ED9-2356-4D24-82C3-F085B32828F0}" type="pres">
      <dgm:prSet presAssocID="{E21C0FD3-011D-4DD9-84D5-CC9694F78101}" presName="compNode" presStyleCnt="0"/>
      <dgm:spPr/>
    </dgm:pt>
    <dgm:pt modelId="{7FE59163-5130-4AD5-A3E0-5619EBE10C4B}" type="pres">
      <dgm:prSet presAssocID="{E21C0FD3-011D-4DD9-84D5-CC9694F78101}" presName="bgRect" presStyleLbl="bgShp" presStyleIdx="2" presStyleCnt="3"/>
      <dgm:spPr/>
    </dgm:pt>
    <dgm:pt modelId="{0E7AE703-2CE4-489E-B719-EC084C2952C3}" type="pres">
      <dgm:prSet presAssocID="{E21C0FD3-011D-4DD9-84D5-CC9694F781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D3BFE5F-6E23-4F9A-9426-AA8B44CBC118}" type="pres">
      <dgm:prSet presAssocID="{E21C0FD3-011D-4DD9-84D5-CC9694F78101}" presName="spaceRect" presStyleCnt="0"/>
      <dgm:spPr/>
    </dgm:pt>
    <dgm:pt modelId="{5A05B365-0D73-4F60-98AE-85C004B5D004}" type="pres">
      <dgm:prSet presAssocID="{E21C0FD3-011D-4DD9-84D5-CC9694F781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EFF90D-FFA6-464E-B352-FACB88DBB924}" srcId="{3E25DA03-463E-4AB1-A4FC-2D3ED2F03ADD}" destId="{40E8273B-7676-452D-86D2-0FD0FC4D41D2}" srcOrd="0" destOrd="0" parTransId="{7EA9E94A-DAE7-4257-88DE-F4543AE07DE7}" sibTransId="{89D7F0CD-12B1-4DCB-A18E-C56F8052CF0A}"/>
    <dgm:cxn modelId="{C4DC1271-244C-492C-B73E-A7E8F3B75F5E}" srcId="{3E25DA03-463E-4AB1-A4FC-2D3ED2F03ADD}" destId="{8A7C9132-5981-4BB0-8451-C1FA9BEA1F33}" srcOrd="1" destOrd="0" parTransId="{10A7C44A-7206-4B44-8792-EAE80BA11ED9}" sibTransId="{A7242AD6-9BA4-4535-B2FA-9A586FF216A0}"/>
    <dgm:cxn modelId="{91888573-888F-43CB-9F8E-1C7A24D58272}" type="presOf" srcId="{8A7C9132-5981-4BB0-8451-C1FA9BEA1F33}" destId="{2235963D-AA38-41EE-A9CF-E7933AA8F929}" srcOrd="0" destOrd="0" presId="urn:microsoft.com/office/officeart/2018/2/layout/IconVerticalSolidList"/>
    <dgm:cxn modelId="{18D1B173-2FD7-45DD-9D46-BCD1154932DC}" type="presOf" srcId="{40E8273B-7676-452D-86D2-0FD0FC4D41D2}" destId="{D104DE56-D289-4FC4-AAEF-36E6F3804C9C}" srcOrd="0" destOrd="0" presId="urn:microsoft.com/office/officeart/2018/2/layout/IconVerticalSolidList"/>
    <dgm:cxn modelId="{D52056B0-A9E1-462B-8D94-BA27F79855E3}" type="presOf" srcId="{3E25DA03-463E-4AB1-A4FC-2D3ED2F03ADD}" destId="{9E37D516-CE05-4833-8314-FE8836637828}" srcOrd="0" destOrd="0" presId="urn:microsoft.com/office/officeart/2018/2/layout/IconVerticalSolidList"/>
    <dgm:cxn modelId="{0D9D9ED2-23CE-4D5E-922C-EE3C0CDC0AC1}" type="presOf" srcId="{E21C0FD3-011D-4DD9-84D5-CC9694F78101}" destId="{5A05B365-0D73-4F60-98AE-85C004B5D004}" srcOrd="0" destOrd="0" presId="urn:microsoft.com/office/officeart/2018/2/layout/IconVerticalSolidList"/>
    <dgm:cxn modelId="{319692F5-86D3-405D-A5A1-A4023A1FD11F}" srcId="{3E25DA03-463E-4AB1-A4FC-2D3ED2F03ADD}" destId="{E21C0FD3-011D-4DD9-84D5-CC9694F78101}" srcOrd="2" destOrd="0" parTransId="{578D085E-744E-44C8-816F-A6B2EC193543}" sibTransId="{EA622CCC-9C89-4642-AFBA-35DAA18FB89E}"/>
    <dgm:cxn modelId="{02F55C6B-F845-4498-AA21-4A92F18BE0D4}" type="presParOf" srcId="{9E37D516-CE05-4833-8314-FE8836637828}" destId="{44B86FC9-E2EA-42B4-9730-A26E032FAE10}" srcOrd="0" destOrd="0" presId="urn:microsoft.com/office/officeart/2018/2/layout/IconVerticalSolidList"/>
    <dgm:cxn modelId="{9C8CE485-D2FB-457F-B725-7040D2837A1D}" type="presParOf" srcId="{44B86FC9-E2EA-42B4-9730-A26E032FAE10}" destId="{1ADD62DF-ED25-4914-A3B8-E39E1F559C44}" srcOrd="0" destOrd="0" presId="urn:microsoft.com/office/officeart/2018/2/layout/IconVerticalSolidList"/>
    <dgm:cxn modelId="{C0E07172-F338-40B7-A4A6-65D085F21FC7}" type="presParOf" srcId="{44B86FC9-E2EA-42B4-9730-A26E032FAE10}" destId="{36E09916-A6EE-4877-BCA0-F8F5E1D19E31}" srcOrd="1" destOrd="0" presId="urn:microsoft.com/office/officeart/2018/2/layout/IconVerticalSolidList"/>
    <dgm:cxn modelId="{C6FBC8B6-D8EA-4F6F-8D5F-B37A6EADFEB8}" type="presParOf" srcId="{44B86FC9-E2EA-42B4-9730-A26E032FAE10}" destId="{572A535A-5505-4317-BD24-727D7A09CD71}" srcOrd="2" destOrd="0" presId="urn:microsoft.com/office/officeart/2018/2/layout/IconVerticalSolidList"/>
    <dgm:cxn modelId="{E21EE81E-E70D-4086-A3E7-B5155D1F4A5A}" type="presParOf" srcId="{44B86FC9-E2EA-42B4-9730-A26E032FAE10}" destId="{D104DE56-D289-4FC4-AAEF-36E6F3804C9C}" srcOrd="3" destOrd="0" presId="urn:microsoft.com/office/officeart/2018/2/layout/IconVerticalSolidList"/>
    <dgm:cxn modelId="{FACD237A-68EA-429F-8880-BFEB5A3349B6}" type="presParOf" srcId="{9E37D516-CE05-4833-8314-FE8836637828}" destId="{A1B857C0-2E65-44FD-8C3C-0B84FB2B98B6}" srcOrd="1" destOrd="0" presId="urn:microsoft.com/office/officeart/2018/2/layout/IconVerticalSolidList"/>
    <dgm:cxn modelId="{30334B34-9D63-42AE-A217-93503EF035C4}" type="presParOf" srcId="{9E37D516-CE05-4833-8314-FE8836637828}" destId="{3E61C9D4-B033-49D0-BC9E-25BAB4FB2D68}" srcOrd="2" destOrd="0" presId="urn:microsoft.com/office/officeart/2018/2/layout/IconVerticalSolidList"/>
    <dgm:cxn modelId="{BD082FFA-A1B0-451F-8E2B-80FB39AD30C7}" type="presParOf" srcId="{3E61C9D4-B033-49D0-BC9E-25BAB4FB2D68}" destId="{CD66D080-18E7-48F0-AEE3-B57350416DF1}" srcOrd="0" destOrd="0" presId="urn:microsoft.com/office/officeart/2018/2/layout/IconVerticalSolidList"/>
    <dgm:cxn modelId="{1D17269E-F415-4690-BC1D-04C6B94D96FC}" type="presParOf" srcId="{3E61C9D4-B033-49D0-BC9E-25BAB4FB2D68}" destId="{B0B86270-1DA3-408B-8CFE-C2E987175724}" srcOrd="1" destOrd="0" presId="urn:microsoft.com/office/officeart/2018/2/layout/IconVerticalSolidList"/>
    <dgm:cxn modelId="{419DE88C-7291-47B3-A72C-8D307680C8D9}" type="presParOf" srcId="{3E61C9D4-B033-49D0-BC9E-25BAB4FB2D68}" destId="{6A629F3F-C139-4A4C-B68A-CD6A1BA21525}" srcOrd="2" destOrd="0" presId="urn:microsoft.com/office/officeart/2018/2/layout/IconVerticalSolidList"/>
    <dgm:cxn modelId="{47159148-E02C-4CB6-BF81-21D098C347F8}" type="presParOf" srcId="{3E61C9D4-B033-49D0-BC9E-25BAB4FB2D68}" destId="{2235963D-AA38-41EE-A9CF-E7933AA8F929}" srcOrd="3" destOrd="0" presId="urn:microsoft.com/office/officeart/2018/2/layout/IconVerticalSolidList"/>
    <dgm:cxn modelId="{4B3A495D-F0D5-4561-A228-50C4A2E64EC2}" type="presParOf" srcId="{9E37D516-CE05-4833-8314-FE8836637828}" destId="{FB58ED42-022D-46C7-B6AD-1BA24BDCB6AD}" srcOrd="3" destOrd="0" presId="urn:microsoft.com/office/officeart/2018/2/layout/IconVerticalSolidList"/>
    <dgm:cxn modelId="{7D359D97-F301-47FB-B9ED-935F5BB4409F}" type="presParOf" srcId="{9E37D516-CE05-4833-8314-FE8836637828}" destId="{3F648ED9-2356-4D24-82C3-F085B32828F0}" srcOrd="4" destOrd="0" presId="urn:microsoft.com/office/officeart/2018/2/layout/IconVerticalSolidList"/>
    <dgm:cxn modelId="{D7B38932-97D8-4306-BE69-D917B2D732E0}" type="presParOf" srcId="{3F648ED9-2356-4D24-82C3-F085B32828F0}" destId="{7FE59163-5130-4AD5-A3E0-5619EBE10C4B}" srcOrd="0" destOrd="0" presId="urn:microsoft.com/office/officeart/2018/2/layout/IconVerticalSolidList"/>
    <dgm:cxn modelId="{634FD722-21CF-4AFF-BE82-437374AA017C}" type="presParOf" srcId="{3F648ED9-2356-4D24-82C3-F085B32828F0}" destId="{0E7AE703-2CE4-489E-B719-EC084C2952C3}" srcOrd="1" destOrd="0" presId="urn:microsoft.com/office/officeart/2018/2/layout/IconVerticalSolidList"/>
    <dgm:cxn modelId="{EB803EC4-BD13-45B7-B010-36239A93E416}" type="presParOf" srcId="{3F648ED9-2356-4D24-82C3-F085B32828F0}" destId="{6D3BFE5F-6E23-4F9A-9426-AA8B44CBC118}" srcOrd="2" destOrd="0" presId="urn:microsoft.com/office/officeart/2018/2/layout/IconVerticalSolidList"/>
    <dgm:cxn modelId="{BF175812-6EDD-4AAC-B22C-624739198F57}" type="presParOf" srcId="{3F648ED9-2356-4D24-82C3-F085B32828F0}" destId="{5A05B365-0D73-4F60-98AE-85C004B5D0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2D619C-BD45-4731-8508-D28EEDBFBA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0A1873-56A0-48AD-99FB-A2FB4D32BD5A}">
      <dgm:prSet/>
      <dgm:spPr/>
      <dgm:t>
        <a:bodyPr/>
        <a:lstStyle/>
        <a:p>
          <a:r>
            <a:rPr lang="en-US"/>
            <a:t>Proper lighting should be there.</a:t>
          </a:r>
        </a:p>
      </dgm:t>
    </dgm:pt>
    <dgm:pt modelId="{37456608-A910-4BE7-A756-7889551291D2}" type="parTrans" cxnId="{5CEFFEC0-A530-4A53-876E-B9A8820C244D}">
      <dgm:prSet/>
      <dgm:spPr/>
      <dgm:t>
        <a:bodyPr/>
        <a:lstStyle/>
        <a:p>
          <a:endParaRPr lang="en-US"/>
        </a:p>
      </dgm:t>
    </dgm:pt>
    <dgm:pt modelId="{142BD646-7DE9-4362-9561-558B8BB7DE85}" type="sibTrans" cxnId="{5CEFFEC0-A530-4A53-876E-B9A8820C244D}">
      <dgm:prSet/>
      <dgm:spPr/>
      <dgm:t>
        <a:bodyPr/>
        <a:lstStyle/>
        <a:p>
          <a:endParaRPr lang="en-US"/>
        </a:p>
      </dgm:t>
    </dgm:pt>
    <dgm:pt modelId="{9A7B521E-45FF-4DE5-A433-5E751775EA1D}">
      <dgm:prSet/>
      <dgm:spPr/>
      <dgm:t>
        <a:bodyPr/>
        <a:lstStyle/>
        <a:p>
          <a:r>
            <a:rPr lang="en-US"/>
            <a:t>The position of camera should not be changed as it is fixed (depends on the algorithm ).</a:t>
          </a:r>
        </a:p>
      </dgm:t>
    </dgm:pt>
    <dgm:pt modelId="{9DEBFFC5-F8A2-4CF7-B1C1-54AD057A8C0E}" type="parTrans" cxnId="{179A6C98-A03B-47CD-AA73-313B4E2B157E}">
      <dgm:prSet/>
      <dgm:spPr/>
      <dgm:t>
        <a:bodyPr/>
        <a:lstStyle/>
        <a:p>
          <a:endParaRPr lang="en-US"/>
        </a:p>
      </dgm:t>
    </dgm:pt>
    <dgm:pt modelId="{1FFE60A3-4167-4815-8334-F9FE138AF9C1}" type="sibTrans" cxnId="{179A6C98-A03B-47CD-AA73-313B4E2B157E}">
      <dgm:prSet/>
      <dgm:spPr/>
      <dgm:t>
        <a:bodyPr/>
        <a:lstStyle/>
        <a:p>
          <a:endParaRPr lang="en-US"/>
        </a:p>
      </dgm:t>
    </dgm:pt>
    <dgm:pt modelId="{81D912F3-D41E-472F-9D08-450472BFA0E3}">
      <dgm:prSet/>
      <dgm:spPr/>
      <dgm:t>
        <a:bodyPr/>
        <a:lstStyle/>
        <a:p>
          <a:r>
            <a:rPr lang="en-US"/>
            <a:t>As when the distance increases the image resolution of detected face decreases.</a:t>
          </a:r>
        </a:p>
      </dgm:t>
    </dgm:pt>
    <dgm:pt modelId="{9FFE8FBF-4246-4A88-959D-F55305787765}" type="parTrans" cxnId="{67E08EE5-59E4-4A54-BCC7-CC2BF6FECBC7}">
      <dgm:prSet/>
      <dgm:spPr/>
      <dgm:t>
        <a:bodyPr/>
        <a:lstStyle/>
        <a:p>
          <a:endParaRPr lang="en-US"/>
        </a:p>
      </dgm:t>
    </dgm:pt>
    <dgm:pt modelId="{A2A81DA6-612B-4D51-B7C5-5023FC72D6F3}" type="sibTrans" cxnId="{67E08EE5-59E4-4A54-BCC7-CC2BF6FECBC7}">
      <dgm:prSet/>
      <dgm:spPr/>
      <dgm:t>
        <a:bodyPr/>
        <a:lstStyle/>
        <a:p>
          <a:endParaRPr lang="en-US"/>
        </a:p>
      </dgm:t>
    </dgm:pt>
    <dgm:pt modelId="{E1CD75EF-1830-4F21-965E-F6C8816170D5}" type="pres">
      <dgm:prSet presAssocID="{9E2D619C-BD45-4731-8508-D28EEDBFBAA2}" presName="root" presStyleCnt="0">
        <dgm:presLayoutVars>
          <dgm:dir/>
          <dgm:resizeHandles val="exact"/>
        </dgm:presLayoutVars>
      </dgm:prSet>
      <dgm:spPr/>
    </dgm:pt>
    <dgm:pt modelId="{DB189AD0-23BF-4E4A-ABF0-3D741AA5B5B8}" type="pres">
      <dgm:prSet presAssocID="{E80A1873-56A0-48AD-99FB-A2FB4D32BD5A}" presName="compNode" presStyleCnt="0"/>
      <dgm:spPr/>
    </dgm:pt>
    <dgm:pt modelId="{3475F6E2-48AB-46EE-AA07-F23B2200D95D}" type="pres">
      <dgm:prSet presAssocID="{E80A1873-56A0-48AD-99FB-A2FB4D32BD5A}" presName="bgRect" presStyleLbl="bgShp" presStyleIdx="0" presStyleCnt="3"/>
      <dgm:spPr/>
    </dgm:pt>
    <dgm:pt modelId="{75421881-DA1B-43CA-A839-E3E2A08F4338}" type="pres">
      <dgm:prSet presAssocID="{E80A1873-56A0-48AD-99FB-A2FB4D32BD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08CEE1E-74F6-4351-9C8A-C04B45E3CB50}" type="pres">
      <dgm:prSet presAssocID="{E80A1873-56A0-48AD-99FB-A2FB4D32BD5A}" presName="spaceRect" presStyleCnt="0"/>
      <dgm:spPr/>
    </dgm:pt>
    <dgm:pt modelId="{33387C10-589F-4F3A-A438-E2DE70320FD8}" type="pres">
      <dgm:prSet presAssocID="{E80A1873-56A0-48AD-99FB-A2FB4D32BD5A}" presName="parTx" presStyleLbl="revTx" presStyleIdx="0" presStyleCnt="3">
        <dgm:presLayoutVars>
          <dgm:chMax val="0"/>
          <dgm:chPref val="0"/>
        </dgm:presLayoutVars>
      </dgm:prSet>
      <dgm:spPr/>
    </dgm:pt>
    <dgm:pt modelId="{A5A8762D-47BB-4A32-8E5A-EA6968F2AFAF}" type="pres">
      <dgm:prSet presAssocID="{142BD646-7DE9-4362-9561-558B8BB7DE85}" presName="sibTrans" presStyleCnt="0"/>
      <dgm:spPr/>
    </dgm:pt>
    <dgm:pt modelId="{20990921-45BF-4588-96BF-D82BE8B33A69}" type="pres">
      <dgm:prSet presAssocID="{9A7B521E-45FF-4DE5-A433-5E751775EA1D}" presName="compNode" presStyleCnt="0"/>
      <dgm:spPr/>
    </dgm:pt>
    <dgm:pt modelId="{BBEBFD4F-2349-4BD2-83A8-315A65BAB23C}" type="pres">
      <dgm:prSet presAssocID="{9A7B521E-45FF-4DE5-A433-5E751775EA1D}" presName="bgRect" presStyleLbl="bgShp" presStyleIdx="1" presStyleCnt="3"/>
      <dgm:spPr/>
    </dgm:pt>
    <dgm:pt modelId="{BB506908-E3DC-4CF6-A2E0-EB4F0488C365}" type="pres">
      <dgm:prSet presAssocID="{9A7B521E-45FF-4DE5-A433-5E751775EA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CE733CA9-8C31-42C3-AD53-61A89EA9CE95}" type="pres">
      <dgm:prSet presAssocID="{9A7B521E-45FF-4DE5-A433-5E751775EA1D}" presName="spaceRect" presStyleCnt="0"/>
      <dgm:spPr/>
    </dgm:pt>
    <dgm:pt modelId="{E1AF38A1-09EB-4825-B460-84CF031D7AF1}" type="pres">
      <dgm:prSet presAssocID="{9A7B521E-45FF-4DE5-A433-5E751775EA1D}" presName="parTx" presStyleLbl="revTx" presStyleIdx="1" presStyleCnt="3">
        <dgm:presLayoutVars>
          <dgm:chMax val="0"/>
          <dgm:chPref val="0"/>
        </dgm:presLayoutVars>
      </dgm:prSet>
      <dgm:spPr/>
    </dgm:pt>
    <dgm:pt modelId="{32D27AC8-810A-4B01-A93A-1776A14A1B28}" type="pres">
      <dgm:prSet presAssocID="{1FFE60A3-4167-4815-8334-F9FE138AF9C1}" presName="sibTrans" presStyleCnt="0"/>
      <dgm:spPr/>
    </dgm:pt>
    <dgm:pt modelId="{5C6B862E-63D4-4366-9B63-42DAEA232D00}" type="pres">
      <dgm:prSet presAssocID="{81D912F3-D41E-472F-9D08-450472BFA0E3}" presName="compNode" presStyleCnt="0"/>
      <dgm:spPr/>
    </dgm:pt>
    <dgm:pt modelId="{8B805070-F8A8-4827-9B78-7612DCF52912}" type="pres">
      <dgm:prSet presAssocID="{81D912F3-D41E-472F-9D08-450472BFA0E3}" presName="bgRect" presStyleLbl="bgShp" presStyleIdx="2" presStyleCnt="3"/>
      <dgm:spPr/>
    </dgm:pt>
    <dgm:pt modelId="{76CC3A0E-0097-4ECE-A14C-59D774E75E1D}" type="pres">
      <dgm:prSet presAssocID="{81D912F3-D41E-472F-9D08-450472BFA0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383FDC0-7647-4BF3-AB16-D7A2D2827982}" type="pres">
      <dgm:prSet presAssocID="{81D912F3-D41E-472F-9D08-450472BFA0E3}" presName="spaceRect" presStyleCnt="0"/>
      <dgm:spPr/>
    </dgm:pt>
    <dgm:pt modelId="{1032506F-33F1-48E4-B8C0-3A40E4E12B13}" type="pres">
      <dgm:prSet presAssocID="{81D912F3-D41E-472F-9D08-450472BFA0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482A52-7F2A-4062-A927-97DAFD49418B}" type="presOf" srcId="{9A7B521E-45FF-4DE5-A433-5E751775EA1D}" destId="{E1AF38A1-09EB-4825-B460-84CF031D7AF1}" srcOrd="0" destOrd="0" presId="urn:microsoft.com/office/officeart/2018/2/layout/IconVerticalSolidList"/>
    <dgm:cxn modelId="{179A6C98-A03B-47CD-AA73-313B4E2B157E}" srcId="{9E2D619C-BD45-4731-8508-D28EEDBFBAA2}" destId="{9A7B521E-45FF-4DE5-A433-5E751775EA1D}" srcOrd="1" destOrd="0" parTransId="{9DEBFFC5-F8A2-4CF7-B1C1-54AD057A8C0E}" sibTransId="{1FFE60A3-4167-4815-8334-F9FE138AF9C1}"/>
    <dgm:cxn modelId="{FA11A3A6-CFF3-4B08-8C62-2FBA2A06F430}" type="presOf" srcId="{81D912F3-D41E-472F-9D08-450472BFA0E3}" destId="{1032506F-33F1-48E4-B8C0-3A40E4E12B13}" srcOrd="0" destOrd="0" presId="urn:microsoft.com/office/officeart/2018/2/layout/IconVerticalSolidList"/>
    <dgm:cxn modelId="{5CEFFEC0-A530-4A53-876E-B9A8820C244D}" srcId="{9E2D619C-BD45-4731-8508-D28EEDBFBAA2}" destId="{E80A1873-56A0-48AD-99FB-A2FB4D32BD5A}" srcOrd="0" destOrd="0" parTransId="{37456608-A910-4BE7-A756-7889551291D2}" sibTransId="{142BD646-7DE9-4362-9561-558B8BB7DE85}"/>
    <dgm:cxn modelId="{83183CDD-2FD0-4175-A85B-2753C8D67774}" type="presOf" srcId="{E80A1873-56A0-48AD-99FB-A2FB4D32BD5A}" destId="{33387C10-589F-4F3A-A438-E2DE70320FD8}" srcOrd="0" destOrd="0" presId="urn:microsoft.com/office/officeart/2018/2/layout/IconVerticalSolidList"/>
    <dgm:cxn modelId="{67E08EE5-59E4-4A54-BCC7-CC2BF6FECBC7}" srcId="{9E2D619C-BD45-4731-8508-D28EEDBFBAA2}" destId="{81D912F3-D41E-472F-9D08-450472BFA0E3}" srcOrd="2" destOrd="0" parTransId="{9FFE8FBF-4246-4A88-959D-F55305787765}" sibTransId="{A2A81DA6-612B-4D51-B7C5-5023FC72D6F3}"/>
    <dgm:cxn modelId="{B349BCFB-1A02-4166-A56B-DD27CFB1C0FD}" type="presOf" srcId="{9E2D619C-BD45-4731-8508-D28EEDBFBAA2}" destId="{E1CD75EF-1830-4F21-965E-F6C8816170D5}" srcOrd="0" destOrd="0" presId="urn:microsoft.com/office/officeart/2018/2/layout/IconVerticalSolidList"/>
    <dgm:cxn modelId="{547E167A-697A-432C-BC0C-D93041D813CD}" type="presParOf" srcId="{E1CD75EF-1830-4F21-965E-F6C8816170D5}" destId="{DB189AD0-23BF-4E4A-ABF0-3D741AA5B5B8}" srcOrd="0" destOrd="0" presId="urn:microsoft.com/office/officeart/2018/2/layout/IconVerticalSolidList"/>
    <dgm:cxn modelId="{EBAA0FFF-1D88-4156-95B7-241343238CA2}" type="presParOf" srcId="{DB189AD0-23BF-4E4A-ABF0-3D741AA5B5B8}" destId="{3475F6E2-48AB-46EE-AA07-F23B2200D95D}" srcOrd="0" destOrd="0" presId="urn:microsoft.com/office/officeart/2018/2/layout/IconVerticalSolidList"/>
    <dgm:cxn modelId="{FC79928D-4793-4F36-82A0-B1C095D5FFF9}" type="presParOf" srcId="{DB189AD0-23BF-4E4A-ABF0-3D741AA5B5B8}" destId="{75421881-DA1B-43CA-A839-E3E2A08F4338}" srcOrd="1" destOrd="0" presId="urn:microsoft.com/office/officeart/2018/2/layout/IconVerticalSolidList"/>
    <dgm:cxn modelId="{8F0EE985-831F-45C9-BE77-B98BD6CF23E3}" type="presParOf" srcId="{DB189AD0-23BF-4E4A-ABF0-3D741AA5B5B8}" destId="{108CEE1E-74F6-4351-9C8A-C04B45E3CB50}" srcOrd="2" destOrd="0" presId="urn:microsoft.com/office/officeart/2018/2/layout/IconVerticalSolidList"/>
    <dgm:cxn modelId="{3B2DD1D3-12A7-4DD5-860C-7F3347332F94}" type="presParOf" srcId="{DB189AD0-23BF-4E4A-ABF0-3D741AA5B5B8}" destId="{33387C10-589F-4F3A-A438-E2DE70320FD8}" srcOrd="3" destOrd="0" presId="urn:microsoft.com/office/officeart/2018/2/layout/IconVerticalSolidList"/>
    <dgm:cxn modelId="{6EB1F7E4-5C9A-43FE-83EC-A8756CC4826B}" type="presParOf" srcId="{E1CD75EF-1830-4F21-965E-F6C8816170D5}" destId="{A5A8762D-47BB-4A32-8E5A-EA6968F2AFAF}" srcOrd="1" destOrd="0" presId="urn:microsoft.com/office/officeart/2018/2/layout/IconVerticalSolidList"/>
    <dgm:cxn modelId="{A470FAAF-5635-4902-8434-8B6F6CDA0248}" type="presParOf" srcId="{E1CD75EF-1830-4F21-965E-F6C8816170D5}" destId="{20990921-45BF-4588-96BF-D82BE8B33A69}" srcOrd="2" destOrd="0" presId="urn:microsoft.com/office/officeart/2018/2/layout/IconVerticalSolidList"/>
    <dgm:cxn modelId="{67FA2874-B0B3-43F9-907D-E9B6D6CC36B2}" type="presParOf" srcId="{20990921-45BF-4588-96BF-D82BE8B33A69}" destId="{BBEBFD4F-2349-4BD2-83A8-315A65BAB23C}" srcOrd="0" destOrd="0" presId="urn:microsoft.com/office/officeart/2018/2/layout/IconVerticalSolidList"/>
    <dgm:cxn modelId="{8D47B79C-D1F1-4E85-A34F-A5169C1A0898}" type="presParOf" srcId="{20990921-45BF-4588-96BF-D82BE8B33A69}" destId="{BB506908-E3DC-4CF6-A2E0-EB4F0488C365}" srcOrd="1" destOrd="0" presId="urn:microsoft.com/office/officeart/2018/2/layout/IconVerticalSolidList"/>
    <dgm:cxn modelId="{313868C1-F3A9-4ED2-9B9B-893C62182D2D}" type="presParOf" srcId="{20990921-45BF-4588-96BF-D82BE8B33A69}" destId="{CE733CA9-8C31-42C3-AD53-61A89EA9CE95}" srcOrd="2" destOrd="0" presId="urn:microsoft.com/office/officeart/2018/2/layout/IconVerticalSolidList"/>
    <dgm:cxn modelId="{242EEB63-0D24-46C1-942F-98F7B4262834}" type="presParOf" srcId="{20990921-45BF-4588-96BF-D82BE8B33A69}" destId="{E1AF38A1-09EB-4825-B460-84CF031D7AF1}" srcOrd="3" destOrd="0" presId="urn:microsoft.com/office/officeart/2018/2/layout/IconVerticalSolidList"/>
    <dgm:cxn modelId="{A7A237C0-D0DF-4B88-BEE7-2E7BFA3E60CB}" type="presParOf" srcId="{E1CD75EF-1830-4F21-965E-F6C8816170D5}" destId="{32D27AC8-810A-4B01-A93A-1776A14A1B28}" srcOrd="3" destOrd="0" presId="urn:microsoft.com/office/officeart/2018/2/layout/IconVerticalSolidList"/>
    <dgm:cxn modelId="{D77B6562-9355-41C4-B588-631DB5D39407}" type="presParOf" srcId="{E1CD75EF-1830-4F21-965E-F6C8816170D5}" destId="{5C6B862E-63D4-4366-9B63-42DAEA232D00}" srcOrd="4" destOrd="0" presId="urn:microsoft.com/office/officeart/2018/2/layout/IconVerticalSolidList"/>
    <dgm:cxn modelId="{2585AF06-F3E3-4EF9-82D1-3EA8994EA511}" type="presParOf" srcId="{5C6B862E-63D4-4366-9B63-42DAEA232D00}" destId="{8B805070-F8A8-4827-9B78-7612DCF52912}" srcOrd="0" destOrd="0" presId="urn:microsoft.com/office/officeart/2018/2/layout/IconVerticalSolidList"/>
    <dgm:cxn modelId="{C23A6938-F4D4-48CA-BA19-DF56DD44AB96}" type="presParOf" srcId="{5C6B862E-63D4-4366-9B63-42DAEA232D00}" destId="{76CC3A0E-0097-4ECE-A14C-59D774E75E1D}" srcOrd="1" destOrd="0" presId="urn:microsoft.com/office/officeart/2018/2/layout/IconVerticalSolidList"/>
    <dgm:cxn modelId="{0938F76C-2296-4FC6-BA7D-D83B8BCF2279}" type="presParOf" srcId="{5C6B862E-63D4-4366-9B63-42DAEA232D00}" destId="{7383FDC0-7647-4BF3-AB16-D7A2D2827982}" srcOrd="2" destOrd="0" presId="urn:microsoft.com/office/officeart/2018/2/layout/IconVerticalSolidList"/>
    <dgm:cxn modelId="{82585BA3-DBBC-426A-9777-5FFE045C010F}" type="presParOf" srcId="{5C6B862E-63D4-4366-9B63-42DAEA232D00}" destId="{1032506F-33F1-48E4-B8C0-3A40E4E12B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A51ED-31F8-42E3-A338-8FD520B5570A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7D92B-629A-4C29-BED0-AD750BD90AFF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45A48-8608-45A0-865D-6101EF887315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found this problem in many universities and schools.</a:t>
          </a:r>
        </a:p>
      </dsp:txBody>
      <dsp:txXfrm>
        <a:off x="1866111" y="690"/>
        <a:ext cx="4382288" cy="1615680"/>
      </dsp:txXfrm>
    </dsp:sp>
    <dsp:sp modelId="{52A28FB7-390B-4B9F-BCE4-AF1060F2B3AE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1E6C4-4FC1-4AB9-AE62-95836D786CB8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1A733-A1FF-4B47-B445-923C0C40C584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want a reliable system which identifies which student is present in the classroom and gives the attendance based on his presence. </a:t>
          </a:r>
        </a:p>
      </dsp:txBody>
      <dsp:txXfrm>
        <a:off x="1866111" y="2020291"/>
        <a:ext cx="4382288" cy="1615680"/>
      </dsp:txXfrm>
    </dsp:sp>
    <dsp:sp modelId="{4E58D763-DFD6-4871-98B4-83E9788091ED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F4B6E-1916-4C8D-A06C-23A08C42E59B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7068D-C4C9-474F-911C-7FDAE423068F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system must not be complex and very easy to interact with it.</a:t>
          </a:r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BBD23-4F70-4651-B662-A26EC2B1DF5E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E776F-1140-4349-8113-24506CA6D257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424FF-F53F-4D98-A71E-F0CF9A493A1B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Attached in the class to take photos (Image processing)</a:t>
          </a:r>
        </a:p>
      </dsp:txBody>
      <dsp:txXfrm>
        <a:off x="1959895" y="919142"/>
        <a:ext cx="4288504" cy="1696878"/>
      </dsp:txXfrm>
    </dsp:sp>
    <dsp:sp modelId="{C92D7854-0109-409B-8E15-209070DB5289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6E8AA-BC30-420D-99C6-549B96764B1C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F8758-194C-4C29-BBA9-931091DA3226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that marks the attendance against the face in the photos(ML/DL)</a:t>
          </a:r>
        </a:p>
      </dsp:txBody>
      <dsp:txXfrm>
        <a:off x="1959895" y="3040241"/>
        <a:ext cx="4288504" cy="1696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D62DF-ED25-4914-A3B8-E39E1F559C44}">
      <dsp:nvSpPr>
        <dsp:cNvPr id="0" name=""/>
        <dsp:cNvSpPr/>
      </dsp:nvSpPr>
      <dsp:spPr>
        <a:xfrm>
          <a:off x="0" y="496"/>
          <a:ext cx="10515600" cy="1161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09916-A6EE-4877-BCA0-F8F5E1D19E31}">
      <dsp:nvSpPr>
        <dsp:cNvPr id="0" name=""/>
        <dsp:cNvSpPr/>
      </dsp:nvSpPr>
      <dsp:spPr>
        <a:xfrm>
          <a:off x="351297" y="261791"/>
          <a:ext cx="638722" cy="638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4DE56-D289-4FC4-AAEF-36E6F3804C9C}">
      <dsp:nvSpPr>
        <dsp:cNvPr id="0" name=""/>
        <dsp:cNvSpPr/>
      </dsp:nvSpPr>
      <dsp:spPr>
        <a:xfrm>
          <a:off x="1341316" y="496"/>
          <a:ext cx="9174283" cy="1161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06" tIns="122906" rIns="122906" bIns="12290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Camera </a:t>
          </a:r>
        </a:p>
      </dsp:txBody>
      <dsp:txXfrm>
        <a:off x="1341316" y="496"/>
        <a:ext cx="9174283" cy="1161312"/>
      </dsp:txXfrm>
    </dsp:sp>
    <dsp:sp modelId="{CD66D080-18E7-48F0-AEE3-B57350416DF1}">
      <dsp:nvSpPr>
        <dsp:cNvPr id="0" name=""/>
        <dsp:cNvSpPr/>
      </dsp:nvSpPr>
      <dsp:spPr>
        <a:xfrm>
          <a:off x="0" y="1452137"/>
          <a:ext cx="10515600" cy="116131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86270-1DA3-408B-8CFE-C2E987175724}">
      <dsp:nvSpPr>
        <dsp:cNvPr id="0" name=""/>
        <dsp:cNvSpPr/>
      </dsp:nvSpPr>
      <dsp:spPr>
        <a:xfrm>
          <a:off x="351297" y="1713432"/>
          <a:ext cx="638722" cy="638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5963D-AA38-41EE-A9CF-E7933AA8F929}">
      <dsp:nvSpPr>
        <dsp:cNvPr id="0" name=""/>
        <dsp:cNvSpPr/>
      </dsp:nvSpPr>
      <dsp:spPr>
        <a:xfrm>
          <a:off x="1341316" y="1452137"/>
          <a:ext cx="9174283" cy="1161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06" tIns="122906" rIns="122906" bIns="12290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that signals the camera</a:t>
          </a:r>
        </a:p>
      </dsp:txBody>
      <dsp:txXfrm>
        <a:off x="1341316" y="1452137"/>
        <a:ext cx="9174283" cy="1161312"/>
      </dsp:txXfrm>
    </dsp:sp>
    <dsp:sp modelId="{7FE59163-5130-4AD5-A3E0-5619EBE10C4B}">
      <dsp:nvSpPr>
        <dsp:cNvPr id="0" name=""/>
        <dsp:cNvSpPr/>
      </dsp:nvSpPr>
      <dsp:spPr>
        <a:xfrm>
          <a:off x="0" y="2903778"/>
          <a:ext cx="10515600" cy="116131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AE703-2CE4-489E-B719-EC084C2952C3}">
      <dsp:nvSpPr>
        <dsp:cNvPr id="0" name=""/>
        <dsp:cNvSpPr/>
      </dsp:nvSpPr>
      <dsp:spPr>
        <a:xfrm>
          <a:off x="351297" y="3165074"/>
          <a:ext cx="638722" cy="638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5B365-0D73-4F60-98AE-85C004B5D004}">
      <dsp:nvSpPr>
        <dsp:cNvPr id="0" name=""/>
        <dsp:cNvSpPr/>
      </dsp:nvSpPr>
      <dsp:spPr>
        <a:xfrm>
          <a:off x="1341316" y="2903778"/>
          <a:ext cx="9174283" cy="1161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06" tIns="122906" rIns="122906" bIns="12290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that transports the photo to next system for processing the photos</a:t>
          </a:r>
        </a:p>
      </dsp:txBody>
      <dsp:txXfrm>
        <a:off x="1341316" y="2903778"/>
        <a:ext cx="9174283" cy="1161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F6E2-48AB-46EE-AA07-F23B2200D95D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21881-DA1B-43CA-A839-E3E2A08F4338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87C10-589F-4F3A-A438-E2DE70320FD8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Proper lighting should be there.</a:t>
          </a:r>
        </a:p>
      </dsp:txBody>
      <dsp:txXfrm>
        <a:off x="1866111" y="690"/>
        <a:ext cx="4382288" cy="1615680"/>
      </dsp:txXfrm>
    </dsp:sp>
    <dsp:sp modelId="{BBEBFD4F-2349-4BD2-83A8-315A65BAB23C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6908-E3DC-4CF6-A2E0-EB4F0488C365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F38A1-09EB-4825-B460-84CF031D7AF1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position of camera should not be changed as it is fixed (depends on the algorithm ).</a:t>
          </a:r>
        </a:p>
      </dsp:txBody>
      <dsp:txXfrm>
        <a:off x="1866111" y="2020291"/>
        <a:ext cx="4382288" cy="1615680"/>
      </dsp:txXfrm>
    </dsp:sp>
    <dsp:sp modelId="{8B805070-F8A8-4827-9B78-7612DCF52912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C3A0E-0097-4ECE-A14C-59D774E75E1D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2506F-33F1-48E4-B8C0-3A40E4E12B13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 when the distance increases the image resolution of detected face decreases.</a:t>
          </a:r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9A51-2706-4120-AE06-4F74D324111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64DC-1A71-460C-AA01-7C47DBFA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1C0E0-95F2-45B5-A142-86F1A72D5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08A3-DE60-4471-ADDF-35FA95E3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3ED45-6DF2-459B-AC8B-80DADD18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852E-37A7-468A-860C-C831216F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8F19-BF4E-42D3-921C-31D5436D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6018-AC1F-4925-8BE5-58E4D871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2FA-1393-432F-9B3C-935CE19F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93142-C03F-496C-8E62-9629B456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DDA0-F76D-4096-9D14-7A21BE7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2921-9BAE-42B0-A7F6-8E8DEE27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A982-B1E1-47E5-847C-40A6CB1F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5D86-C664-4432-88B0-4337598E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65E1-0F5C-489C-A333-93AC70D9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3FC8-CFA1-473D-9143-B47411D4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E260-FCBE-4CB5-A5D2-E0A4E04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AF6B-BC8D-41F5-93B9-9B9253D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E6E1-5C3A-4F62-A1A0-33AFC89B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69F1-4833-4B26-B58B-45296EC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3ED-38D1-4C43-9072-BFE694A9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2A13-4A0D-4281-9975-E154B0A0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056-C2C6-4DC2-858D-2D2779DD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F614-9A13-431E-9B24-6C96FB8F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740A-6A0E-4DA6-8105-6B4B6B61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4612-3E10-4CF9-BDC6-23850BD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1D90-703E-4C90-AB20-8CE978B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E3D7-113F-414C-B36E-2D98D46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E7C-7972-4A50-8A35-E73C0788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D843-9EE4-4400-9950-C669F8F2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0D9D-A69F-4480-A19E-B60AF2C3A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08EE-ED62-4DA5-BDB6-0829ECE4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6771-7E38-41AD-ABA8-0C2C71C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CD5B-109F-4753-81D2-106603B5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AEB-C998-4135-8B4C-CA79AFD6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1A94-2581-470E-ABCB-E99823B1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DDFF-EA6D-4AAA-ADDE-CBB3FB28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B80A0-E1C5-44DE-8E67-4BA44B348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AA6B-A351-4A30-80CE-AD9AC0DA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07EBD-DD3D-4654-A7B0-ABB42DBB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A4DE-B9BE-4D63-94CD-DAB75B43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FAAD4-7B90-46FA-92EC-6A96772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F3F7-C6C2-4C95-8BD9-E1DD5EF8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97847-BA27-4B16-9090-407DE6A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48BE1-0976-41BB-8A64-4D6F770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0C63-3DBD-49E8-AEC7-8D4E1D06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D5D3F-ACF4-4E71-B3DF-7B7E114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44F32-5ABF-4194-B756-E0270F03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3439-BFD9-471D-BC3B-04DC593E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3ADB-D869-48C1-9EFC-CA735373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ACE8-984B-45F6-AC2C-6F6EAAAC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06D9-FF24-4D45-8524-12B483537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ADDF-E4E6-43FB-9AB2-D9135644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3167-9865-4018-B010-D620ADC1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F7F1-69A1-49DE-AA19-470D240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DF39-E3DD-4B46-82F9-AD1F8B2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0C365-829B-4CC9-AE9A-CC2E6B229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9DC03-A9E2-4824-89F9-F170C0F27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1C36-2EFF-4DBB-A019-CF51C154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4F80-7C76-4616-81A2-F1D59B1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C691-BF4B-4901-8F8B-723CE43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98C8D-0E72-41E7-97F6-D008BF5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F6E6-01D4-48ED-B961-9599AEB9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F8C3-AD43-4DEE-B38A-60CB019E1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5948-1AFC-43A4-B90E-ACF9C5A08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1F7-6396-4378-8428-78A866F1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comp.com/raspberry-pi-8mp-noir-camera-module-v2-india?gclid=CjwKCAiA2O39BRBjEiwApB2Ikjhc_K3Lxq-xtrgZNZA4mhJy12pRJj8mdGWV0sX2t-iGZRdeBfWyRBoCfuAQAvD_BwE" TargetMode="External"/><Relationship Id="rId2" Type="http://schemas.openxmlformats.org/officeDocument/2006/relationships/hyperlink" Target="https://www.learnopencv.com/face-detection-opencv-dlib-and-deep-learning-c-pytho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n office with a desk and chair in a room&#10;&#10;Description automatically generated">
            <a:extLst>
              <a:ext uri="{FF2B5EF4-FFF2-40B4-BE49-F238E27FC236}">
                <a16:creationId xmlns:a16="http://schemas.microsoft.com/office/drawing/2014/main" id="{6738B385-BF47-4282-B5FA-894A06372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6" t="6484" r="1533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78" y="1672917"/>
            <a:ext cx="8034642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2600" dirty="0"/>
            </a:br>
            <a:br>
              <a:rPr lang="en-US" sz="2600" dirty="0"/>
            </a:br>
            <a:br>
              <a:rPr lang="en-US" sz="2600" b="1" dirty="0">
                <a:latin typeface="Rockwell"/>
              </a:rPr>
            </a:br>
            <a:r>
              <a:rPr lang="en-US" sz="3600" b="1" dirty="0">
                <a:latin typeface="Rockwell"/>
              </a:rPr>
              <a:t>STUDENT ATTENDANCE MONITORING USING </a:t>
            </a:r>
            <a:br>
              <a:rPr lang="en-US" sz="3600" b="1" dirty="0">
                <a:latin typeface="Rockwell"/>
              </a:rPr>
            </a:br>
            <a:r>
              <a:rPr lang="en-US" sz="3600" b="1" dirty="0">
                <a:latin typeface="Rockwell"/>
              </a:rPr>
              <a:t>FACIAL RECOGNITION IN A CLASSROOM</a:t>
            </a:r>
            <a:br>
              <a:rPr lang="en-US" sz="3600" b="1" dirty="0">
                <a:latin typeface="Rockwell"/>
              </a:rPr>
            </a:br>
            <a:br>
              <a:rPr lang="en-US" sz="3600" b="1" dirty="0">
                <a:latin typeface="Rockwell"/>
              </a:rPr>
            </a:br>
            <a:r>
              <a:rPr lang="en-US" sz="2400" b="1" dirty="0">
                <a:latin typeface="Rockwell"/>
              </a:rPr>
              <a:t>25</a:t>
            </a:r>
            <a:r>
              <a:rPr lang="en-US" sz="2700" b="1" baseline="30000" dirty="0">
                <a:latin typeface="Rockwell"/>
              </a:rPr>
              <a:t>th</a:t>
            </a:r>
            <a:r>
              <a:rPr lang="en-US" sz="2400" b="1" dirty="0">
                <a:latin typeface="Rockwell"/>
              </a:rPr>
              <a:t> Nov 2020</a:t>
            </a:r>
            <a:r>
              <a:rPr lang="en-US" sz="3600" b="1" dirty="0">
                <a:latin typeface="Rockwell"/>
              </a:rPr>
              <a:t> </a:t>
            </a:r>
            <a:br>
              <a:rPr lang="en-US" sz="2600" b="1" dirty="0"/>
            </a:br>
            <a:endParaRPr lang="en-US" sz="26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39660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600">
                <a:latin typeface="Rockwell"/>
              </a:rPr>
              <a:t>Batch number:18</a:t>
            </a:r>
            <a:endParaRPr lang="en-US" sz="1600">
              <a:latin typeface="Rockwell"/>
              <a:cs typeface="Calibri"/>
            </a:endParaRPr>
          </a:p>
          <a:p>
            <a:pPr algn="l"/>
            <a:r>
              <a:rPr lang="en-US" sz="1600">
                <a:latin typeface="Rockwell"/>
              </a:rPr>
              <a:t>Team members </a:t>
            </a:r>
            <a:endParaRPr lang="en-US" sz="1600">
              <a:latin typeface="Rockwell"/>
              <a:cs typeface="Calibri"/>
            </a:endParaRPr>
          </a:p>
          <a:p>
            <a:pPr algn="l"/>
            <a:r>
              <a:rPr lang="en-US" sz="1600">
                <a:latin typeface="Rockwell"/>
              </a:rPr>
              <a:t>1) K CHANDRASEKARAN RA1711004040028</a:t>
            </a:r>
            <a:endParaRPr lang="en-US" sz="1600">
              <a:latin typeface="Rockwell"/>
              <a:cs typeface="Calibri"/>
            </a:endParaRPr>
          </a:p>
          <a:p>
            <a:pPr algn="l"/>
            <a:r>
              <a:rPr lang="en-US" sz="1600">
                <a:latin typeface="Rockwell"/>
              </a:rPr>
              <a:t>2) S AATHITH RA1711004040030</a:t>
            </a:r>
            <a:endParaRPr lang="en-US" sz="1600">
              <a:latin typeface="Rockwell"/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6A2E7A-ECB9-4345-9948-698A0C54DA2D}"/>
              </a:ext>
            </a:extLst>
          </p:cNvPr>
          <p:cNvSpPr txBox="1">
            <a:spLocks/>
          </p:cNvSpPr>
          <p:nvPr/>
        </p:nvSpPr>
        <p:spPr>
          <a:xfrm>
            <a:off x="-1529751" y="2167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>
                <a:ea typeface="+mn-lt"/>
                <a:cs typeface="+mn-lt"/>
              </a:rPr>
            </a:br>
            <a:br>
              <a:rPr lang="en-US">
                <a:latin typeface="Rockwell"/>
                <a:ea typeface="+mn-lt"/>
                <a:cs typeface="+mn-lt"/>
              </a:rPr>
            </a:br>
            <a:r>
              <a:rPr lang="en-US">
                <a:latin typeface="Rockwell"/>
              </a:rPr>
              <a:t>15EC401M – Multidisciplinary Design</a:t>
            </a:r>
            <a:endParaRPr lang="en-US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DEFA-578C-4B86-B9C9-F1EC538D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Rockwell"/>
              </a:rPr>
              <a:t>Major Sub systems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2C10E4-0580-4729-9E38-89744F9EA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6025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4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8E20A-D4A0-41FC-9B74-32803F6C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latin typeface="Rockwell"/>
              </a:rPr>
              <a:t>System that takes photo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D1B9494-3865-469D-964A-B5C312D16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357780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511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96AD7-1BDA-4E4F-88E3-E0D114F9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898" y="1339827"/>
            <a:ext cx="61436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Rockwell"/>
              </a:rPr>
              <a:t>System that marks the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A773-CC00-4A0E-B1A2-14E6DE49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898" y="3203910"/>
            <a:ext cx="6143625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bg1">
                    <a:alpha val="80000"/>
                  </a:schemeClr>
                </a:solidFill>
                <a:latin typeface="Rockwell"/>
              </a:rPr>
              <a:t>Contains the following systems inside it</a:t>
            </a: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latin typeface="Rockwell"/>
              </a:rPr>
              <a:t>System that receives the photo</a:t>
            </a: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latin typeface="Rockwell"/>
              </a:rPr>
              <a:t>System that runs the face detection algorithm that outputs “m” detected faces </a:t>
            </a: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latin typeface="Rockwell"/>
              </a:rPr>
              <a:t>System that outputs a descriptor for “m” faces</a:t>
            </a: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latin typeface="Rockwell"/>
              </a:rPr>
              <a:t>System that iterates through “m” descriptor and marks the attendance</a:t>
            </a:r>
          </a:p>
          <a:p>
            <a:endParaRPr lang="en-US" sz="19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5" name="Graphic 6" descr="Camera">
            <a:extLst>
              <a:ext uri="{FF2B5EF4-FFF2-40B4-BE49-F238E27FC236}">
                <a16:creationId xmlns:a16="http://schemas.microsoft.com/office/drawing/2014/main" id="{6D95F64C-FCB3-47EE-AC4B-6AD058C4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939" y="1833386"/>
            <a:ext cx="3497262" cy="34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9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24FD5-FCE3-4360-B66D-1A725C23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explanation about a few systems that is inside the sub systems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Flowchart">
            <a:extLst>
              <a:ext uri="{FF2B5EF4-FFF2-40B4-BE49-F238E27FC236}">
                <a16:creationId xmlns:a16="http://schemas.microsoft.com/office/drawing/2014/main" id="{0546EE1A-931F-4EFC-AEAD-A3C7F2FF1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4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A2295-5DE4-42AA-8D27-A722B6FA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latin typeface="Rockwell"/>
                <a:cs typeface="Calibri Light"/>
              </a:rPr>
              <a:t>System that marks the attendance - </a:t>
            </a:r>
            <a:br>
              <a:rPr lang="en-US" sz="3700">
                <a:solidFill>
                  <a:srgbClr val="FFFFFF"/>
                </a:solidFill>
                <a:latin typeface="Rockwell"/>
              </a:rPr>
            </a:br>
            <a:r>
              <a:rPr lang="en-US" sz="3700">
                <a:solidFill>
                  <a:srgbClr val="FFFFFF"/>
                </a:solidFill>
                <a:latin typeface="Rockwell"/>
                <a:cs typeface="Calibri Light"/>
              </a:rPr>
              <a:t>System that outputs a descriptor for “m” faces</a:t>
            </a:r>
            <a:endParaRPr lang="en-US" sz="3700">
              <a:solidFill>
                <a:srgbClr val="FFFFFF"/>
              </a:solidFill>
              <a:latin typeface="Rockwell"/>
            </a:endParaRPr>
          </a:p>
        </p:txBody>
      </p:sp>
      <p:grpSp>
        <p:nvGrpSpPr>
          <p:cNvPr id="86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A9CB-2A27-4B68-990B-76702973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latin typeface="Rockwell"/>
              </a:rPr>
              <a:t>System that iterates through the “m” detected faces and calls the following sub systems</a:t>
            </a:r>
          </a:p>
          <a:p>
            <a:r>
              <a:rPr lang="en-US" sz="1800">
                <a:solidFill>
                  <a:schemeClr val="bg1"/>
                </a:solidFill>
                <a:latin typeface="Rockwell"/>
              </a:rPr>
              <a:t>System that outputs a descriptor(fixed size) for one face (Facial recognition) </a:t>
            </a:r>
          </a:p>
          <a:p>
            <a:r>
              <a:rPr lang="en-US" sz="1800">
                <a:solidFill>
                  <a:schemeClr val="bg1"/>
                </a:solidFill>
                <a:latin typeface="Rockwell"/>
              </a:rPr>
              <a:t>System that stores these “m” descriptors 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7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1AE2E-5951-4394-AD2F-0CCE4C71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  <a:latin typeface="Rockwell"/>
              </a:rPr>
              <a:t>System that marks the attendance – </a:t>
            </a:r>
            <a:br>
              <a:rPr lang="en-US" sz="2600">
                <a:solidFill>
                  <a:srgbClr val="FFFFFF"/>
                </a:solidFill>
                <a:latin typeface="Rockwell"/>
              </a:rPr>
            </a:br>
            <a:r>
              <a:rPr lang="en-US" sz="2600">
                <a:solidFill>
                  <a:srgbClr val="FFFFFF"/>
                </a:solidFill>
                <a:latin typeface="Rockwell"/>
              </a:rPr>
              <a:t>System that iterates through “m” descriptors and marks the attendance</a:t>
            </a:r>
            <a:br>
              <a:rPr lang="en-US" sz="2600">
                <a:solidFill>
                  <a:srgbClr val="FFFFFF"/>
                </a:solidFill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EC86-95BA-4EF9-950D-054B3B7F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latin typeface="Rockwell"/>
              </a:rPr>
              <a:t>System that iterates through the database containing “n” descriptors </a:t>
            </a:r>
          </a:p>
          <a:p>
            <a:r>
              <a:rPr lang="en-US" sz="1800">
                <a:solidFill>
                  <a:schemeClr val="bg1"/>
                </a:solidFill>
                <a:latin typeface="Rockwell"/>
              </a:rPr>
              <a:t>System that checks whether 2 descriptors are same</a:t>
            </a:r>
          </a:p>
          <a:p>
            <a:r>
              <a:rPr lang="en-US" sz="1800">
                <a:solidFill>
                  <a:schemeClr val="bg1"/>
                </a:solidFill>
                <a:latin typeface="Rockwell"/>
              </a:rPr>
              <a:t>System that gives the register number of a given descriptor </a:t>
            </a:r>
          </a:p>
          <a:p>
            <a:r>
              <a:rPr lang="en-US" sz="1800">
                <a:solidFill>
                  <a:schemeClr val="bg1"/>
                </a:solidFill>
                <a:latin typeface="Rockwell"/>
              </a:rPr>
              <a:t>System that marks the attendance against the register number </a:t>
            </a:r>
          </a:p>
        </p:txBody>
      </p:sp>
    </p:spTree>
    <p:extLst>
      <p:ext uri="{BB962C8B-B14F-4D97-AF65-F5344CB8AC3E}">
        <p14:creationId xmlns:p14="http://schemas.microsoft.com/office/powerpoint/2010/main" val="35240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32508-6B86-4A7D-A45F-50F07587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Mathematical Modelling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ystem">
            <a:extLst>
              <a:ext uri="{FF2B5EF4-FFF2-40B4-BE49-F238E27FC236}">
                <a16:creationId xmlns:a16="http://schemas.microsoft.com/office/drawing/2014/main" id="{74F3EB7F-D6DA-4C68-B061-81902085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0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E409-38FB-4688-8B6B-07649728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>
                <a:latin typeface="Rockwell"/>
              </a:rPr>
              <a:t>System that takes photo - System that signals the camera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CD3E6-9C4C-4F0B-B332-464A5EB23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51" y="1825625"/>
            <a:ext cx="8549698" cy="4351338"/>
          </a:xfrm>
        </p:spPr>
      </p:pic>
    </p:spTree>
    <p:extLst>
      <p:ext uri="{BB962C8B-B14F-4D97-AF65-F5344CB8AC3E}">
        <p14:creationId xmlns:p14="http://schemas.microsoft.com/office/powerpoint/2010/main" val="190241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80A6-03CF-43A4-9141-D1046C0C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>
                <a:latin typeface="Rockwell"/>
              </a:rPr>
              <a:t>System that marks the attendance - System that outputs a descriptor(fixed size) for one face (Facial recognition) 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B8565-B0EF-4A50-9E95-F54C1033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2372291"/>
            <a:ext cx="9974067" cy="3258005"/>
          </a:xfrm>
        </p:spPr>
      </p:pic>
    </p:spTree>
    <p:extLst>
      <p:ext uri="{BB962C8B-B14F-4D97-AF65-F5344CB8AC3E}">
        <p14:creationId xmlns:p14="http://schemas.microsoft.com/office/powerpoint/2010/main" val="319879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2304-0136-4715-9EF5-C9237713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>
                <a:latin typeface="Rockwell"/>
              </a:rPr>
              <a:t>System that marks the attendance - System that checks whether 2 descriptors are same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398D9-5D82-408B-AA25-10D8ADF2D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59" y="1825625"/>
            <a:ext cx="8658552" cy="4667250"/>
          </a:xfrm>
        </p:spPr>
      </p:pic>
    </p:spTree>
    <p:extLst>
      <p:ext uri="{BB962C8B-B14F-4D97-AF65-F5344CB8AC3E}">
        <p14:creationId xmlns:p14="http://schemas.microsoft.com/office/powerpoint/2010/main" val="17832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Rockwell"/>
              </a:rPr>
              <a:t>Existing problem </a:t>
            </a: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A484414-B428-4A04-90AF-0DFAE5A70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52449"/>
            <a:ext cx="5753102" cy="5753102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9" y="2400304"/>
            <a:ext cx="4635609" cy="344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ckwell"/>
              </a:rPr>
              <a:t>Student’s attendance in the classroom is a very an important task. </a:t>
            </a:r>
          </a:p>
          <a:p>
            <a:r>
              <a:rPr lang="en-US" sz="2000" dirty="0">
                <a:solidFill>
                  <a:schemeClr val="bg1"/>
                </a:solidFill>
                <a:latin typeface="Rockwell"/>
              </a:rPr>
              <a:t>The existing method of taking attendance consumes a finite of amount of time which can be used for other productive action.</a:t>
            </a:r>
          </a:p>
          <a:p>
            <a:r>
              <a:rPr lang="en-US" sz="2000" dirty="0">
                <a:solidFill>
                  <a:schemeClr val="bg1"/>
                </a:solidFill>
                <a:latin typeface="Rockwell"/>
              </a:rPr>
              <a:t>We are focused on addressing this problem on schools and universities only. 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33410-CC78-427C-9443-2C1EF32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138FF672-0367-4D58-9AC4-5152A1998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67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12A5-21A0-4E6B-AEB9-68EDB678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b="1">
                <a:solidFill>
                  <a:srgbClr val="FEFFFF"/>
                </a:solidFill>
                <a:latin typeface="Rockwell"/>
                <a:cs typeface="Calibri"/>
              </a:rPr>
              <a:t>1</a:t>
            </a:r>
            <a:r>
              <a:rPr lang="en-US" sz="1900" b="1" baseline="30000">
                <a:solidFill>
                  <a:srgbClr val="FEFFFF"/>
                </a:solidFill>
                <a:latin typeface="Rockwell"/>
                <a:cs typeface="Calibri"/>
              </a:rPr>
              <a:t>st</a:t>
            </a:r>
            <a:r>
              <a:rPr lang="en-US" sz="1900" b="1">
                <a:solidFill>
                  <a:srgbClr val="FEFFFF"/>
                </a:solidFill>
                <a:latin typeface="Rockwell"/>
                <a:cs typeface="Calibri"/>
              </a:rPr>
              <a:t> Objective </a:t>
            </a:r>
          </a:p>
          <a:p>
            <a:r>
              <a:rPr lang="en-US" sz="1900">
                <a:solidFill>
                  <a:srgbClr val="FEFFFF"/>
                </a:solidFill>
                <a:latin typeface="Rockwell"/>
              </a:rPr>
              <a:t>One camera </a:t>
            </a:r>
            <a:endParaRPr lang="en-US" sz="1900">
              <a:solidFill>
                <a:srgbClr val="FEFFFF"/>
              </a:solidFill>
              <a:latin typeface="Rockwell"/>
              <a:cs typeface="Calibri"/>
            </a:endParaRPr>
          </a:p>
          <a:p>
            <a:r>
              <a:rPr lang="en-US" sz="1900">
                <a:solidFill>
                  <a:srgbClr val="FEFFFF"/>
                </a:solidFill>
                <a:latin typeface="Rockwell"/>
              </a:rPr>
              <a:t>One person to stand before the camera </a:t>
            </a:r>
          </a:p>
          <a:p>
            <a:r>
              <a:rPr lang="en-US" sz="1900">
                <a:solidFill>
                  <a:srgbClr val="FEFFFF"/>
                </a:solidFill>
                <a:latin typeface="Rockwell"/>
              </a:rPr>
              <a:t>Detect the face in the image and run the face recognition</a:t>
            </a:r>
          </a:p>
          <a:p>
            <a:pPr marL="0" indent="0">
              <a:buNone/>
            </a:pPr>
            <a:endParaRPr lang="en-US" sz="1900">
              <a:solidFill>
                <a:srgbClr val="FEFFFF"/>
              </a:solidFill>
              <a:latin typeface="Rockwel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b="1">
                <a:solidFill>
                  <a:srgbClr val="FEFFFF"/>
                </a:solidFill>
                <a:latin typeface="Rockwell"/>
                <a:ea typeface="+mn-lt"/>
                <a:cs typeface="+mn-lt"/>
              </a:rPr>
              <a:t> 2</a:t>
            </a:r>
            <a:r>
              <a:rPr lang="en-US" sz="1900" b="1" baseline="30000">
                <a:solidFill>
                  <a:srgbClr val="FEFFFF"/>
                </a:solidFill>
                <a:latin typeface="Rockwell"/>
                <a:ea typeface="+mn-lt"/>
                <a:cs typeface="+mn-lt"/>
              </a:rPr>
              <a:t>nd</a:t>
            </a:r>
            <a:r>
              <a:rPr lang="en-US" sz="1900" b="1">
                <a:solidFill>
                  <a:srgbClr val="FEFFFF"/>
                </a:solidFill>
                <a:latin typeface="Rockwell"/>
                <a:ea typeface="+mn-lt"/>
                <a:cs typeface="+mn-lt"/>
              </a:rPr>
              <a:t> Objective </a:t>
            </a:r>
          </a:p>
          <a:p>
            <a:pPr>
              <a:buFont typeface="Arial"/>
              <a:buChar char="•"/>
            </a:pPr>
            <a:r>
              <a:rPr lang="en-US" sz="1900">
                <a:solidFill>
                  <a:srgbClr val="FEFFFF"/>
                </a:solidFill>
                <a:latin typeface="Rockwell"/>
                <a:ea typeface="+mn-lt"/>
                <a:cs typeface="+mn-lt"/>
              </a:rPr>
              <a:t>One person </a:t>
            </a:r>
            <a:endParaRPr lang="en-US" sz="1900">
              <a:solidFill>
                <a:srgbClr val="FEFFFF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900">
                <a:solidFill>
                  <a:srgbClr val="FEFFFF"/>
                </a:solidFill>
                <a:latin typeface="Rockwell"/>
                <a:ea typeface="+mn-lt"/>
                <a:cs typeface="+mn-lt"/>
              </a:rPr>
              <a:t>A group of people </a:t>
            </a:r>
            <a:endParaRPr lang="en-US" sz="1900">
              <a:solidFill>
                <a:srgbClr val="FEFFFF"/>
              </a:solidFill>
              <a:cs typeface="Calibri"/>
            </a:endParaRPr>
          </a:p>
          <a:p>
            <a:r>
              <a:rPr lang="en-US" sz="1900">
                <a:solidFill>
                  <a:srgbClr val="FEFFFF"/>
                </a:solidFill>
                <a:latin typeface="Rockwell"/>
                <a:ea typeface="+mn-lt"/>
                <a:cs typeface="+mn-lt"/>
              </a:rPr>
              <a:t>Run a face detection model to find the faces in the picture and face recognition algorithm against it</a:t>
            </a:r>
          </a:p>
          <a:p>
            <a:endParaRPr lang="en-US" sz="1900">
              <a:solidFill>
                <a:srgbClr val="FE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993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23C6-D4BE-4AB4-AF2A-24DE668C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9"/>
            <a:ext cx="6300975" cy="4367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b="1">
                <a:latin typeface="Rockwell"/>
                <a:ea typeface="+mn-lt"/>
                <a:cs typeface="+mn-lt"/>
              </a:rPr>
              <a:t>3</a:t>
            </a:r>
            <a:r>
              <a:rPr lang="en-US" sz="1700" b="1" baseline="30000">
                <a:latin typeface="Rockwell"/>
                <a:ea typeface="+mn-lt"/>
                <a:cs typeface="+mn-lt"/>
              </a:rPr>
              <a:t>rd</a:t>
            </a:r>
            <a:r>
              <a:rPr lang="en-US" sz="1700" b="1">
                <a:latin typeface="Rockwell"/>
                <a:ea typeface="+mn-lt"/>
                <a:cs typeface="+mn-lt"/>
              </a:rPr>
              <a:t> Objective </a:t>
            </a:r>
            <a:endParaRPr lang="en-US" sz="1700" b="1">
              <a:latin typeface="Rockwell"/>
            </a:endParaRPr>
          </a:p>
          <a:p>
            <a:r>
              <a:rPr lang="en-US" sz="1700">
                <a:latin typeface="Rockwell"/>
              </a:rPr>
              <a:t>Try different face detection algorithms </a:t>
            </a:r>
            <a:endParaRPr lang="en-US" sz="1700">
              <a:latin typeface="Rockwell"/>
              <a:cs typeface="Calibri"/>
            </a:endParaRPr>
          </a:p>
          <a:p>
            <a:r>
              <a:rPr lang="en-US" sz="1700">
                <a:latin typeface="Rockwell"/>
              </a:rPr>
              <a:t>Select the algorithm which has lowest false negatives </a:t>
            </a:r>
          </a:p>
          <a:p>
            <a:r>
              <a:rPr lang="en-US" sz="1700">
                <a:latin typeface="Rockwell"/>
              </a:rPr>
              <a:t>Note down other metrics like </a:t>
            </a:r>
          </a:p>
          <a:p>
            <a:pPr lvl="1"/>
            <a:r>
              <a:rPr lang="en-US" sz="1700">
                <a:latin typeface="Rockwell"/>
              </a:rPr>
              <a:t>The least dimension of the facial image that is required for the face detection algorithm.</a:t>
            </a:r>
            <a:endParaRPr lang="en-US" sz="1700">
              <a:latin typeface="Rockwell"/>
              <a:ea typeface="+mn-lt"/>
              <a:cs typeface="+mn-lt"/>
            </a:endParaRPr>
          </a:p>
          <a:p>
            <a:pPr lvl="1"/>
            <a:endParaRPr lang="en-US" sz="1700">
              <a:latin typeface="Rockwel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 b="1">
                <a:latin typeface="Rockwell"/>
                <a:ea typeface="+mn-lt"/>
                <a:cs typeface="+mn-lt"/>
              </a:rPr>
              <a:t>4</a:t>
            </a:r>
            <a:r>
              <a:rPr lang="en-US" sz="1700" b="1" baseline="30000">
                <a:latin typeface="Rockwell"/>
                <a:ea typeface="+mn-lt"/>
                <a:cs typeface="+mn-lt"/>
              </a:rPr>
              <a:t>th</a:t>
            </a:r>
            <a:r>
              <a:rPr lang="en-US" sz="1700" b="1">
                <a:latin typeface="Rockwell"/>
                <a:ea typeface="+mn-lt"/>
                <a:cs typeface="+mn-lt"/>
              </a:rPr>
              <a:t> Objective </a:t>
            </a:r>
            <a:endParaRPr lang="en-US" sz="1700" b="1">
              <a:latin typeface="Rockwell"/>
              <a:cs typeface="Calibri" panose="020F0502020204030204"/>
            </a:endParaRPr>
          </a:p>
          <a:p>
            <a:r>
              <a:rPr lang="en-US" sz="1700">
                <a:latin typeface="Rockwell"/>
                <a:ea typeface="+mn-lt"/>
                <a:cs typeface="+mn-lt"/>
              </a:rPr>
              <a:t>Design the camera position , the angle etc.</a:t>
            </a:r>
            <a:endParaRPr lang="en-US" sz="1700">
              <a:latin typeface="Rockwell"/>
              <a:cs typeface="Calibri"/>
            </a:endParaRPr>
          </a:p>
          <a:p>
            <a:r>
              <a:rPr lang="en-US" sz="1700">
                <a:latin typeface="Rockwell"/>
                <a:ea typeface="+mn-lt"/>
                <a:cs typeface="+mn-lt"/>
              </a:rPr>
              <a:t>The algorithm that was decided on 3</a:t>
            </a:r>
            <a:r>
              <a:rPr lang="en-US" sz="1700" baseline="30000">
                <a:latin typeface="Rockwell"/>
                <a:ea typeface="+mn-lt"/>
                <a:cs typeface="+mn-lt"/>
              </a:rPr>
              <a:t>rd</a:t>
            </a:r>
            <a:r>
              <a:rPr lang="en-US" sz="1700">
                <a:latin typeface="Rockwell"/>
                <a:ea typeface="+mn-lt"/>
                <a:cs typeface="+mn-lt"/>
              </a:rPr>
              <a:t> objective to be used here to test  the camera angle and other metrics like finding how many persons can be covered.</a:t>
            </a:r>
          </a:p>
        </p:txBody>
      </p:sp>
    </p:spTree>
    <p:extLst>
      <p:ext uri="{BB962C8B-B14F-4D97-AF65-F5344CB8AC3E}">
        <p14:creationId xmlns:p14="http://schemas.microsoft.com/office/powerpoint/2010/main" val="83200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FC1D-AD0E-4548-B97F-C2126D94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EFFFF"/>
                </a:solidFill>
                <a:latin typeface="Rockwell"/>
                <a:ea typeface="+mn-lt"/>
                <a:cs typeface="+mn-lt"/>
              </a:rPr>
              <a:t>5</a:t>
            </a:r>
            <a:r>
              <a:rPr lang="en-US" sz="2400" b="1" baseline="30000" dirty="0">
                <a:solidFill>
                  <a:srgbClr val="FEFFFF"/>
                </a:solidFill>
                <a:latin typeface="Rockwell"/>
                <a:ea typeface="+mn-lt"/>
                <a:cs typeface="+mn-lt"/>
              </a:rPr>
              <a:t>th</a:t>
            </a:r>
            <a:r>
              <a:rPr lang="en-US" sz="2400" b="1" dirty="0">
                <a:solidFill>
                  <a:srgbClr val="FEFFFF"/>
                </a:solidFill>
                <a:latin typeface="Rockwell"/>
                <a:ea typeface="+mn-lt"/>
                <a:cs typeface="+mn-lt"/>
              </a:rPr>
              <a:t> objective </a:t>
            </a:r>
            <a:endParaRPr lang="en-US" sz="2400" b="1" dirty="0">
              <a:solidFill>
                <a:srgbClr val="FEFFFF"/>
              </a:solidFill>
              <a:latin typeface="Rockwell"/>
              <a:cs typeface="Calibri" panose="020F0502020204030204"/>
            </a:endParaRPr>
          </a:p>
          <a:p>
            <a:r>
              <a:rPr lang="en-US" sz="2400" dirty="0">
                <a:solidFill>
                  <a:srgbClr val="FEFFFF"/>
                </a:solidFill>
                <a:latin typeface="Rockwell"/>
              </a:rPr>
              <a:t>Find the best camera angle and algorithm (both face detection and face recognition) that has reduced false negatives, is fast etc. </a:t>
            </a:r>
          </a:p>
          <a:p>
            <a:r>
              <a:rPr lang="en-US" sz="2400" dirty="0">
                <a:solidFill>
                  <a:srgbClr val="FEFFFF"/>
                </a:solidFill>
                <a:latin typeface="Rockwell"/>
              </a:rPr>
              <a:t>Iterate through 3 and 4 objective to find the best combination of camera and algorithm</a:t>
            </a:r>
          </a:p>
        </p:txBody>
      </p:sp>
    </p:spTree>
    <p:extLst>
      <p:ext uri="{BB962C8B-B14F-4D97-AF65-F5344CB8AC3E}">
        <p14:creationId xmlns:p14="http://schemas.microsoft.com/office/powerpoint/2010/main" val="189144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1FA27-C5C7-4A78-A1F2-5CE87A8F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</a:t>
            </a: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5" descr="Warning">
            <a:extLst>
              <a:ext uri="{FF2B5EF4-FFF2-40B4-BE49-F238E27FC236}">
                <a16:creationId xmlns:a16="http://schemas.microsoft.com/office/drawing/2014/main" id="{A9F83211-A6FC-4CAA-B80B-6C59D9C5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8DF6D-B878-48A2-AF9C-E1E9CE8F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Rockwell"/>
              </a:rPr>
              <a:t>Camera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CA8113-9ADE-4369-8EE8-8873D275B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8400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87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D73AC-0356-4B99-832F-31B3CE95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Rockwell"/>
              </a:rPr>
              <a:t>Face detection and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12ED-8D69-4469-AE75-A350758C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rgbClr val="FFFFFF"/>
                </a:solidFill>
                <a:latin typeface="Rockwell"/>
              </a:rPr>
              <a:t>The face or faces should not be covered.</a:t>
            </a:r>
          </a:p>
          <a:p>
            <a:r>
              <a:rPr lang="en-US" sz="2600">
                <a:solidFill>
                  <a:srgbClr val="FFFFFF"/>
                </a:solidFill>
                <a:latin typeface="Rockwell"/>
              </a:rPr>
              <a:t>There is a maximum distance till which a student can sit for the camera to detect the face beyond that facial recognition won't work.</a:t>
            </a:r>
          </a:p>
          <a:p>
            <a:r>
              <a:rPr lang="en-US" sz="2600">
                <a:solidFill>
                  <a:srgbClr val="FFFFFF"/>
                </a:solidFill>
                <a:latin typeface="Rockwell"/>
              </a:rPr>
              <a:t>When the photo is taken if he/she covers their face then the algorithm can miss the attendance of the person in that time frame.</a:t>
            </a:r>
          </a:p>
          <a:p>
            <a:r>
              <a:rPr lang="en-US" sz="2600">
                <a:solidFill>
                  <a:srgbClr val="FFFFFF"/>
                </a:solidFill>
                <a:latin typeface="Rockwell"/>
              </a:rPr>
              <a:t>If physical characteristics of people change over time — if they gain weight, lose their hair, grow a beard or start wearing glasses, it is tough for face recognition.</a:t>
            </a:r>
          </a:p>
        </p:txBody>
      </p:sp>
    </p:spTree>
    <p:extLst>
      <p:ext uri="{BB962C8B-B14F-4D97-AF65-F5344CB8AC3E}">
        <p14:creationId xmlns:p14="http://schemas.microsoft.com/office/powerpoint/2010/main" val="530119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54D5F-4656-401F-9EC3-506C78D8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Conceptual Design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F1740D8B-B571-433F-846C-D5D4FE910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5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D85A2-03C7-4068-9742-7DFB61A4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latin typeface="Rockwell"/>
              </a:rPr>
              <a:t>3 Questions </a:t>
            </a:r>
            <a:endParaRPr lang="en-US" sz="4800">
              <a:solidFill>
                <a:srgbClr val="FFFFFF"/>
              </a:solidFill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19DF-261D-4C86-A8C8-BB98DB26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latin typeface="Rockwell"/>
              </a:rPr>
              <a:t>What are the needs</a:t>
            </a:r>
          </a:p>
          <a:p>
            <a:pPr lvl="1"/>
            <a:r>
              <a:rPr lang="en-US" sz="1700">
                <a:solidFill>
                  <a:schemeClr val="bg1"/>
                </a:solidFill>
                <a:latin typeface="Rockwell"/>
              </a:rPr>
              <a:t>A reliable system which identifies which student is present in the classroom and gives the attendance based on his presence </a:t>
            </a:r>
          </a:p>
          <a:p>
            <a:r>
              <a:rPr lang="en-US" sz="1700">
                <a:solidFill>
                  <a:schemeClr val="bg1"/>
                </a:solidFill>
                <a:latin typeface="Rockwell"/>
              </a:rPr>
              <a:t>How can the needs be met </a:t>
            </a:r>
          </a:p>
          <a:p>
            <a:pPr lvl="1"/>
            <a:r>
              <a:rPr lang="en-US" sz="1700">
                <a:solidFill>
                  <a:schemeClr val="bg1"/>
                </a:solidFill>
                <a:latin typeface="Rockwell"/>
              </a:rPr>
              <a:t>uses a camera that takes photo of a group of students, and then uses facial recognition for marking attendance for a student</a:t>
            </a:r>
          </a:p>
          <a:p>
            <a:r>
              <a:rPr lang="en-US" sz="1700">
                <a:solidFill>
                  <a:schemeClr val="bg1"/>
                </a:solidFill>
                <a:latin typeface="Rockwell"/>
              </a:rPr>
              <a:t>How well the needs are met</a:t>
            </a:r>
          </a:p>
          <a:p>
            <a:pPr lvl="1"/>
            <a:r>
              <a:rPr lang="en-US" sz="1700">
                <a:solidFill>
                  <a:schemeClr val="bg1"/>
                </a:solidFill>
                <a:latin typeface="Rockwell"/>
              </a:rPr>
              <a:t>found that facial recognition overcomes some of the problems that exist in the previously mentioned bio metric attendance systems subjected to the constraints mentioned in the previous slides</a:t>
            </a:r>
          </a:p>
          <a:p>
            <a:pPr lvl="1"/>
            <a:endParaRPr lang="en-US" sz="1700">
              <a:solidFill>
                <a:schemeClr val="bg1"/>
              </a:solidFill>
              <a:latin typeface="Rockwell"/>
            </a:endParaRPr>
          </a:p>
          <a:p>
            <a:pPr lvl="1"/>
            <a:endParaRPr lang="en-US" sz="1700">
              <a:solidFill>
                <a:schemeClr val="bg1"/>
              </a:solidFill>
            </a:endParaRPr>
          </a:p>
          <a:p>
            <a:pPr lvl="1"/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36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D848A-DDE7-4672-BFE8-B0DB5EF3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basic block diagram 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5" descr="Lock Outline">
            <a:extLst>
              <a:ext uri="{FF2B5EF4-FFF2-40B4-BE49-F238E27FC236}">
                <a16:creationId xmlns:a16="http://schemas.microsoft.com/office/drawing/2014/main" id="{9B63D4CF-1E22-45BC-A470-1CCFBB8B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Rockwell"/>
              </a:rPr>
              <a:t>Motivation 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3B582A-C6E6-44FC-A5EC-4CC0D8EB6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74117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866D99-51B5-44EF-AF42-18ABE4E1C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42" y="115019"/>
            <a:ext cx="7710644" cy="66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7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4FCE-BE33-414A-B187-470CBF4F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latin typeface="Rockwell"/>
              </a:rPr>
              <a:t>Our implementation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830-B96F-4C7A-A131-17CD6CAC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latin typeface="Rockwell"/>
              </a:rPr>
              <a:t>Using this 2 algorithms </a:t>
            </a:r>
          </a:p>
          <a:p>
            <a:pPr lvl="1"/>
            <a:r>
              <a:rPr lang="en-US">
                <a:solidFill>
                  <a:srgbClr val="FEFFFF"/>
                </a:solidFill>
                <a:latin typeface="Rockwell"/>
              </a:rPr>
              <a:t>Facial detection - DLIB HOG (Histogram of Oriented Gradients) </a:t>
            </a:r>
          </a:p>
          <a:p>
            <a:pPr lvl="1"/>
            <a:r>
              <a:rPr lang="en-US">
                <a:solidFill>
                  <a:srgbClr val="FEFFFF"/>
                </a:solidFill>
                <a:latin typeface="Rockwell"/>
              </a:rPr>
              <a:t>Facial recognition – Facenet (A deep learning based model that has 128 descriptors ) </a:t>
            </a:r>
          </a:p>
          <a:p>
            <a:r>
              <a:rPr lang="en-US" sz="2400">
                <a:solidFill>
                  <a:srgbClr val="FEFFFF"/>
                </a:solidFill>
                <a:latin typeface="Rockwell"/>
              </a:rPr>
              <a:t>Raspberry pi can be programmed to perform the role of all the major sub systems discussed before </a:t>
            </a:r>
          </a:p>
          <a:p>
            <a:endParaRPr lang="en-US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169373-E625-4BAD-B93B-3BA93BE5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0C38D-B3C2-4721-ACF7-59EE3519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248" y="115214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700" b="0" i="0">
                <a:effectLst/>
              </a:rPr>
            </a:br>
            <a:br>
              <a:rPr lang="en-US" sz="2700" b="0" i="0">
                <a:effectLst/>
              </a:rPr>
            </a:br>
            <a:r>
              <a:rPr lang="en-US" sz="2700" b="0" i="0">
                <a:effectLst/>
              </a:rPr>
              <a:t>Raspberry Pi 8MP Camera Module V2 with Cable</a:t>
            </a:r>
            <a:br>
              <a:rPr lang="en-US" sz="2700" b="0" i="0">
                <a:effectLst/>
              </a:rPr>
            </a:br>
            <a:br>
              <a:rPr lang="en-US" sz="2700" b="0" i="0">
                <a:effectLst/>
              </a:rPr>
            </a:br>
            <a:r>
              <a:rPr lang="en-US" sz="2700"/>
              <a:t> 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5087E-7289-48BF-937D-42007DBD52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/>
          <a:stretch/>
        </p:blipFill>
        <p:spPr bwMode="auto">
          <a:xfrm>
            <a:off x="604064" y="10"/>
            <a:ext cx="670199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2DF00571-E53F-4406-874C-D5333B3E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805A8E07-08A3-48C5-A937-BA5C099EB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BD95D223-D0F4-4A5A-A97F-904E11575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C234CFCF-E56D-4C71-AEA5-41C17CD2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4EE72264-410F-4071-B6A9-A94E1050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38730288-0A00-4A97-8CE6-E7DFE81E3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4EDA3E11-9FAA-4CBF-9FC7-A75068E7B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7327A321-A57A-4019-AC19-30C3FEDE0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45B013C8-DE8B-4D46-A566-8925FF2AB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D70623DD-9665-463E-9FF2-E11E7676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EF230DD2-4D19-4039-A31E-475B2471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A0DE572C-1F7E-41DF-B316-6D79DD003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5E93974-7575-4E1C-BB69-30CDE7C14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B02B977-55BB-4684-B6DC-50B49F2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B8A7D2FD-4604-411A-8446-AAD738B9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2FC67E06-3570-4522-8495-454D7C87E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E6A1839D-1BE9-41CB-B29B-AF529145D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0C714F7-E8CA-484B-8A29-E3194EC7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B4E21E71-D285-4AED-AA11-100533981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13568E8F-C4DD-4452-A8BE-CDC9A4FE4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6ABD5AB-B13C-4AA9-9066-E872473A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860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F6EA2-7A5E-4C7C-8C8F-51AB275A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Raspberry pi 4 (4GB RAM)</a:t>
            </a:r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Raspberry Pi 4, 4GB RAM, Your Tiny, Dual-Display, Desktop Computer">
            <a:extLst>
              <a:ext uri="{FF2B5EF4-FFF2-40B4-BE49-F238E27FC236}">
                <a16:creationId xmlns:a16="http://schemas.microsoft.com/office/drawing/2014/main" id="{C325537F-C870-4113-8720-034E1FE642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083"/>
          <a:stretch/>
        </p:blipFill>
        <p:spPr bwMode="auto">
          <a:xfrm>
            <a:off x="1258859" y="1120046"/>
            <a:ext cx="5635819" cy="35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68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8174B-5377-4E72-9B2C-19717826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Estimated Cost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2DE81-D796-4D50-B3A6-2669AC00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008"/>
          <a:stretch/>
        </p:blipFill>
        <p:spPr>
          <a:xfrm>
            <a:off x="660280" y="2645533"/>
            <a:ext cx="10334273" cy="264377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9EC14-645B-497C-9F88-D5583807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>
                <a:latin typeface="Rockwell"/>
              </a:rPr>
              <a:t>Future work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C41D-03BB-441C-83C0-0DA55421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latin typeface="Rockwell"/>
              </a:rPr>
              <a:t>In the future we can implement a separate system for running face recognition, connecting the system in class with the other system wirelessly </a:t>
            </a:r>
          </a:p>
          <a:p>
            <a:r>
              <a:rPr lang="en-US" sz="2200">
                <a:latin typeface="Rockwell"/>
              </a:rPr>
              <a:t>Using lidar we can try to improve the facial recognition algorithm which depends on 2D image </a:t>
            </a:r>
          </a:p>
          <a:p>
            <a:r>
              <a:rPr lang="en-US" sz="2200">
                <a:latin typeface="Rockwell"/>
              </a:rPr>
              <a:t>An IR lidar will enable us to detect face even in darkness </a:t>
            </a:r>
          </a:p>
          <a:p>
            <a:r>
              <a:rPr lang="en-US" sz="2200">
                <a:latin typeface="Rockwell"/>
              </a:rPr>
              <a:t>Also we will try to integrate surveillance into this system </a:t>
            </a:r>
          </a:p>
        </p:txBody>
      </p:sp>
    </p:spTree>
    <p:extLst>
      <p:ext uri="{BB962C8B-B14F-4D97-AF65-F5344CB8AC3E}">
        <p14:creationId xmlns:p14="http://schemas.microsoft.com/office/powerpoint/2010/main" val="2010260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8EBEF-4A61-4605-B5A1-076D208E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>
                <a:latin typeface="Rockwell"/>
              </a:rPr>
              <a:t>References </a:t>
            </a:r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8A99-6C8D-4AF5-8F96-84A8599C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b="0" i="0" u="none" strike="noStrike" baseline="0">
                <a:latin typeface="Rockwell"/>
              </a:rPr>
              <a:t>C. Ding and D. Tao. Trunk-branch ensemble convolutional neural networks for video-based face recognition. IEEE Trans Pattern Anal Mach Intell, 40(4):1002–1014, apr 2018.</a:t>
            </a:r>
          </a:p>
          <a:p>
            <a:r>
              <a:rPr lang="en-US" sz="1500" b="0" i="0" u="none" strike="noStrike" baseline="0">
                <a:latin typeface="Rockwell"/>
              </a:rPr>
              <a:t>Y. Chen, Y. Tai, X. Liu, C. Shen, and J. Yang. FSRNet: End-to-end learning face super-resolution with facial priors. In 2018 IEEE Conference on Computer Vision and Pattern Recognition (CVPR). IEEE, 2018.</a:t>
            </a:r>
          </a:p>
          <a:p>
            <a:r>
              <a:rPr lang="en-US" sz="1500" b="0" i="0" u="none" strike="noStrike" baseline="0">
                <a:latin typeface="Rockwell"/>
                <a:hlinkClick r:id="rId2"/>
              </a:rPr>
              <a:t>https://www.learnopencv.com/face-detection-opencv-dlib-and-deep-learning-c-python/</a:t>
            </a:r>
            <a:endParaRPr lang="en-US" sz="1500" b="0" i="0" u="none" strike="noStrike" baseline="0">
              <a:latin typeface="Rockwell"/>
            </a:endParaRPr>
          </a:p>
          <a:p>
            <a:r>
              <a:rPr lang="en-US" sz="1500" b="0" i="0" u="none" strike="noStrike" baseline="0">
                <a:latin typeface="Rockwell"/>
                <a:hlinkClick r:id="rId3"/>
              </a:rPr>
              <a:t>https://www.electronicscomp.com/raspberry-pi-8mp-noir-camera-module-v2-india?gclid=CjwKCAiA2O39BRBjEiwApB2Ikjhc_K3Lxq-xtrgZNZA4mhJy12pRJj8mdGWV0sX2t-iGZRdeBfWyRBoCfuAQAvD_BwE</a:t>
            </a:r>
            <a:endParaRPr lang="en-US" sz="1500" b="0" i="0" u="none" strike="noStrike" baseline="0">
              <a:latin typeface="Rockwell"/>
            </a:endParaRPr>
          </a:p>
          <a:p>
            <a:endParaRPr lang="en-US" sz="1500" b="0" i="0" u="none" strike="noStrike" baseline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397548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02BC88C-7F3B-4D58-870D-8F998AFAC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7AE2-59C8-434F-8D14-8F7D1A17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Survey 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28CC736C-28FC-4340-A9FB-F1F8538E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  <a:latin typeface="Rockwell"/>
              </a:rPr>
              <a:t>Existing Recognition systems</a:t>
            </a:r>
          </a:p>
        </p:txBody>
      </p:sp>
      <p:cxnSp>
        <p:nvCxnSpPr>
          <p:cNvPr id="82" name="Straight Connector 7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28212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solidFill>
                  <a:schemeClr val="bg1"/>
                </a:solidFill>
                <a:latin typeface="Rockwell"/>
              </a:rPr>
              <a:t>Fingerprint based recognition system</a:t>
            </a:r>
          </a:p>
          <a:p>
            <a:pPr lvl="1"/>
            <a:r>
              <a:rPr lang="en-US" sz="1900">
                <a:solidFill>
                  <a:schemeClr val="bg1"/>
                </a:solidFill>
                <a:latin typeface="Rockwell"/>
              </a:rPr>
              <a:t>Distracts the attention of students during lecture time </a:t>
            </a:r>
          </a:p>
          <a:p>
            <a:pPr lvl="1"/>
            <a:r>
              <a:rPr lang="en-US" sz="1900">
                <a:solidFill>
                  <a:schemeClr val="bg1"/>
                </a:solidFill>
                <a:latin typeface="Rockwell"/>
              </a:rPr>
              <a:t>Queuing takes place </a:t>
            </a:r>
          </a:p>
          <a:p>
            <a:r>
              <a:rPr lang="en-US" sz="1900">
                <a:solidFill>
                  <a:schemeClr val="bg1"/>
                </a:solidFill>
                <a:latin typeface="Rockwell"/>
              </a:rPr>
              <a:t>RFID based recognition</a:t>
            </a:r>
          </a:p>
          <a:p>
            <a:pPr lvl="1"/>
            <a:r>
              <a:rPr lang="en-US" sz="1900">
                <a:solidFill>
                  <a:schemeClr val="bg1"/>
                </a:solidFill>
                <a:latin typeface="Rockwell"/>
              </a:rPr>
              <a:t>Possibilities that Fraudulent may occur</a:t>
            </a:r>
          </a:p>
          <a:p>
            <a:pPr lvl="1"/>
            <a:r>
              <a:rPr lang="en-US" sz="1900">
                <a:solidFill>
                  <a:schemeClr val="bg1"/>
                </a:solidFill>
                <a:latin typeface="Rockwell"/>
              </a:rPr>
              <a:t>Cheat the system by giving proxy (for example a student misuse it by wearing another student’s ID card ) </a:t>
            </a:r>
          </a:p>
          <a:p>
            <a:r>
              <a:rPr lang="en-US" sz="1900">
                <a:solidFill>
                  <a:schemeClr val="bg1"/>
                </a:solidFill>
                <a:latin typeface="Rockwell"/>
              </a:rPr>
              <a:t>IRIS based recognition system </a:t>
            </a:r>
          </a:p>
          <a:p>
            <a:pPr lvl="1"/>
            <a:r>
              <a:rPr lang="en-US" sz="1900">
                <a:solidFill>
                  <a:schemeClr val="bg1"/>
                </a:solidFill>
                <a:latin typeface="Rockwell"/>
              </a:rPr>
              <a:t>Can't use a regular camera </a:t>
            </a:r>
          </a:p>
          <a:p>
            <a:pPr lvl="1"/>
            <a:r>
              <a:rPr lang="en-US" sz="1900">
                <a:solidFill>
                  <a:schemeClr val="bg1"/>
                </a:solidFill>
                <a:latin typeface="Rockwell"/>
              </a:rPr>
              <a:t>Visible light must be minimized for maximum accuracy</a:t>
            </a:r>
          </a:p>
          <a:p>
            <a:pPr lvl="1"/>
            <a:endParaRPr lang="en-US" sz="1900">
              <a:solidFill>
                <a:schemeClr val="bg1"/>
              </a:solidFill>
            </a:endParaRPr>
          </a:p>
          <a:p>
            <a:pPr lvl="1"/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pPr lvl="1"/>
            <a:endParaRPr lang="en-US" sz="1900">
              <a:solidFill>
                <a:schemeClr val="bg1"/>
              </a:solidFill>
            </a:endParaRPr>
          </a:p>
          <a:p>
            <a:pPr lvl="1"/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>
                <a:latin typeface="Rockwell"/>
              </a:rPr>
              <a:t>Proposed work </a:t>
            </a:r>
            <a:endParaRPr lang="en-US"/>
          </a:p>
        </p:txBody>
      </p:sp>
      <p:pic>
        <p:nvPicPr>
          <p:cNvPr id="4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A4C2C0FC-B8C3-4037-8B58-1C4C5CF3D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3" r="37379" b="1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highlight>
                  <a:srgbClr val="000000"/>
                </a:highlight>
                <a:latin typeface="Rockwell"/>
              </a:rPr>
              <a:t>Attendance is monitored and marked present or absent depending upon the presence of the student inside the class at the </a:t>
            </a:r>
            <a:r>
              <a:rPr lang="en-US" sz="1900" dirty="0">
                <a:highlight>
                  <a:srgbClr val="000000"/>
                </a:highlight>
                <a:latin typeface="Rockwell"/>
                <a:ea typeface="+mn-lt"/>
                <a:cs typeface="+mn-lt"/>
              </a:rPr>
              <a:t>particular time</a:t>
            </a:r>
            <a:r>
              <a:rPr lang="en-US" sz="1900" dirty="0">
                <a:highlight>
                  <a:srgbClr val="000000"/>
                </a:highlight>
                <a:latin typeface="Rockwell"/>
              </a:rPr>
              <a:t> of lecture. </a:t>
            </a:r>
          </a:p>
          <a:p>
            <a:r>
              <a:rPr lang="en-US" sz="1900" dirty="0">
                <a:highlight>
                  <a:srgbClr val="000000"/>
                </a:highlight>
                <a:latin typeface="Rockwell"/>
              </a:rPr>
              <a:t>Our solution uses a camera that takes photo of a group of students, and then uses facial recognition for marking attendance for a student.</a:t>
            </a:r>
            <a:endParaRPr lang="en-US" sz="1900">
              <a:highlight>
                <a:srgbClr val="000000"/>
              </a:highlight>
              <a:latin typeface="Rockwell"/>
              <a:cs typeface="Calibri"/>
            </a:endParaRPr>
          </a:p>
          <a:p>
            <a:r>
              <a:rPr lang="en-US" sz="1900" dirty="0">
                <a:highlight>
                  <a:srgbClr val="000000"/>
                </a:highlight>
                <a:latin typeface="Rockwell"/>
              </a:rPr>
              <a:t>We found that facial recognition overcomes some of the problems that exist in the previously mentioned attendance systems .</a:t>
            </a:r>
          </a:p>
          <a:p>
            <a:r>
              <a:rPr lang="en-US" sz="1900" dirty="0">
                <a:highlight>
                  <a:srgbClr val="000000"/>
                </a:highlight>
                <a:latin typeface="Rockwell"/>
              </a:rPr>
              <a:t>Our solution makes sure that there is a minimal interaction between students and the attendance monitoring system .</a:t>
            </a:r>
            <a:endParaRPr lang="en-US" sz="1900">
              <a:highlight>
                <a:srgbClr val="000000"/>
              </a:highlight>
              <a:latin typeface="Rockwel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B4BF-4DC2-4DB3-8B05-BE3B10A7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000000"/>
                </a:highlight>
                <a:latin typeface="Rockwell"/>
              </a:rPr>
              <a:t>Facial recognition </a:t>
            </a:r>
            <a:endParaRPr lang="en-US">
              <a:highlight>
                <a:srgbClr val="000000"/>
              </a:highlight>
              <a:cs typeface="Calibri Light"/>
            </a:endParaRPr>
          </a:p>
        </p:txBody>
      </p:sp>
      <p:pic>
        <p:nvPicPr>
          <p:cNvPr id="4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F3E2E75C-1EEA-46D8-AA7C-38805A696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3" r="28747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25D4-93A8-4354-B463-E34A8328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highlight>
                  <a:srgbClr val="000000"/>
                </a:highlight>
                <a:latin typeface="Rockwell"/>
              </a:rPr>
              <a:t>Any facial recognition has 2 steps </a:t>
            </a:r>
          </a:p>
          <a:p>
            <a:pPr lvl="1"/>
            <a:r>
              <a:rPr lang="en-US" sz="2000">
                <a:highlight>
                  <a:srgbClr val="000000"/>
                </a:highlight>
                <a:latin typeface="Rockwell"/>
              </a:rPr>
              <a:t>Facial detection – the process of finding a face in a given image </a:t>
            </a:r>
          </a:p>
          <a:p>
            <a:pPr lvl="1"/>
            <a:r>
              <a:rPr lang="en-US" sz="2000">
                <a:highlight>
                  <a:srgbClr val="000000"/>
                </a:highlight>
                <a:latin typeface="Rockwell"/>
              </a:rPr>
              <a:t>Facial recognition – the process of identifying the person from the image of a face (example : face id in apple )</a:t>
            </a:r>
          </a:p>
          <a:p>
            <a:r>
              <a:rPr lang="en-US" sz="2000">
                <a:highlight>
                  <a:srgbClr val="000000"/>
                </a:highlight>
                <a:latin typeface="Rockwell"/>
              </a:rPr>
              <a:t>Every 5 minutes the camera takes the picture and facial recognition is done on the picture.</a:t>
            </a:r>
          </a:p>
          <a:p>
            <a:r>
              <a:rPr lang="en-US" sz="2000">
                <a:highlight>
                  <a:srgbClr val="000000"/>
                </a:highlight>
                <a:latin typeface="Rockwell"/>
              </a:rPr>
              <a:t>The process of facial recognition can be implemented in a separate computer as the burden on the camera system must be reduced. </a:t>
            </a:r>
          </a:p>
        </p:txBody>
      </p:sp>
    </p:spTree>
    <p:extLst>
      <p:ext uri="{BB962C8B-B14F-4D97-AF65-F5344CB8AC3E}">
        <p14:creationId xmlns:p14="http://schemas.microsoft.com/office/powerpoint/2010/main" val="72556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93B6F9-4D5C-4163-9C5E-5C8C30EC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r="18270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B0BF1E4-7AB7-4806-A1D7-CD319A3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An example of Facial recognition in class 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803E6-8F1F-45A2-A4AD-C711B834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 Systems</a:t>
            </a: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5" descr="Clipboard List">
            <a:extLst>
              <a:ext uri="{FF2B5EF4-FFF2-40B4-BE49-F238E27FC236}">
                <a16:creationId xmlns:a16="http://schemas.microsoft.com/office/drawing/2014/main" id="{D6D5D447-CD52-4CFA-BED8-516B73471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   STUDENT ATTENDANCE MONITORING USING  FACIAL RECOGNITION IN A CLASSROOM  25th Nov 2020  </vt:lpstr>
      <vt:lpstr>Existing problem </vt:lpstr>
      <vt:lpstr>Motivation </vt:lpstr>
      <vt:lpstr>Literature Survey </vt:lpstr>
      <vt:lpstr>Existing Recognition systems</vt:lpstr>
      <vt:lpstr>Proposed work </vt:lpstr>
      <vt:lpstr>Facial recognition </vt:lpstr>
      <vt:lpstr>An example of Facial recognition in class </vt:lpstr>
      <vt:lpstr>Sub Systems</vt:lpstr>
      <vt:lpstr>Major Sub systems</vt:lpstr>
      <vt:lpstr>System that takes photo</vt:lpstr>
      <vt:lpstr>System that marks the attendance</vt:lpstr>
      <vt:lpstr>More explanation about a few systems that is inside the sub systems</vt:lpstr>
      <vt:lpstr>System that marks the attendance -  System that outputs a descriptor for “m” faces</vt:lpstr>
      <vt:lpstr> System that marks the attendance –  System that iterates through “m” descriptors and marks the attendance </vt:lpstr>
      <vt:lpstr>Mathematical Modelling</vt:lpstr>
      <vt:lpstr>System that takes photo - System that signals the camera</vt:lpstr>
      <vt:lpstr> System that marks the attendance - System that outputs a descriptor(fixed size) for one face (Facial recognition)  </vt:lpstr>
      <vt:lpstr> System that marks the attendance - System that checks whether 2 descriptors are same </vt:lpstr>
      <vt:lpstr>Objectives</vt:lpstr>
      <vt:lpstr>PowerPoint Presentation</vt:lpstr>
      <vt:lpstr>PowerPoint Presentation</vt:lpstr>
      <vt:lpstr>PowerPoint Presentation</vt:lpstr>
      <vt:lpstr>Constraints</vt:lpstr>
      <vt:lpstr>Camera</vt:lpstr>
      <vt:lpstr>Face detection and recognition</vt:lpstr>
      <vt:lpstr>Conceptual Design</vt:lpstr>
      <vt:lpstr>3 Questions </vt:lpstr>
      <vt:lpstr>A basic block diagram </vt:lpstr>
      <vt:lpstr>PowerPoint Presentation</vt:lpstr>
      <vt:lpstr>Our implementation</vt:lpstr>
      <vt:lpstr>  Raspberry Pi 8MP Camera Module V2 with Cable   </vt:lpstr>
      <vt:lpstr>Raspberry pi 4 (4GB RAM)</vt:lpstr>
      <vt:lpstr>Estimated Cost</vt:lpstr>
      <vt:lpstr>Future work</vt:lpstr>
      <vt:lpstr>References 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revision>75</cp:revision>
  <dcterms:created xsi:type="dcterms:W3CDTF">2020-08-29T13:38:28Z</dcterms:created>
  <dcterms:modified xsi:type="dcterms:W3CDTF">2020-11-24T12:12:59Z</dcterms:modified>
</cp:coreProperties>
</file>