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7" r:id="rId6"/>
    <p:sldId id="260" r:id="rId7"/>
    <p:sldId id="261" r:id="rId8"/>
    <p:sldId id="262" r:id="rId9"/>
    <p:sldId id="263" r:id="rId10"/>
    <p:sldId id="269" r:id="rId11"/>
    <p:sldId id="268" r:id="rId12"/>
    <p:sldId id="270" r:id="rId13"/>
    <p:sldId id="271" r:id="rId14"/>
    <p:sldId id="272" r:id="rId15"/>
    <p:sldId id="266"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5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p:scale>
          <a:sx n="75" d="100"/>
          <a:sy n="75" d="100"/>
        </p:scale>
        <p:origin x="89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5276F-A812-4E40-8549-175AA9144B80}"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B22377-BDEC-44FC-A695-ADBD51C79F3C}">
      <dgm:prSet/>
      <dgm:spPr/>
      <dgm:t>
        <a:bodyPr/>
        <a:lstStyle/>
        <a:p>
          <a:pPr>
            <a:defRPr b="1"/>
          </a:pPr>
          <a:r>
            <a:rPr lang="en-US" b="1" i="0"/>
            <a:t>Data Collection and Preparation:</a:t>
          </a:r>
          <a:endParaRPr lang="en-US"/>
        </a:p>
      </dgm:t>
    </dgm:pt>
    <dgm:pt modelId="{8DAFF6C8-0D91-456E-A338-7B9E42C8E5FB}" type="parTrans" cxnId="{23E5846B-06CB-4713-B4F6-72E28A08AA57}">
      <dgm:prSet/>
      <dgm:spPr/>
      <dgm:t>
        <a:bodyPr/>
        <a:lstStyle/>
        <a:p>
          <a:endParaRPr lang="en-US"/>
        </a:p>
      </dgm:t>
    </dgm:pt>
    <dgm:pt modelId="{8C198262-CCF2-43BF-B9E6-4A1CD011A559}" type="sibTrans" cxnId="{23E5846B-06CB-4713-B4F6-72E28A08AA57}">
      <dgm:prSet/>
      <dgm:spPr/>
      <dgm:t>
        <a:bodyPr/>
        <a:lstStyle/>
        <a:p>
          <a:endParaRPr lang="en-US"/>
        </a:p>
      </dgm:t>
    </dgm:pt>
    <dgm:pt modelId="{815BDC04-8780-4381-9D46-686265659057}">
      <dgm:prSet/>
      <dgm:spPr/>
      <dgm:t>
        <a:bodyPr/>
        <a:lstStyle/>
        <a:p>
          <a:r>
            <a:rPr lang="en-US" b="0" i="0"/>
            <a:t>Gather a diverse dataset of images containing people with and without masks.</a:t>
          </a:r>
          <a:endParaRPr lang="en-US"/>
        </a:p>
      </dgm:t>
    </dgm:pt>
    <dgm:pt modelId="{2781380E-C68E-49F1-9089-B8EB80E14E13}" type="parTrans" cxnId="{3FEDFCA0-BB2A-486D-9DAA-E105FE26588C}">
      <dgm:prSet/>
      <dgm:spPr/>
      <dgm:t>
        <a:bodyPr/>
        <a:lstStyle/>
        <a:p>
          <a:endParaRPr lang="en-US"/>
        </a:p>
      </dgm:t>
    </dgm:pt>
    <dgm:pt modelId="{861DE590-F715-4139-A81B-74C84EA97092}" type="sibTrans" cxnId="{3FEDFCA0-BB2A-486D-9DAA-E105FE26588C}">
      <dgm:prSet/>
      <dgm:spPr/>
      <dgm:t>
        <a:bodyPr/>
        <a:lstStyle/>
        <a:p>
          <a:endParaRPr lang="en-US"/>
        </a:p>
      </dgm:t>
    </dgm:pt>
    <dgm:pt modelId="{0D800BF0-9941-4984-9DA3-F88B56D53043}">
      <dgm:prSet/>
      <dgm:spPr/>
      <dgm:t>
        <a:bodyPr/>
        <a:lstStyle/>
        <a:p>
          <a:r>
            <a:rPr lang="en-US" b="0" i="0"/>
            <a:t>Annotate the images to label faces as either "with mask" or "without mask."</a:t>
          </a:r>
          <a:endParaRPr lang="en-US"/>
        </a:p>
      </dgm:t>
    </dgm:pt>
    <dgm:pt modelId="{325C3DCE-0E0B-463C-A27F-F32FF19D7C70}" type="parTrans" cxnId="{DDA2250F-DABF-4736-9632-2F33A73507E2}">
      <dgm:prSet/>
      <dgm:spPr/>
      <dgm:t>
        <a:bodyPr/>
        <a:lstStyle/>
        <a:p>
          <a:endParaRPr lang="en-US"/>
        </a:p>
      </dgm:t>
    </dgm:pt>
    <dgm:pt modelId="{0A0E16CC-5297-4193-8BD4-5EA0DFC1E691}" type="sibTrans" cxnId="{DDA2250F-DABF-4736-9632-2F33A73507E2}">
      <dgm:prSet/>
      <dgm:spPr/>
      <dgm:t>
        <a:bodyPr/>
        <a:lstStyle/>
        <a:p>
          <a:endParaRPr lang="en-US"/>
        </a:p>
      </dgm:t>
    </dgm:pt>
    <dgm:pt modelId="{1212F82A-6A2F-4DD1-82D1-020FE304C52C}">
      <dgm:prSet/>
      <dgm:spPr/>
      <dgm:t>
        <a:bodyPr/>
        <a:lstStyle/>
        <a:p>
          <a:pPr>
            <a:defRPr b="1"/>
          </a:pPr>
          <a:r>
            <a:rPr lang="en-US" b="1" i="0"/>
            <a:t>Preprocessing:</a:t>
          </a:r>
          <a:endParaRPr lang="en-US"/>
        </a:p>
      </dgm:t>
    </dgm:pt>
    <dgm:pt modelId="{C265BBE8-8A04-489E-BE8F-BC29B3A3A7B7}" type="parTrans" cxnId="{359F6D43-5DA0-4625-80C1-E4145E35209E}">
      <dgm:prSet/>
      <dgm:spPr/>
      <dgm:t>
        <a:bodyPr/>
        <a:lstStyle/>
        <a:p>
          <a:endParaRPr lang="en-US"/>
        </a:p>
      </dgm:t>
    </dgm:pt>
    <dgm:pt modelId="{44EEA28F-D3C8-46B1-94BD-CFF8045B7445}" type="sibTrans" cxnId="{359F6D43-5DA0-4625-80C1-E4145E35209E}">
      <dgm:prSet/>
      <dgm:spPr/>
      <dgm:t>
        <a:bodyPr/>
        <a:lstStyle/>
        <a:p>
          <a:endParaRPr lang="en-US"/>
        </a:p>
      </dgm:t>
    </dgm:pt>
    <dgm:pt modelId="{24544EE8-864D-4498-91B0-9CAF1C5E1154}">
      <dgm:prSet/>
      <dgm:spPr/>
      <dgm:t>
        <a:bodyPr/>
        <a:lstStyle/>
        <a:p>
          <a:r>
            <a:rPr lang="en-US" b="0" i="0"/>
            <a:t>Resize and normalize the images for consistency.</a:t>
          </a:r>
          <a:endParaRPr lang="en-US"/>
        </a:p>
      </dgm:t>
    </dgm:pt>
    <dgm:pt modelId="{B62C6B09-8E6D-4A07-990F-1A6A76254177}" type="parTrans" cxnId="{BD51A095-3DF1-4D9A-BD51-52962E26309A}">
      <dgm:prSet/>
      <dgm:spPr/>
      <dgm:t>
        <a:bodyPr/>
        <a:lstStyle/>
        <a:p>
          <a:endParaRPr lang="en-US"/>
        </a:p>
      </dgm:t>
    </dgm:pt>
    <dgm:pt modelId="{737F6113-1032-4C7E-A7CB-5D1AC031A222}" type="sibTrans" cxnId="{BD51A095-3DF1-4D9A-BD51-52962E26309A}">
      <dgm:prSet/>
      <dgm:spPr/>
      <dgm:t>
        <a:bodyPr/>
        <a:lstStyle/>
        <a:p>
          <a:endParaRPr lang="en-US"/>
        </a:p>
      </dgm:t>
    </dgm:pt>
    <dgm:pt modelId="{E8C043DB-7484-462F-ABBE-73C1AB771F4C}">
      <dgm:prSet/>
      <dgm:spPr/>
      <dgm:t>
        <a:bodyPr/>
        <a:lstStyle/>
        <a:p>
          <a:r>
            <a:rPr lang="en-US" b="0" i="0"/>
            <a:t>Augment the dataset with techniques like rotation, flipping, and zooming to improve model generalization.</a:t>
          </a:r>
          <a:endParaRPr lang="en-US"/>
        </a:p>
      </dgm:t>
    </dgm:pt>
    <dgm:pt modelId="{1EC6A0D9-1C89-40CC-9794-93F56BEB037E}" type="parTrans" cxnId="{099DC19A-1EA1-4174-91F7-E9091D5C02E7}">
      <dgm:prSet/>
      <dgm:spPr/>
      <dgm:t>
        <a:bodyPr/>
        <a:lstStyle/>
        <a:p>
          <a:endParaRPr lang="en-US"/>
        </a:p>
      </dgm:t>
    </dgm:pt>
    <dgm:pt modelId="{0A87BA49-8B5F-4DB6-B73A-5CAC35E88848}" type="sibTrans" cxnId="{099DC19A-1EA1-4174-91F7-E9091D5C02E7}">
      <dgm:prSet/>
      <dgm:spPr/>
      <dgm:t>
        <a:bodyPr/>
        <a:lstStyle/>
        <a:p>
          <a:endParaRPr lang="en-US"/>
        </a:p>
      </dgm:t>
    </dgm:pt>
    <dgm:pt modelId="{87988E2E-5DDD-4FCC-8F75-6D3B60B805A4}">
      <dgm:prSet/>
      <dgm:spPr/>
      <dgm:t>
        <a:bodyPr/>
        <a:lstStyle/>
        <a:p>
          <a:pPr>
            <a:defRPr b="1"/>
          </a:pPr>
          <a:r>
            <a:rPr lang="en-US" b="1" i="0"/>
            <a:t>Model Selection:</a:t>
          </a:r>
          <a:endParaRPr lang="en-US"/>
        </a:p>
      </dgm:t>
    </dgm:pt>
    <dgm:pt modelId="{A377862D-B09B-4E96-9114-28FA0B288A8B}" type="parTrans" cxnId="{911895F7-20B4-47C6-9B8B-671AD70359F7}">
      <dgm:prSet/>
      <dgm:spPr/>
      <dgm:t>
        <a:bodyPr/>
        <a:lstStyle/>
        <a:p>
          <a:endParaRPr lang="en-US"/>
        </a:p>
      </dgm:t>
    </dgm:pt>
    <dgm:pt modelId="{134A0D2E-F224-45C9-890F-761012528030}" type="sibTrans" cxnId="{911895F7-20B4-47C6-9B8B-671AD70359F7}">
      <dgm:prSet/>
      <dgm:spPr/>
      <dgm:t>
        <a:bodyPr/>
        <a:lstStyle/>
        <a:p>
          <a:endParaRPr lang="en-US"/>
        </a:p>
      </dgm:t>
    </dgm:pt>
    <dgm:pt modelId="{2BAAA8B9-A21D-4669-A71E-0A764CC42446}">
      <dgm:prSet/>
      <dgm:spPr/>
      <dgm:t>
        <a:bodyPr/>
        <a:lstStyle/>
        <a:p>
          <a:r>
            <a:rPr lang="en-US" b="0" i="0"/>
            <a:t>Use a pre-trained deep learning model like MobileNet or EfficientNet as a base.</a:t>
          </a:r>
          <a:endParaRPr lang="en-US"/>
        </a:p>
      </dgm:t>
    </dgm:pt>
    <dgm:pt modelId="{739DED39-1F1D-40D3-9073-4BF21A1EB01E}" type="parTrans" cxnId="{5A113DF0-CC0E-4132-B72C-23C494DAE2B1}">
      <dgm:prSet/>
      <dgm:spPr/>
      <dgm:t>
        <a:bodyPr/>
        <a:lstStyle/>
        <a:p>
          <a:endParaRPr lang="en-US"/>
        </a:p>
      </dgm:t>
    </dgm:pt>
    <dgm:pt modelId="{0526C89B-3E5F-4233-A5AA-891CA494D7A5}" type="sibTrans" cxnId="{5A113DF0-CC0E-4132-B72C-23C494DAE2B1}">
      <dgm:prSet/>
      <dgm:spPr/>
      <dgm:t>
        <a:bodyPr/>
        <a:lstStyle/>
        <a:p>
          <a:endParaRPr lang="en-US"/>
        </a:p>
      </dgm:t>
    </dgm:pt>
    <dgm:pt modelId="{48445C36-E403-4909-9841-E9DA9F2574F6}">
      <dgm:prSet/>
      <dgm:spPr/>
      <dgm:t>
        <a:bodyPr/>
        <a:lstStyle/>
        <a:p>
          <a:r>
            <a:rPr lang="en-US" b="0" i="0"/>
            <a:t>Fine-tune the model on the annotated dataset using transfer learning to adapt it to mask detection.</a:t>
          </a:r>
          <a:endParaRPr lang="en-US"/>
        </a:p>
      </dgm:t>
    </dgm:pt>
    <dgm:pt modelId="{EEBE62A3-637D-4ECE-92E6-9EFE3373C996}" type="parTrans" cxnId="{9E509FE5-2B18-432A-ABB6-D6133E5822E0}">
      <dgm:prSet/>
      <dgm:spPr/>
      <dgm:t>
        <a:bodyPr/>
        <a:lstStyle/>
        <a:p>
          <a:endParaRPr lang="en-US"/>
        </a:p>
      </dgm:t>
    </dgm:pt>
    <dgm:pt modelId="{A593156F-FB5A-4E1E-BEE5-7235CF495366}" type="sibTrans" cxnId="{9E509FE5-2B18-432A-ABB6-D6133E5822E0}">
      <dgm:prSet/>
      <dgm:spPr/>
      <dgm:t>
        <a:bodyPr/>
        <a:lstStyle/>
        <a:p>
          <a:endParaRPr lang="en-US"/>
        </a:p>
      </dgm:t>
    </dgm:pt>
    <dgm:pt modelId="{60B92426-4133-4688-852E-7A9081378206}" type="pres">
      <dgm:prSet presAssocID="{1D65276F-A812-4E40-8549-175AA9144B80}" presName="root" presStyleCnt="0">
        <dgm:presLayoutVars>
          <dgm:dir/>
          <dgm:resizeHandles val="exact"/>
        </dgm:presLayoutVars>
      </dgm:prSet>
      <dgm:spPr/>
    </dgm:pt>
    <dgm:pt modelId="{8A880F5E-DA7F-4389-A541-3C1421482239}" type="pres">
      <dgm:prSet presAssocID="{20B22377-BDEC-44FC-A695-ADBD51C79F3C}" presName="compNode" presStyleCnt="0"/>
      <dgm:spPr/>
    </dgm:pt>
    <dgm:pt modelId="{699F1A03-04D3-4587-9C0D-07486BA4144C}" type="pres">
      <dgm:prSet presAssocID="{20B22377-BDEC-44FC-A695-ADBD51C79F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7BB96B31-61CA-4AD6-8D68-CF0E50CF5AAA}" type="pres">
      <dgm:prSet presAssocID="{20B22377-BDEC-44FC-A695-ADBD51C79F3C}" presName="iconSpace" presStyleCnt="0"/>
      <dgm:spPr/>
    </dgm:pt>
    <dgm:pt modelId="{1D7452BA-4F65-4543-B63C-9298B7736FF9}" type="pres">
      <dgm:prSet presAssocID="{20B22377-BDEC-44FC-A695-ADBD51C79F3C}" presName="parTx" presStyleLbl="revTx" presStyleIdx="0" presStyleCnt="6">
        <dgm:presLayoutVars>
          <dgm:chMax val="0"/>
          <dgm:chPref val="0"/>
        </dgm:presLayoutVars>
      </dgm:prSet>
      <dgm:spPr/>
    </dgm:pt>
    <dgm:pt modelId="{0C8F6F27-E347-4E6F-8AE0-A049DF2042DF}" type="pres">
      <dgm:prSet presAssocID="{20B22377-BDEC-44FC-A695-ADBD51C79F3C}" presName="txSpace" presStyleCnt="0"/>
      <dgm:spPr/>
    </dgm:pt>
    <dgm:pt modelId="{FCBE0135-EDC5-4433-B845-DE41F95EDDC4}" type="pres">
      <dgm:prSet presAssocID="{20B22377-BDEC-44FC-A695-ADBD51C79F3C}" presName="desTx" presStyleLbl="revTx" presStyleIdx="1" presStyleCnt="6">
        <dgm:presLayoutVars/>
      </dgm:prSet>
      <dgm:spPr/>
    </dgm:pt>
    <dgm:pt modelId="{5B6BE242-9DC5-4736-AB01-CF61A236FE5C}" type="pres">
      <dgm:prSet presAssocID="{8C198262-CCF2-43BF-B9E6-4A1CD011A559}" presName="sibTrans" presStyleCnt="0"/>
      <dgm:spPr/>
    </dgm:pt>
    <dgm:pt modelId="{2D4198AF-2C6E-4DA1-A32A-B3AFE5445FE9}" type="pres">
      <dgm:prSet presAssocID="{1212F82A-6A2F-4DD1-82D1-020FE304C52C}" presName="compNode" presStyleCnt="0"/>
      <dgm:spPr/>
    </dgm:pt>
    <dgm:pt modelId="{1617746B-5355-4310-B914-4AB1D56C12FA}" type="pres">
      <dgm:prSet presAssocID="{1212F82A-6A2F-4DD1-82D1-020FE304C5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Zoom Out"/>
        </a:ext>
      </dgm:extLst>
    </dgm:pt>
    <dgm:pt modelId="{FA0C686E-36E4-4189-8177-1022DEA4A498}" type="pres">
      <dgm:prSet presAssocID="{1212F82A-6A2F-4DD1-82D1-020FE304C52C}" presName="iconSpace" presStyleCnt="0"/>
      <dgm:spPr/>
    </dgm:pt>
    <dgm:pt modelId="{6F9E43F1-FFA2-4BFB-8889-EA25E1A67D73}" type="pres">
      <dgm:prSet presAssocID="{1212F82A-6A2F-4DD1-82D1-020FE304C52C}" presName="parTx" presStyleLbl="revTx" presStyleIdx="2" presStyleCnt="6">
        <dgm:presLayoutVars>
          <dgm:chMax val="0"/>
          <dgm:chPref val="0"/>
        </dgm:presLayoutVars>
      </dgm:prSet>
      <dgm:spPr/>
    </dgm:pt>
    <dgm:pt modelId="{B194D0DD-5CA8-40F3-A0FB-A939EFB00014}" type="pres">
      <dgm:prSet presAssocID="{1212F82A-6A2F-4DD1-82D1-020FE304C52C}" presName="txSpace" presStyleCnt="0"/>
      <dgm:spPr/>
    </dgm:pt>
    <dgm:pt modelId="{B0B62AEB-FE33-4CFB-A1D3-80AA935D9F3A}" type="pres">
      <dgm:prSet presAssocID="{1212F82A-6A2F-4DD1-82D1-020FE304C52C}" presName="desTx" presStyleLbl="revTx" presStyleIdx="3" presStyleCnt="6">
        <dgm:presLayoutVars/>
      </dgm:prSet>
      <dgm:spPr/>
    </dgm:pt>
    <dgm:pt modelId="{994B88FB-403E-46BA-A3DA-FB26B1F85ABE}" type="pres">
      <dgm:prSet presAssocID="{44EEA28F-D3C8-46B1-94BD-CFF8045B7445}" presName="sibTrans" presStyleCnt="0"/>
      <dgm:spPr/>
    </dgm:pt>
    <dgm:pt modelId="{96B123BE-DB6B-4A82-91BE-1B988B643C73}" type="pres">
      <dgm:prSet presAssocID="{87988E2E-5DDD-4FCC-8F75-6D3B60B805A4}" presName="compNode" presStyleCnt="0"/>
      <dgm:spPr/>
    </dgm:pt>
    <dgm:pt modelId="{ADB1248F-2705-4061-A7DE-B650229622CA}" type="pres">
      <dgm:prSet presAssocID="{87988E2E-5DDD-4FCC-8F75-6D3B60B805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E315039E-048C-4A6D-B8E9-D536070E2B11}" type="pres">
      <dgm:prSet presAssocID="{87988E2E-5DDD-4FCC-8F75-6D3B60B805A4}" presName="iconSpace" presStyleCnt="0"/>
      <dgm:spPr/>
    </dgm:pt>
    <dgm:pt modelId="{6F3671FA-93F1-4C99-8912-7F51BF61AD7E}" type="pres">
      <dgm:prSet presAssocID="{87988E2E-5DDD-4FCC-8F75-6D3B60B805A4}" presName="parTx" presStyleLbl="revTx" presStyleIdx="4" presStyleCnt="6">
        <dgm:presLayoutVars>
          <dgm:chMax val="0"/>
          <dgm:chPref val="0"/>
        </dgm:presLayoutVars>
      </dgm:prSet>
      <dgm:spPr/>
    </dgm:pt>
    <dgm:pt modelId="{1B52F493-B778-4991-A93A-8F593033AEB0}" type="pres">
      <dgm:prSet presAssocID="{87988E2E-5DDD-4FCC-8F75-6D3B60B805A4}" presName="txSpace" presStyleCnt="0"/>
      <dgm:spPr/>
    </dgm:pt>
    <dgm:pt modelId="{3ED1693C-7552-4FD0-ABD3-8061A684D9E1}" type="pres">
      <dgm:prSet presAssocID="{87988E2E-5DDD-4FCC-8F75-6D3B60B805A4}" presName="desTx" presStyleLbl="revTx" presStyleIdx="5" presStyleCnt="6">
        <dgm:presLayoutVars/>
      </dgm:prSet>
      <dgm:spPr/>
    </dgm:pt>
  </dgm:ptLst>
  <dgm:cxnLst>
    <dgm:cxn modelId="{D035B906-FF2A-45F4-ABE0-BC11C2504D4F}" type="presOf" srcId="{E8C043DB-7484-462F-ABBE-73C1AB771F4C}" destId="{B0B62AEB-FE33-4CFB-A1D3-80AA935D9F3A}" srcOrd="0" destOrd="1" presId="urn:microsoft.com/office/officeart/2018/5/layout/CenteredIconLabelDescriptionList"/>
    <dgm:cxn modelId="{DDA2250F-DABF-4736-9632-2F33A73507E2}" srcId="{20B22377-BDEC-44FC-A695-ADBD51C79F3C}" destId="{0D800BF0-9941-4984-9DA3-F88B56D53043}" srcOrd="1" destOrd="0" parTransId="{325C3DCE-0E0B-463C-A27F-F32FF19D7C70}" sibTransId="{0A0E16CC-5297-4193-8BD4-5EA0DFC1E691}"/>
    <dgm:cxn modelId="{13043040-098B-48EF-9E0F-F1CE98DD3807}" type="presOf" srcId="{20B22377-BDEC-44FC-A695-ADBD51C79F3C}" destId="{1D7452BA-4F65-4543-B63C-9298B7736FF9}" srcOrd="0" destOrd="0" presId="urn:microsoft.com/office/officeart/2018/5/layout/CenteredIconLabelDescriptionList"/>
    <dgm:cxn modelId="{F0E11E5D-7E9C-4937-9D26-5355E3C6DD29}" type="presOf" srcId="{1212F82A-6A2F-4DD1-82D1-020FE304C52C}" destId="{6F9E43F1-FFA2-4BFB-8889-EA25E1A67D73}" srcOrd="0" destOrd="0" presId="urn:microsoft.com/office/officeart/2018/5/layout/CenteredIconLabelDescriptionList"/>
    <dgm:cxn modelId="{359F6D43-5DA0-4625-80C1-E4145E35209E}" srcId="{1D65276F-A812-4E40-8549-175AA9144B80}" destId="{1212F82A-6A2F-4DD1-82D1-020FE304C52C}" srcOrd="1" destOrd="0" parTransId="{C265BBE8-8A04-489E-BE8F-BC29B3A3A7B7}" sibTransId="{44EEA28F-D3C8-46B1-94BD-CFF8045B7445}"/>
    <dgm:cxn modelId="{7EFDEE4A-7E15-4851-974E-3217F2D715DF}" type="presOf" srcId="{815BDC04-8780-4381-9D46-686265659057}" destId="{FCBE0135-EDC5-4433-B845-DE41F95EDDC4}" srcOrd="0" destOrd="0" presId="urn:microsoft.com/office/officeart/2018/5/layout/CenteredIconLabelDescriptionList"/>
    <dgm:cxn modelId="{23E5846B-06CB-4713-B4F6-72E28A08AA57}" srcId="{1D65276F-A812-4E40-8549-175AA9144B80}" destId="{20B22377-BDEC-44FC-A695-ADBD51C79F3C}" srcOrd="0" destOrd="0" parTransId="{8DAFF6C8-0D91-456E-A338-7B9E42C8E5FB}" sibTransId="{8C198262-CCF2-43BF-B9E6-4A1CD011A559}"/>
    <dgm:cxn modelId="{F534617A-E19E-4164-9897-787A8636E706}" type="presOf" srcId="{87988E2E-5DDD-4FCC-8F75-6D3B60B805A4}" destId="{6F3671FA-93F1-4C99-8912-7F51BF61AD7E}" srcOrd="0" destOrd="0" presId="urn:microsoft.com/office/officeart/2018/5/layout/CenteredIconLabelDescriptionList"/>
    <dgm:cxn modelId="{BD51A095-3DF1-4D9A-BD51-52962E26309A}" srcId="{1212F82A-6A2F-4DD1-82D1-020FE304C52C}" destId="{24544EE8-864D-4498-91B0-9CAF1C5E1154}" srcOrd="0" destOrd="0" parTransId="{B62C6B09-8E6D-4A07-990F-1A6A76254177}" sibTransId="{737F6113-1032-4C7E-A7CB-5D1AC031A222}"/>
    <dgm:cxn modelId="{099DC19A-1EA1-4174-91F7-E9091D5C02E7}" srcId="{1212F82A-6A2F-4DD1-82D1-020FE304C52C}" destId="{E8C043DB-7484-462F-ABBE-73C1AB771F4C}" srcOrd="1" destOrd="0" parTransId="{1EC6A0D9-1C89-40CC-9794-93F56BEB037E}" sibTransId="{0A87BA49-8B5F-4DB6-B73A-5CAC35E88848}"/>
    <dgm:cxn modelId="{A052609E-8470-4E5B-A612-C4EA45D68E1C}" type="presOf" srcId="{1D65276F-A812-4E40-8549-175AA9144B80}" destId="{60B92426-4133-4688-852E-7A9081378206}" srcOrd="0" destOrd="0" presId="urn:microsoft.com/office/officeart/2018/5/layout/CenteredIconLabelDescriptionList"/>
    <dgm:cxn modelId="{3FEDFCA0-BB2A-486D-9DAA-E105FE26588C}" srcId="{20B22377-BDEC-44FC-A695-ADBD51C79F3C}" destId="{815BDC04-8780-4381-9D46-686265659057}" srcOrd="0" destOrd="0" parTransId="{2781380E-C68E-49F1-9089-B8EB80E14E13}" sibTransId="{861DE590-F715-4139-A81B-74C84EA97092}"/>
    <dgm:cxn modelId="{112862AA-E422-4DB9-BC7D-27D22FFEF739}" type="presOf" srcId="{48445C36-E403-4909-9841-E9DA9F2574F6}" destId="{3ED1693C-7552-4FD0-ABD3-8061A684D9E1}" srcOrd="0" destOrd="1" presId="urn:microsoft.com/office/officeart/2018/5/layout/CenteredIconLabelDescriptionList"/>
    <dgm:cxn modelId="{0EFF4CE3-A544-4539-AF5F-B68E7DE2AEA3}" type="presOf" srcId="{2BAAA8B9-A21D-4669-A71E-0A764CC42446}" destId="{3ED1693C-7552-4FD0-ABD3-8061A684D9E1}" srcOrd="0" destOrd="0" presId="urn:microsoft.com/office/officeart/2018/5/layout/CenteredIconLabelDescriptionList"/>
    <dgm:cxn modelId="{9E509FE5-2B18-432A-ABB6-D6133E5822E0}" srcId="{87988E2E-5DDD-4FCC-8F75-6D3B60B805A4}" destId="{48445C36-E403-4909-9841-E9DA9F2574F6}" srcOrd="1" destOrd="0" parTransId="{EEBE62A3-637D-4ECE-92E6-9EFE3373C996}" sibTransId="{A593156F-FB5A-4E1E-BEE5-7235CF495366}"/>
    <dgm:cxn modelId="{50D81DE8-196F-4AC1-9CE3-09FE71C1D75E}" type="presOf" srcId="{24544EE8-864D-4498-91B0-9CAF1C5E1154}" destId="{B0B62AEB-FE33-4CFB-A1D3-80AA935D9F3A}" srcOrd="0" destOrd="0" presId="urn:microsoft.com/office/officeart/2018/5/layout/CenteredIconLabelDescriptionList"/>
    <dgm:cxn modelId="{5A113DF0-CC0E-4132-B72C-23C494DAE2B1}" srcId="{87988E2E-5DDD-4FCC-8F75-6D3B60B805A4}" destId="{2BAAA8B9-A21D-4669-A71E-0A764CC42446}" srcOrd="0" destOrd="0" parTransId="{739DED39-1F1D-40D3-9073-4BF21A1EB01E}" sibTransId="{0526C89B-3E5F-4233-A5AA-891CA494D7A5}"/>
    <dgm:cxn modelId="{43E6E2F0-32B1-4B5B-B945-8B07E7BE248F}" type="presOf" srcId="{0D800BF0-9941-4984-9DA3-F88B56D53043}" destId="{FCBE0135-EDC5-4433-B845-DE41F95EDDC4}" srcOrd="0" destOrd="1" presId="urn:microsoft.com/office/officeart/2018/5/layout/CenteredIconLabelDescriptionList"/>
    <dgm:cxn modelId="{911895F7-20B4-47C6-9B8B-671AD70359F7}" srcId="{1D65276F-A812-4E40-8549-175AA9144B80}" destId="{87988E2E-5DDD-4FCC-8F75-6D3B60B805A4}" srcOrd="2" destOrd="0" parTransId="{A377862D-B09B-4E96-9114-28FA0B288A8B}" sibTransId="{134A0D2E-F224-45C9-890F-761012528030}"/>
    <dgm:cxn modelId="{EC5E8F95-C454-4887-8489-6A7C002FFC7B}" type="presParOf" srcId="{60B92426-4133-4688-852E-7A9081378206}" destId="{8A880F5E-DA7F-4389-A541-3C1421482239}" srcOrd="0" destOrd="0" presId="urn:microsoft.com/office/officeart/2018/5/layout/CenteredIconLabelDescriptionList"/>
    <dgm:cxn modelId="{224CC282-B405-408D-A66D-624D74226149}" type="presParOf" srcId="{8A880F5E-DA7F-4389-A541-3C1421482239}" destId="{699F1A03-04D3-4587-9C0D-07486BA4144C}" srcOrd="0" destOrd="0" presId="urn:microsoft.com/office/officeart/2018/5/layout/CenteredIconLabelDescriptionList"/>
    <dgm:cxn modelId="{959A817D-2264-47E8-9B24-105B8F19331B}" type="presParOf" srcId="{8A880F5E-DA7F-4389-A541-3C1421482239}" destId="{7BB96B31-61CA-4AD6-8D68-CF0E50CF5AAA}" srcOrd="1" destOrd="0" presId="urn:microsoft.com/office/officeart/2018/5/layout/CenteredIconLabelDescriptionList"/>
    <dgm:cxn modelId="{715A63C6-A29D-446F-A8A7-6EFE6184E3A6}" type="presParOf" srcId="{8A880F5E-DA7F-4389-A541-3C1421482239}" destId="{1D7452BA-4F65-4543-B63C-9298B7736FF9}" srcOrd="2" destOrd="0" presId="urn:microsoft.com/office/officeart/2018/5/layout/CenteredIconLabelDescriptionList"/>
    <dgm:cxn modelId="{AF573073-CCE5-4172-8E13-CABB26434520}" type="presParOf" srcId="{8A880F5E-DA7F-4389-A541-3C1421482239}" destId="{0C8F6F27-E347-4E6F-8AE0-A049DF2042DF}" srcOrd="3" destOrd="0" presId="urn:microsoft.com/office/officeart/2018/5/layout/CenteredIconLabelDescriptionList"/>
    <dgm:cxn modelId="{571773D9-775C-485F-851E-200F8FF9BB19}" type="presParOf" srcId="{8A880F5E-DA7F-4389-A541-3C1421482239}" destId="{FCBE0135-EDC5-4433-B845-DE41F95EDDC4}" srcOrd="4" destOrd="0" presId="urn:microsoft.com/office/officeart/2018/5/layout/CenteredIconLabelDescriptionList"/>
    <dgm:cxn modelId="{7273E895-EE29-416E-B8FB-A7FDFC0C87AF}" type="presParOf" srcId="{60B92426-4133-4688-852E-7A9081378206}" destId="{5B6BE242-9DC5-4736-AB01-CF61A236FE5C}" srcOrd="1" destOrd="0" presId="urn:microsoft.com/office/officeart/2018/5/layout/CenteredIconLabelDescriptionList"/>
    <dgm:cxn modelId="{278BAEC6-809C-4911-809F-B8F71ACA6F42}" type="presParOf" srcId="{60B92426-4133-4688-852E-7A9081378206}" destId="{2D4198AF-2C6E-4DA1-A32A-B3AFE5445FE9}" srcOrd="2" destOrd="0" presId="urn:microsoft.com/office/officeart/2018/5/layout/CenteredIconLabelDescriptionList"/>
    <dgm:cxn modelId="{1E4213CB-48B1-477E-B97E-0A516ABCDB40}" type="presParOf" srcId="{2D4198AF-2C6E-4DA1-A32A-B3AFE5445FE9}" destId="{1617746B-5355-4310-B914-4AB1D56C12FA}" srcOrd="0" destOrd="0" presId="urn:microsoft.com/office/officeart/2018/5/layout/CenteredIconLabelDescriptionList"/>
    <dgm:cxn modelId="{B1E4F715-9411-45E5-A489-11EF442ADF3B}" type="presParOf" srcId="{2D4198AF-2C6E-4DA1-A32A-B3AFE5445FE9}" destId="{FA0C686E-36E4-4189-8177-1022DEA4A498}" srcOrd="1" destOrd="0" presId="urn:microsoft.com/office/officeart/2018/5/layout/CenteredIconLabelDescriptionList"/>
    <dgm:cxn modelId="{559CAD49-5B34-4790-84CA-63AE29C7E469}" type="presParOf" srcId="{2D4198AF-2C6E-4DA1-A32A-B3AFE5445FE9}" destId="{6F9E43F1-FFA2-4BFB-8889-EA25E1A67D73}" srcOrd="2" destOrd="0" presId="urn:microsoft.com/office/officeart/2018/5/layout/CenteredIconLabelDescriptionList"/>
    <dgm:cxn modelId="{9548D32D-01F5-4EA4-9F41-FD601BB87DBB}" type="presParOf" srcId="{2D4198AF-2C6E-4DA1-A32A-B3AFE5445FE9}" destId="{B194D0DD-5CA8-40F3-A0FB-A939EFB00014}" srcOrd="3" destOrd="0" presId="urn:microsoft.com/office/officeart/2018/5/layout/CenteredIconLabelDescriptionList"/>
    <dgm:cxn modelId="{4E58C7EF-9669-474B-92D4-4412DFC8310E}" type="presParOf" srcId="{2D4198AF-2C6E-4DA1-A32A-B3AFE5445FE9}" destId="{B0B62AEB-FE33-4CFB-A1D3-80AA935D9F3A}" srcOrd="4" destOrd="0" presId="urn:microsoft.com/office/officeart/2018/5/layout/CenteredIconLabelDescriptionList"/>
    <dgm:cxn modelId="{4DC6B8C4-030D-43A4-865F-95210EF18FE0}" type="presParOf" srcId="{60B92426-4133-4688-852E-7A9081378206}" destId="{994B88FB-403E-46BA-A3DA-FB26B1F85ABE}" srcOrd="3" destOrd="0" presId="urn:microsoft.com/office/officeart/2018/5/layout/CenteredIconLabelDescriptionList"/>
    <dgm:cxn modelId="{E79E8D2E-2570-4964-A1CB-4DBA2AA4943A}" type="presParOf" srcId="{60B92426-4133-4688-852E-7A9081378206}" destId="{96B123BE-DB6B-4A82-91BE-1B988B643C73}" srcOrd="4" destOrd="0" presId="urn:microsoft.com/office/officeart/2018/5/layout/CenteredIconLabelDescriptionList"/>
    <dgm:cxn modelId="{52E3CD1E-DB1A-4D25-9E3E-22C66FAE060C}" type="presParOf" srcId="{96B123BE-DB6B-4A82-91BE-1B988B643C73}" destId="{ADB1248F-2705-4061-A7DE-B650229622CA}" srcOrd="0" destOrd="0" presId="urn:microsoft.com/office/officeart/2018/5/layout/CenteredIconLabelDescriptionList"/>
    <dgm:cxn modelId="{47FACEDC-384B-4846-B560-1D0534B4092A}" type="presParOf" srcId="{96B123BE-DB6B-4A82-91BE-1B988B643C73}" destId="{E315039E-048C-4A6D-B8E9-D536070E2B11}" srcOrd="1" destOrd="0" presId="urn:microsoft.com/office/officeart/2018/5/layout/CenteredIconLabelDescriptionList"/>
    <dgm:cxn modelId="{B8DDBBC1-639F-4584-8D15-496CBCD3DE14}" type="presParOf" srcId="{96B123BE-DB6B-4A82-91BE-1B988B643C73}" destId="{6F3671FA-93F1-4C99-8912-7F51BF61AD7E}" srcOrd="2" destOrd="0" presId="urn:microsoft.com/office/officeart/2018/5/layout/CenteredIconLabelDescriptionList"/>
    <dgm:cxn modelId="{7046C19E-4828-4DE3-80DC-5C777E970FB2}" type="presParOf" srcId="{96B123BE-DB6B-4A82-91BE-1B988B643C73}" destId="{1B52F493-B778-4991-A93A-8F593033AEB0}" srcOrd="3" destOrd="0" presId="urn:microsoft.com/office/officeart/2018/5/layout/CenteredIconLabelDescriptionList"/>
    <dgm:cxn modelId="{CE9B58A9-D66D-4B6E-9409-0D4DC8879A29}" type="presParOf" srcId="{96B123BE-DB6B-4A82-91BE-1B988B643C73}" destId="{3ED1693C-7552-4FD0-ABD3-8061A684D9E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DDD3E-36B9-4877-936B-6D02CEA9E1F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7A4F81-82B5-4F3D-A86E-1D5C8A7AC689}">
      <dgm:prSet/>
      <dgm:spPr/>
      <dgm:t>
        <a:bodyPr/>
        <a:lstStyle/>
        <a:p>
          <a:pPr>
            <a:defRPr cap="all"/>
          </a:pPr>
          <a:r>
            <a:rPr lang="en-US"/>
            <a:t>1. Data Collection and Preprocessing</a:t>
          </a:r>
        </a:p>
      </dgm:t>
    </dgm:pt>
    <dgm:pt modelId="{7B67E3E2-AC74-4AF6-83F4-0F7EC9B8C3EF}" type="parTrans" cxnId="{A6230DBA-878E-4B6B-ADA5-66B91244D048}">
      <dgm:prSet/>
      <dgm:spPr/>
      <dgm:t>
        <a:bodyPr/>
        <a:lstStyle/>
        <a:p>
          <a:endParaRPr lang="en-US"/>
        </a:p>
      </dgm:t>
    </dgm:pt>
    <dgm:pt modelId="{54908E2A-6EE1-43EC-8700-8A93273B0DA9}" type="sibTrans" cxnId="{A6230DBA-878E-4B6B-ADA5-66B91244D048}">
      <dgm:prSet/>
      <dgm:spPr/>
      <dgm:t>
        <a:bodyPr/>
        <a:lstStyle/>
        <a:p>
          <a:endParaRPr lang="en-US"/>
        </a:p>
      </dgm:t>
    </dgm:pt>
    <dgm:pt modelId="{38B7CF67-0A78-485F-9599-BB0A24E747F2}">
      <dgm:prSet/>
      <dgm:spPr/>
      <dgm:t>
        <a:bodyPr/>
        <a:lstStyle/>
        <a:p>
          <a:pPr>
            <a:defRPr cap="all"/>
          </a:pPr>
          <a:r>
            <a:rPr lang="en-US"/>
            <a:t>2. Model Selection and Training</a:t>
          </a:r>
        </a:p>
      </dgm:t>
    </dgm:pt>
    <dgm:pt modelId="{7936C3EB-41E6-44B4-8C6D-BF5247E3C6E3}" type="parTrans" cxnId="{8723A70F-BD50-4197-8341-E2CB702B459C}">
      <dgm:prSet/>
      <dgm:spPr/>
      <dgm:t>
        <a:bodyPr/>
        <a:lstStyle/>
        <a:p>
          <a:endParaRPr lang="en-US"/>
        </a:p>
      </dgm:t>
    </dgm:pt>
    <dgm:pt modelId="{A50E02AD-19AF-4BB6-A522-0B559720FB92}" type="sibTrans" cxnId="{8723A70F-BD50-4197-8341-E2CB702B459C}">
      <dgm:prSet/>
      <dgm:spPr/>
      <dgm:t>
        <a:bodyPr/>
        <a:lstStyle/>
        <a:p>
          <a:endParaRPr lang="en-US"/>
        </a:p>
      </dgm:t>
    </dgm:pt>
    <dgm:pt modelId="{9D434AD7-C13E-4680-880E-1F25EBA15CFB}">
      <dgm:prSet/>
      <dgm:spPr/>
      <dgm:t>
        <a:bodyPr/>
        <a:lstStyle/>
        <a:p>
          <a:pPr>
            <a:defRPr cap="all"/>
          </a:pPr>
          <a:r>
            <a:rPr lang="en-US"/>
            <a:t>3. Real-time Detection Implementation</a:t>
          </a:r>
        </a:p>
      </dgm:t>
    </dgm:pt>
    <dgm:pt modelId="{075350FB-6BB4-4A1E-9EE3-78DAE1A9F146}" type="parTrans" cxnId="{1538BFB3-5003-434B-8F0D-1842922991C3}">
      <dgm:prSet/>
      <dgm:spPr/>
      <dgm:t>
        <a:bodyPr/>
        <a:lstStyle/>
        <a:p>
          <a:endParaRPr lang="en-US"/>
        </a:p>
      </dgm:t>
    </dgm:pt>
    <dgm:pt modelId="{A8F126B5-9F88-4A71-8A00-4B41266703B7}" type="sibTrans" cxnId="{1538BFB3-5003-434B-8F0D-1842922991C3}">
      <dgm:prSet/>
      <dgm:spPr/>
      <dgm:t>
        <a:bodyPr/>
        <a:lstStyle/>
        <a:p>
          <a:endParaRPr lang="en-US"/>
        </a:p>
      </dgm:t>
    </dgm:pt>
    <dgm:pt modelId="{26E9F05E-F320-4CC5-A49D-0524EA9F1CAE}">
      <dgm:prSet/>
      <dgm:spPr/>
      <dgm:t>
        <a:bodyPr/>
        <a:lstStyle/>
        <a:p>
          <a:pPr>
            <a:defRPr cap="all"/>
          </a:pPr>
          <a:r>
            <a:rPr lang="en-US"/>
            <a:t>4. Performance Evaluation and Fine-tuning</a:t>
          </a:r>
        </a:p>
      </dgm:t>
    </dgm:pt>
    <dgm:pt modelId="{00F2F21D-D660-4F37-BB99-2ED8FC71105F}" type="parTrans" cxnId="{4FB603D9-15A7-4545-BCD3-DB11CD7D9F3A}">
      <dgm:prSet/>
      <dgm:spPr/>
      <dgm:t>
        <a:bodyPr/>
        <a:lstStyle/>
        <a:p>
          <a:endParaRPr lang="en-US"/>
        </a:p>
      </dgm:t>
    </dgm:pt>
    <dgm:pt modelId="{A8419781-2BD0-4CCF-80D2-4AC33E9AAB1E}" type="sibTrans" cxnId="{4FB603D9-15A7-4545-BCD3-DB11CD7D9F3A}">
      <dgm:prSet/>
      <dgm:spPr/>
      <dgm:t>
        <a:bodyPr/>
        <a:lstStyle/>
        <a:p>
          <a:endParaRPr lang="en-US"/>
        </a:p>
      </dgm:t>
    </dgm:pt>
    <dgm:pt modelId="{72506E75-8865-4B73-99B5-DCCE8D934678}">
      <dgm:prSet/>
      <dgm:spPr/>
      <dgm:t>
        <a:bodyPr/>
        <a:lstStyle/>
        <a:p>
          <a:pPr>
            <a:defRPr cap="all"/>
          </a:pPr>
          <a:r>
            <a:rPr lang="en-US"/>
            <a:t>5. Integration with Monitoring Systems</a:t>
          </a:r>
        </a:p>
      </dgm:t>
    </dgm:pt>
    <dgm:pt modelId="{3DEC2646-0209-4D53-AA0B-B0FD6834DC6B}" type="parTrans" cxnId="{A1106456-B908-473C-8015-694F57244A5B}">
      <dgm:prSet/>
      <dgm:spPr/>
      <dgm:t>
        <a:bodyPr/>
        <a:lstStyle/>
        <a:p>
          <a:endParaRPr lang="en-US"/>
        </a:p>
      </dgm:t>
    </dgm:pt>
    <dgm:pt modelId="{F0AC422E-4337-45F0-8E25-94D5E6BE170D}" type="sibTrans" cxnId="{A1106456-B908-473C-8015-694F57244A5B}">
      <dgm:prSet/>
      <dgm:spPr/>
      <dgm:t>
        <a:bodyPr/>
        <a:lstStyle/>
        <a:p>
          <a:endParaRPr lang="en-US"/>
        </a:p>
      </dgm:t>
    </dgm:pt>
    <dgm:pt modelId="{DB337BDF-471A-49E8-A366-C051327B5FDD}" type="pres">
      <dgm:prSet presAssocID="{072DDD3E-36B9-4877-936B-6D02CEA9E1FF}" presName="root" presStyleCnt="0">
        <dgm:presLayoutVars>
          <dgm:dir/>
          <dgm:resizeHandles val="exact"/>
        </dgm:presLayoutVars>
      </dgm:prSet>
      <dgm:spPr/>
    </dgm:pt>
    <dgm:pt modelId="{08B61B23-E934-47CA-A1A6-5EB29B7EE8FA}" type="pres">
      <dgm:prSet presAssocID="{607A4F81-82B5-4F3D-A86E-1D5C8A7AC689}" presName="compNode" presStyleCnt="0"/>
      <dgm:spPr/>
    </dgm:pt>
    <dgm:pt modelId="{C7F61B4A-C4A1-445E-91FC-C51F6E3305BE}" type="pres">
      <dgm:prSet presAssocID="{607A4F81-82B5-4F3D-A86E-1D5C8A7AC689}" presName="iconBgRect" presStyleLbl="bgShp" presStyleIdx="0" presStyleCnt="5"/>
      <dgm:spPr>
        <a:prstGeom prst="round2DiagRect">
          <a:avLst>
            <a:gd name="adj1" fmla="val 29727"/>
            <a:gd name="adj2" fmla="val 0"/>
          </a:avLst>
        </a:prstGeom>
      </dgm:spPr>
    </dgm:pt>
    <dgm:pt modelId="{BBB38FE1-7A19-47B0-ABEB-16D522C6411A}" type="pres">
      <dgm:prSet presAssocID="{607A4F81-82B5-4F3D-A86E-1D5C8A7AC68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7A70EBD-82DA-4E73-8BE1-57B880ED9904}" type="pres">
      <dgm:prSet presAssocID="{607A4F81-82B5-4F3D-A86E-1D5C8A7AC689}" presName="spaceRect" presStyleCnt="0"/>
      <dgm:spPr/>
    </dgm:pt>
    <dgm:pt modelId="{FC14A74C-2D17-4112-992E-EBD7446DBBD3}" type="pres">
      <dgm:prSet presAssocID="{607A4F81-82B5-4F3D-A86E-1D5C8A7AC689}" presName="textRect" presStyleLbl="revTx" presStyleIdx="0" presStyleCnt="5">
        <dgm:presLayoutVars>
          <dgm:chMax val="1"/>
          <dgm:chPref val="1"/>
        </dgm:presLayoutVars>
      </dgm:prSet>
      <dgm:spPr/>
    </dgm:pt>
    <dgm:pt modelId="{DF64C8EB-8EAF-441A-BD5D-0D66C51F36C1}" type="pres">
      <dgm:prSet presAssocID="{54908E2A-6EE1-43EC-8700-8A93273B0DA9}" presName="sibTrans" presStyleCnt="0"/>
      <dgm:spPr/>
    </dgm:pt>
    <dgm:pt modelId="{D2EB9B27-76E8-4C9B-BAE7-EB834445A859}" type="pres">
      <dgm:prSet presAssocID="{38B7CF67-0A78-485F-9599-BB0A24E747F2}" presName="compNode" presStyleCnt="0"/>
      <dgm:spPr/>
    </dgm:pt>
    <dgm:pt modelId="{D47BDB76-BFBD-4B58-9A62-91125DFC4134}" type="pres">
      <dgm:prSet presAssocID="{38B7CF67-0A78-485F-9599-BB0A24E747F2}" presName="iconBgRect" presStyleLbl="bgShp" presStyleIdx="1" presStyleCnt="5"/>
      <dgm:spPr>
        <a:prstGeom prst="round2DiagRect">
          <a:avLst>
            <a:gd name="adj1" fmla="val 29727"/>
            <a:gd name="adj2" fmla="val 0"/>
          </a:avLst>
        </a:prstGeom>
      </dgm:spPr>
    </dgm:pt>
    <dgm:pt modelId="{C35219D3-0224-4B0B-BC60-5CC3E1A90811}" type="pres">
      <dgm:prSet presAssocID="{38B7CF67-0A78-485F-9599-BB0A24E747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011E086C-AD60-4E67-9631-EA29433766C6}" type="pres">
      <dgm:prSet presAssocID="{38B7CF67-0A78-485F-9599-BB0A24E747F2}" presName="spaceRect" presStyleCnt="0"/>
      <dgm:spPr/>
    </dgm:pt>
    <dgm:pt modelId="{58E02968-CF8D-42D0-B403-7DBACB930FA6}" type="pres">
      <dgm:prSet presAssocID="{38B7CF67-0A78-485F-9599-BB0A24E747F2}" presName="textRect" presStyleLbl="revTx" presStyleIdx="1" presStyleCnt="5">
        <dgm:presLayoutVars>
          <dgm:chMax val="1"/>
          <dgm:chPref val="1"/>
        </dgm:presLayoutVars>
      </dgm:prSet>
      <dgm:spPr/>
    </dgm:pt>
    <dgm:pt modelId="{71C6C3DF-1B8B-4A53-8656-6B79B6239C4D}" type="pres">
      <dgm:prSet presAssocID="{A50E02AD-19AF-4BB6-A522-0B559720FB92}" presName="sibTrans" presStyleCnt="0"/>
      <dgm:spPr/>
    </dgm:pt>
    <dgm:pt modelId="{26C971C2-05F6-4634-AF34-24622F3E4CFC}" type="pres">
      <dgm:prSet presAssocID="{9D434AD7-C13E-4680-880E-1F25EBA15CFB}" presName="compNode" presStyleCnt="0"/>
      <dgm:spPr/>
    </dgm:pt>
    <dgm:pt modelId="{D33E5832-67EE-4236-B544-ACA88B206D6D}" type="pres">
      <dgm:prSet presAssocID="{9D434AD7-C13E-4680-880E-1F25EBA15CFB}" presName="iconBgRect" presStyleLbl="bgShp" presStyleIdx="2" presStyleCnt="5"/>
      <dgm:spPr>
        <a:prstGeom prst="round2DiagRect">
          <a:avLst>
            <a:gd name="adj1" fmla="val 29727"/>
            <a:gd name="adj2" fmla="val 0"/>
          </a:avLst>
        </a:prstGeom>
      </dgm:spPr>
    </dgm:pt>
    <dgm:pt modelId="{F685C6F6-5B4D-43CA-BCEA-3C09EA021878}" type="pres">
      <dgm:prSet presAssocID="{9D434AD7-C13E-4680-880E-1F25EBA15CF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41236D8-1055-4FEA-9F26-509772B57F8B}" type="pres">
      <dgm:prSet presAssocID="{9D434AD7-C13E-4680-880E-1F25EBA15CFB}" presName="spaceRect" presStyleCnt="0"/>
      <dgm:spPr/>
    </dgm:pt>
    <dgm:pt modelId="{4DA16D18-5D14-4427-9F58-6859CE289847}" type="pres">
      <dgm:prSet presAssocID="{9D434AD7-C13E-4680-880E-1F25EBA15CFB}" presName="textRect" presStyleLbl="revTx" presStyleIdx="2" presStyleCnt="5">
        <dgm:presLayoutVars>
          <dgm:chMax val="1"/>
          <dgm:chPref val="1"/>
        </dgm:presLayoutVars>
      </dgm:prSet>
      <dgm:spPr/>
    </dgm:pt>
    <dgm:pt modelId="{744CE209-2224-4987-BDE4-A135F795EC63}" type="pres">
      <dgm:prSet presAssocID="{A8F126B5-9F88-4A71-8A00-4B41266703B7}" presName="sibTrans" presStyleCnt="0"/>
      <dgm:spPr/>
    </dgm:pt>
    <dgm:pt modelId="{CA6A560B-3280-4083-AAAE-01B2A4B5C71A}" type="pres">
      <dgm:prSet presAssocID="{26E9F05E-F320-4CC5-A49D-0524EA9F1CAE}" presName="compNode" presStyleCnt="0"/>
      <dgm:spPr/>
    </dgm:pt>
    <dgm:pt modelId="{55B5FC48-1FD4-43E0-8481-3013D85FA533}" type="pres">
      <dgm:prSet presAssocID="{26E9F05E-F320-4CC5-A49D-0524EA9F1CAE}" presName="iconBgRect" presStyleLbl="bgShp" presStyleIdx="3" presStyleCnt="5"/>
      <dgm:spPr>
        <a:prstGeom prst="round2DiagRect">
          <a:avLst>
            <a:gd name="adj1" fmla="val 29727"/>
            <a:gd name="adj2" fmla="val 0"/>
          </a:avLst>
        </a:prstGeom>
      </dgm:spPr>
    </dgm:pt>
    <dgm:pt modelId="{2EDF4A85-1005-4D8D-B152-E42C420DE51C}" type="pres">
      <dgm:prSet presAssocID="{26E9F05E-F320-4CC5-A49D-0524EA9F1CA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EDD8D50-796C-4E43-8AA5-9B531C75D1C7}" type="pres">
      <dgm:prSet presAssocID="{26E9F05E-F320-4CC5-A49D-0524EA9F1CAE}" presName="spaceRect" presStyleCnt="0"/>
      <dgm:spPr/>
    </dgm:pt>
    <dgm:pt modelId="{8A29DD97-AACA-43A7-8507-064105CFD949}" type="pres">
      <dgm:prSet presAssocID="{26E9F05E-F320-4CC5-A49D-0524EA9F1CAE}" presName="textRect" presStyleLbl="revTx" presStyleIdx="3" presStyleCnt="5">
        <dgm:presLayoutVars>
          <dgm:chMax val="1"/>
          <dgm:chPref val="1"/>
        </dgm:presLayoutVars>
      </dgm:prSet>
      <dgm:spPr/>
    </dgm:pt>
    <dgm:pt modelId="{FA9AE4CB-DF1D-478D-9A21-32030A131E5D}" type="pres">
      <dgm:prSet presAssocID="{A8419781-2BD0-4CCF-80D2-4AC33E9AAB1E}" presName="sibTrans" presStyleCnt="0"/>
      <dgm:spPr/>
    </dgm:pt>
    <dgm:pt modelId="{27D02AE6-DF9C-45D1-9A5F-952B1B7D7076}" type="pres">
      <dgm:prSet presAssocID="{72506E75-8865-4B73-99B5-DCCE8D934678}" presName="compNode" presStyleCnt="0"/>
      <dgm:spPr/>
    </dgm:pt>
    <dgm:pt modelId="{20018259-C591-41D7-BA91-E94DD1B4D830}" type="pres">
      <dgm:prSet presAssocID="{72506E75-8865-4B73-99B5-DCCE8D934678}" presName="iconBgRect" presStyleLbl="bgShp" presStyleIdx="4" presStyleCnt="5"/>
      <dgm:spPr>
        <a:prstGeom prst="round2DiagRect">
          <a:avLst>
            <a:gd name="adj1" fmla="val 29727"/>
            <a:gd name="adj2" fmla="val 0"/>
          </a:avLst>
        </a:prstGeom>
      </dgm:spPr>
    </dgm:pt>
    <dgm:pt modelId="{B2279AAE-6656-4178-A9D2-11AB3245230C}" type="pres">
      <dgm:prSet presAssocID="{72506E75-8865-4B73-99B5-DCCE8D93467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7BA8C43B-21C2-4517-A97D-DDDA0D0BCC33}" type="pres">
      <dgm:prSet presAssocID="{72506E75-8865-4B73-99B5-DCCE8D934678}" presName="spaceRect" presStyleCnt="0"/>
      <dgm:spPr/>
    </dgm:pt>
    <dgm:pt modelId="{CB3F98E9-EBEE-48BC-B813-F44186C0C7AB}" type="pres">
      <dgm:prSet presAssocID="{72506E75-8865-4B73-99B5-DCCE8D934678}" presName="textRect" presStyleLbl="revTx" presStyleIdx="4" presStyleCnt="5">
        <dgm:presLayoutVars>
          <dgm:chMax val="1"/>
          <dgm:chPref val="1"/>
        </dgm:presLayoutVars>
      </dgm:prSet>
      <dgm:spPr/>
    </dgm:pt>
  </dgm:ptLst>
  <dgm:cxnLst>
    <dgm:cxn modelId="{8723A70F-BD50-4197-8341-E2CB702B459C}" srcId="{072DDD3E-36B9-4877-936B-6D02CEA9E1FF}" destId="{38B7CF67-0A78-485F-9599-BB0A24E747F2}" srcOrd="1" destOrd="0" parTransId="{7936C3EB-41E6-44B4-8C6D-BF5247E3C6E3}" sibTransId="{A50E02AD-19AF-4BB6-A522-0B559720FB92}"/>
    <dgm:cxn modelId="{532D524C-78F0-4B01-89DE-83C30CB0A051}" type="presOf" srcId="{072DDD3E-36B9-4877-936B-6D02CEA9E1FF}" destId="{DB337BDF-471A-49E8-A366-C051327B5FDD}" srcOrd="0" destOrd="0" presId="urn:microsoft.com/office/officeart/2018/5/layout/IconLeafLabelList"/>
    <dgm:cxn modelId="{A1106456-B908-473C-8015-694F57244A5B}" srcId="{072DDD3E-36B9-4877-936B-6D02CEA9E1FF}" destId="{72506E75-8865-4B73-99B5-DCCE8D934678}" srcOrd="4" destOrd="0" parTransId="{3DEC2646-0209-4D53-AA0B-B0FD6834DC6B}" sibTransId="{F0AC422E-4337-45F0-8E25-94D5E6BE170D}"/>
    <dgm:cxn modelId="{B826717B-B6AA-4DBB-8EBD-269D34984B64}" type="presOf" srcId="{38B7CF67-0A78-485F-9599-BB0A24E747F2}" destId="{58E02968-CF8D-42D0-B403-7DBACB930FA6}" srcOrd="0" destOrd="0" presId="urn:microsoft.com/office/officeart/2018/5/layout/IconLeafLabelList"/>
    <dgm:cxn modelId="{A1C0B686-4C35-4154-981D-F7462A5BB2CF}" type="presOf" srcId="{607A4F81-82B5-4F3D-A86E-1D5C8A7AC689}" destId="{FC14A74C-2D17-4112-992E-EBD7446DBBD3}" srcOrd="0" destOrd="0" presId="urn:microsoft.com/office/officeart/2018/5/layout/IconLeafLabelList"/>
    <dgm:cxn modelId="{AD9996AE-8A24-44F3-B37A-9F4C59AF17C0}" type="presOf" srcId="{26E9F05E-F320-4CC5-A49D-0524EA9F1CAE}" destId="{8A29DD97-AACA-43A7-8507-064105CFD949}" srcOrd="0" destOrd="0" presId="urn:microsoft.com/office/officeart/2018/5/layout/IconLeafLabelList"/>
    <dgm:cxn modelId="{1538BFB3-5003-434B-8F0D-1842922991C3}" srcId="{072DDD3E-36B9-4877-936B-6D02CEA9E1FF}" destId="{9D434AD7-C13E-4680-880E-1F25EBA15CFB}" srcOrd="2" destOrd="0" parTransId="{075350FB-6BB4-4A1E-9EE3-78DAE1A9F146}" sibTransId="{A8F126B5-9F88-4A71-8A00-4B41266703B7}"/>
    <dgm:cxn modelId="{E61977B4-A3FF-4344-AC2F-5D8C2C1E0D75}" type="presOf" srcId="{72506E75-8865-4B73-99B5-DCCE8D934678}" destId="{CB3F98E9-EBEE-48BC-B813-F44186C0C7AB}" srcOrd="0" destOrd="0" presId="urn:microsoft.com/office/officeart/2018/5/layout/IconLeafLabelList"/>
    <dgm:cxn modelId="{A6230DBA-878E-4B6B-ADA5-66B91244D048}" srcId="{072DDD3E-36B9-4877-936B-6D02CEA9E1FF}" destId="{607A4F81-82B5-4F3D-A86E-1D5C8A7AC689}" srcOrd="0" destOrd="0" parTransId="{7B67E3E2-AC74-4AF6-83F4-0F7EC9B8C3EF}" sibTransId="{54908E2A-6EE1-43EC-8700-8A93273B0DA9}"/>
    <dgm:cxn modelId="{81C6FCCE-E72E-4206-9065-72C70021DA72}" type="presOf" srcId="{9D434AD7-C13E-4680-880E-1F25EBA15CFB}" destId="{4DA16D18-5D14-4427-9F58-6859CE289847}" srcOrd="0" destOrd="0" presId="urn:microsoft.com/office/officeart/2018/5/layout/IconLeafLabelList"/>
    <dgm:cxn modelId="{4FB603D9-15A7-4545-BCD3-DB11CD7D9F3A}" srcId="{072DDD3E-36B9-4877-936B-6D02CEA9E1FF}" destId="{26E9F05E-F320-4CC5-A49D-0524EA9F1CAE}" srcOrd="3" destOrd="0" parTransId="{00F2F21D-D660-4F37-BB99-2ED8FC71105F}" sibTransId="{A8419781-2BD0-4CCF-80D2-4AC33E9AAB1E}"/>
    <dgm:cxn modelId="{6C79F243-DA5B-4AA0-B30F-154B55D5828C}" type="presParOf" srcId="{DB337BDF-471A-49E8-A366-C051327B5FDD}" destId="{08B61B23-E934-47CA-A1A6-5EB29B7EE8FA}" srcOrd="0" destOrd="0" presId="urn:microsoft.com/office/officeart/2018/5/layout/IconLeafLabelList"/>
    <dgm:cxn modelId="{233B5C4F-0EE8-4822-9611-A0DC96110DFF}" type="presParOf" srcId="{08B61B23-E934-47CA-A1A6-5EB29B7EE8FA}" destId="{C7F61B4A-C4A1-445E-91FC-C51F6E3305BE}" srcOrd="0" destOrd="0" presId="urn:microsoft.com/office/officeart/2018/5/layout/IconLeafLabelList"/>
    <dgm:cxn modelId="{97BC9904-F6B7-4235-BF98-3AEF38FA9C2F}" type="presParOf" srcId="{08B61B23-E934-47CA-A1A6-5EB29B7EE8FA}" destId="{BBB38FE1-7A19-47B0-ABEB-16D522C6411A}" srcOrd="1" destOrd="0" presId="urn:microsoft.com/office/officeart/2018/5/layout/IconLeafLabelList"/>
    <dgm:cxn modelId="{8B802FE5-8538-47EB-8BB1-B2C13C36CB19}" type="presParOf" srcId="{08B61B23-E934-47CA-A1A6-5EB29B7EE8FA}" destId="{57A70EBD-82DA-4E73-8BE1-57B880ED9904}" srcOrd="2" destOrd="0" presId="urn:microsoft.com/office/officeart/2018/5/layout/IconLeafLabelList"/>
    <dgm:cxn modelId="{AAF96CBA-3567-4AF1-9D49-8236C649361E}" type="presParOf" srcId="{08B61B23-E934-47CA-A1A6-5EB29B7EE8FA}" destId="{FC14A74C-2D17-4112-992E-EBD7446DBBD3}" srcOrd="3" destOrd="0" presId="urn:microsoft.com/office/officeart/2018/5/layout/IconLeafLabelList"/>
    <dgm:cxn modelId="{7A474263-5C7A-4843-AD31-D335A4ACF845}" type="presParOf" srcId="{DB337BDF-471A-49E8-A366-C051327B5FDD}" destId="{DF64C8EB-8EAF-441A-BD5D-0D66C51F36C1}" srcOrd="1" destOrd="0" presId="urn:microsoft.com/office/officeart/2018/5/layout/IconLeafLabelList"/>
    <dgm:cxn modelId="{BF34C96B-37F6-4274-90E9-2D80BB302EBB}" type="presParOf" srcId="{DB337BDF-471A-49E8-A366-C051327B5FDD}" destId="{D2EB9B27-76E8-4C9B-BAE7-EB834445A859}" srcOrd="2" destOrd="0" presId="urn:microsoft.com/office/officeart/2018/5/layout/IconLeafLabelList"/>
    <dgm:cxn modelId="{9B25557B-D648-4A84-BE9B-214919ED4927}" type="presParOf" srcId="{D2EB9B27-76E8-4C9B-BAE7-EB834445A859}" destId="{D47BDB76-BFBD-4B58-9A62-91125DFC4134}" srcOrd="0" destOrd="0" presId="urn:microsoft.com/office/officeart/2018/5/layout/IconLeafLabelList"/>
    <dgm:cxn modelId="{F9101B54-709C-4514-9377-8E20675AFE55}" type="presParOf" srcId="{D2EB9B27-76E8-4C9B-BAE7-EB834445A859}" destId="{C35219D3-0224-4B0B-BC60-5CC3E1A90811}" srcOrd="1" destOrd="0" presId="urn:microsoft.com/office/officeart/2018/5/layout/IconLeafLabelList"/>
    <dgm:cxn modelId="{885940F9-2850-4D77-8449-A1BE3ECC99DA}" type="presParOf" srcId="{D2EB9B27-76E8-4C9B-BAE7-EB834445A859}" destId="{011E086C-AD60-4E67-9631-EA29433766C6}" srcOrd="2" destOrd="0" presId="urn:microsoft.com/office/officeart/2018/5/layout/IconLeafLabelList"/>
    <dgm:cxn modelId="{E837972A-4FAF-4447-AD77-6E788D5863DD}" type="presParOf" srcId="{D2EB9B27-76E8-4C9B-BAE7-EB834445A859}" destId="{58E02968-CF8D-42D0-B403-7DBACB930FA6}" srcOrd="3" destOrd="0" presId="urn:microsoft.com/office/officeart/2018/5/layout/IconLeafLabelList"/>
    <dgm:cxn modelId="{A18BF34C-56DC-436E-BB48-4699F8A4C6A1}" type="presParOf" srcId="{DB337BDF-471A-49E8-A366-C051327B5FDD}" destId="{71C6C3DF-1B8B-4A53-8656-6B79B6239C4D}" srcOrd="3" destOrd="0" presId="urn:microsoft.com/office/officeart/2018/5/layout/IconLeafLabelList"/>
    <dgm:cxn modelId="{909FA9C8-E082-44ED-9E85-56F018DED578}" type="presParOf" srcId="{DB337BDF-471A-49E8-A366-C051327B5FDD}" destId="{26C971C2-05F6-4634-AF34-24622F3E4CFC}" srcOrd="4" destOrd="0" presId="urn:microsoft.com/office/officeart/2018/5/layout/IconLeafLabelList"/>
    <dgm:cxn modelId="{D30616CD-0615-4854-B05B-E49708D5D8C6}" type="presParOf" srcId="{26C971C2-05F6-4634-AF34-24622F3E4CFC}" destId="{D33E5832-67EE-4236-B544-ACA88B206D6D}" srcOrd="0" destOrd="0" presId="urn:microsoft.com/office/officeart/2018/5/layout/IconLeafLabelList"/>
    <dgm:cxn modelId="{96353375-8C33-48B5-AEAB-8C1E1841CE2F}" type="presParOf" srcId="{26C971C2-05F6-4634-AF34-24622F3E4CFC}" destId="{F685C6F6-5B4D-43CA-BCEA-3C09EA021878}" srcOrd="1" destOrd="0" presId="urn:microsoft.com/office/officeart/2018/5/layout/IconLeafLabelList"/>
    <dgm:cxn modelId="{A6BF2235-A48E-4529-B033-63FB61C85B13}" type="presParOf" srcId="{26C971C2-05F6-4634-AF34-24622F3E4CFC}" destId="{541236D8-1055-4FEA-9F26-509772B57F8B}" srcOrd="2" destOrd="0" presId="urn:microsoft.com/office/officeart/2018/5/layout/IconLeafLabelList"/>
    <dgm:cxn modelId="{FF6C7F9F-D50F-4C37-8B5D-1AB72F50CCE4}" type="presParOf" srcId="{26C971C2-05F6-4634-AF34-24622F3E4CFC}" destId="{4DA16D18-5D14-4427-9F58-6859CE289847}" srcOrd="3" destOrd="0" presId="urn:microsoft.com/office/officeart/2018/5/layout/IconLeafLabelList"/>
    <dgm:cxn modelId="{E4CD8FDA-B63B-4403-9DBE-CED672E3918B}" type="presParOf" srcId="{DB337BDF-471A-49E8-A366-C051327B5FDD}" destId="{744CE209-2224-4987-BDE4-A135F795EC63}" srcOrd="5" destOrd="0" presId="urn:microsoft.com/office/officeart/2018/5/layout/IconLeafLabelList"/>
    <dgm:cxn modelId="{81285F5B-7352-4200-8752-BF4CD24BDFC5}" type="presParOf" srcId="{DB337BDF-471A-49E8-A366-C051327B5FDD}" destId="{CA6A560B-3280-4083-AAAE-01B2A4B5C71A}" srcOrd="6" destOrd="0" presId="urn:microsoft.com/office/officeart/2018/5/layout/IconLeafLabelList"/>
    <dgm:cxn modelId="{9E39527F-AE4C-46DC-BDB4-25698D77C42F}" type="presParOf" srcId="{CA6A560B-3280-4083-AAAE-01B2A4B5C71A}" destId="{55B5FC48-1FD4-43E0-8481-3013D85FA533}" srcOrd="0" destOrd="0" presId="urn:microsoft.com/office/officeart/2018/5/layout/IconLeafLabelList"/>
    <dgm:cxn modelId="{37877659-B3D1-41D0-9FB7-D2E952AEF643}" type="presParOf" srcId="{CA6A560B-3280-4083-AAAE-01B2A4B5C71A}" destId="{2EDF4A85-1005-4D8D-B152-E42C420DE51C}" srcOrd="1" destOrd="0" presId="urn:microsoft.com/office/officeart/2018/5/layout/IconLeafLabelList"/>
    <dgm:cxn modelId="{BF9D0693-06B4-49BF-88B6-87886D2F5F10}" type="presParOf" srcId="{CA6A560B-3280-4083-AAAE-01B2A4B5C71A}" destId="{BEDD8D50-796C-4E43-8AA5-9B531C75D1C7}" srcOrd="2" destOrd="0" presId="urn:microsoft.com/office/officeart/2018/5/layout/IconLeafLabelList"/>
    <dgm:cxn modelId="{F92DA6ED-7A46-4E7A-8F09-2D4FA74E2D6E}" type="presParOf" srcId="{CA6A560B-3280-4083-AAAE-01B2A4B5C71A}" destId="{8A29DD97-AACA-43A7-8507-064105CFD949}" srcOrd="3" destOrd="0" presId="urn:microsoft.com/office/officeart/2018/5/layout/IconLeafLabelList"/>
    <dgm:cxn modelId="{19EF16EE-9AB6-49E3-AAAE-961473D6765B}" type="presParOf" srcId="{DB337BDF-471A-49E8-A366-C051327B5FDD}" destId="{FA9AE4CB-DF1D-478D-9A21-32030A131E5D}" srcOrd="7" destOrd="0" presId="urn:microsoft.com/office/officeart/2018/5/layout/IconLeafLabelList"/>
    <dgm:cxn modelId="{FC6CC5E9-9374-4A3D-9AFF-9A88BF453147}" type="presParOf" srcId="{DB337BDF-471A-49E8-A366-C051327B5FDD}" destId="{27D02AE6-DF9C-45D1-9A5F-952B1B7D7076}" srcOrd="8" destOrd="0" presId="urn:microsoft.com/office/officeart/2018/5/layout/IconLeafLabelList"/>
    <dgm:cxn modelId="{ACB1768A-4435-4D92-A4F9-ACEB1518BA59}" type="presParOf" srcId="{27D02AE6-DF9C-45D1-9A5F-952B1B7D7076}" destId="{20018259-C591-41D7-BA91-E94DD1B4D830}" srcOrd="0" destOrd="0" presId="urn:microsoft.com/office/officeart/2018/5/layout/IconLeafLabelList"/>
    <dgm:cxn modelId="{03ABEE6F-C25A-462B-9A64-EA5D1C1AF645}" type="presParOf" srcId="{27D02AE6-DF9C-45D1-9A5F-952B1B7D7076}" destId="{B2279AAE-6656-4178-A9D2-11AB3245230C}" srcOrd="1" destOrd="0" presId="urn:microsoft.com/office/officeart/2018/5/layout/IconLeafLabelList"/>
    <dgm:cxn modelId="{DFBACF0D-D929-4C7D-8FAC-A9F5D48A7FC6}" type="presParOf" srcId="{27D02AE6-DF9C-45D1-9A5F-952B1B7D7076}" destId="{7BA8C43B-21C2-4517-A97D-DDDA0D0BCC33}" srcOrd="2" destOrd="0" presId="urn:microsoft.com/office/officeart/2018/5/layout/IconLeafLabelList"/>
    <dgm:cxn modelId="{98D5742E-B351-4433-B4F8-A9EAC4EB235C}" type="presParOf" srcId="{27D02AE6-DF9C-45D1-9A5F-952B1B7D7076}" destId="{CB3F98E9-EBEE-48BC-B813-F44186C0C7A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F1A03-04D3-4587-9C0D-07486BA4144C}">
      <dsp:nvSpPr>
        <dsp:cNvPr id="0" name=""/>
        <dsp:cNvSpPr/>
      </dsp:nvSpPr>
      <dsp:spPr>
        <a:xfrm>
          <a:off x="1072631" y="502717"/>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7452BA-4F65-4543-B63C-9298B7736FF9}">
      <dsp:nvSpPr>
        <dsp:cNvPr id="0" name=""/>
        <dsp:cNvSpPr/>
      </dsp:nvSpPr>
      <dsp:spPr>
        <a:xfrm>
          <a:off x="3178"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Data Collection and Preparation:</a:t>
          </a:r>
          <a:endParaRPr lang="en-US" sz="1800" kern="1200"/>
        </a:p>
      </dsp:txBody>
      <dsp:txXfrm>
        <a:off x="3178" y="1775216"/>
        <a:ext cx="3290624" cy="493593"/>
      </dsp:txXfrm>
    </dsp:sp>
    <dsp:sp modelId="{FCBE0135-EDC5-4433-B845-DE41F95EDDC4}">
      <dsp:nvSpPr>
        <dsp:cNvPr id="0" name=""/>
        <dsp:cNvSpPr/>
      </dsp:nvSpPr>
      <dsp:spPr>
        <a:xfrm>
          <a:off x="3178"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Gather a diverse dataset of images containing people with and without masks.</a:t>
          </a:r>
          <a:endParaRPr lang="en-US" sz="1300" kern="1200"/>
        </a:p>
        <a:p>
          <a:pPr marL="0" lvl="0" indent="0" algn="ctr" defTabSz="577850">
            <a:lnSpc>
              <a:spcPct val="90000"/>
            </a:lnSpc>
            <a:spcBef>
              <a:spcPct val="0"/>
            </a:spcBef>
            <a:spcAft>
              <a:spcPct val="35000"/>
            </a:spcAft>
            <a:buNone/>
          </a:pPr>
          <a:r>
            <a:rPr lang="en-US" sz="1300" b="0" i="0" kern="1200"/>
            <a:t>Annotate the images to label faces as either "with mask" or "without mask."</a:t>
          </a:r>
          <a:endParaRPr lang="en-US" sz="1300" kern="1200"/>
        </a:p>
      </dsp:txBody>
      <dsp:txXfrm>
        <a:off x="3178" y="2324987"/>
        <a:ext cx="3290624" cy="986576"/>
      </dsp:txXfrm>
    </dsp:sp>
    <dsp:sp modelId="{1617746B-5355-4310-B914-4AB1D56C12FA}">
      <dsp:nvSpPr>
        <dsp:cNvPr id="0" name=""/>
        <dsp:cNvSpPr/>
      </dsp:nvSpPr>
      <dsp:spPr>
        <a:xfrm>
          <a:off x="4939115" y="502717"/>
          <a:ext cx="1151718" cy="1151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9E43F1-FFA2-4BFB-8889-EA25E1A67D73}">
      <dsp:nvSpPr>
        <dsp:cNvPr id="0" name=""/>
        <dsp:cNvSpPr/>
      </dsp:nvSpPr>
      <dsp:spPr>
        <a:xfrm>
          <a:off x="3869662"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Preprocessing:</a:t>
          </a:r>
          <a:endParaRPr lang="en-US" sz="1800" kern="1200"/>
        </a:p>
      </dsp:txBody>
      <dsp:txXfrm>
        <a:off x="3869662" y="1775216"/>
        <a:ext cx="3290624" cy="493593"/>
      </dsp:txXfrm>
    </dsp:sp>
    <dsp:sp modelId="{B0B62AEB-FE33-4CFB-A1D3-80AA935D9F3A}">
      <dsp:nvSpPr>
        <dsp:cNvPr id="0" name=""/>
        <dsp:cNvSpPr/>
      </dsp:nvSpPr>
      <dsp:spPr>
        <a:xfrm>
          <a:off x="3869662"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Resize and normalize the images for consistency.</a:t>
          </a:r>
          <a:endParaRPr lang="en-US" sz="1300" kern="1200"/>
        </a:p>
        <a:p>
          <a:pPr marL="0" lvl="0" indent="0" algn="ctr" defTabSz="577850">
            <a:lnSpc>
              <a:spcPct val="90000"/>
            </a:lnSpc>
            <a:spcBef>
              <a:spcPct val="0"/>
            </a:spcBef>
            <a:spcAft>
              <a:spcPct val="35000"/>
            </a:spcAft>
            <a:buNone/>
          </a:pPr>
          <a:r>
            <a:rPr lang="en-US" sz="1300" b="0" i="0" kern="1200"/>
            <a:t>Augment the dataset with techniques like rotation, flipping, and zooming to improve model generalization.</a:t>
          </a:r>
          <a:endParaRPr lang="en-US" sz="1300" kern="1200"/>
        </a:p>
      </dsp:txBody>
      <dsp:txXfrm>
        <a:off x="3869662" y="2324987"/>
        <a:ext cx="3290624" cy="986576"/>
      </dsp:txXfrm>
    </dsp:sp>
    <dsp:sp modelId="{ADB1248F-2705-4061-A7DE-B650229622CA}">
      <dsp:nvSpPr>
        <dsp:cNvPr id="0" name=""/>
        <dsp:cNvSpPr/>
      </dsp:nvSpPr>
      <dsp:spPr>
        <a:xfrm>
          <a:off x="8805600" y="502717"/>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3671FA-93F1-4C99-8912-7F51BF61AD7E}">
      <dsp:nvSpPr>
        <dsp:cNvPr id="0" name=""/>
        <dsp:cNvSpPr/>
      </dsp:nvSpPr>
      <dsp:spPr>
        <a:xfrm>
          <a:off x="7736146"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Model Selection:</a:t>
          </a:r>
          <a:endParaRPr lang="en-US" sz="1800" kern="1200"/>
        </a:p>
      </dsp:txBody>
      <dsp:txXfrm>
        <a:off x="7736146" y="1775216"/>
        <a:ext cx="3290624" cy="493593"/>
      </dsp:txXfrm>
    </dsp:sp>
    <dsp:sp modelId="{3ED1693C-7552-4FD0-ABD3-8061A684D9E1}">
      <dsp:nvSpPr>
        <dsp:cNvPr id="0" name=""/>
        <dsp:cNvSpPr/>
      </dsp:nvSpPr>
      <dsp:spPr>
        <a:xfrm>
          <a:off x="7736146"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Use a pre-trained deep learning model like MobileNet or EfficientNet as a base.</a:t>
          </a:r>
          <a:endParaRPr lang="en-US" sz="1300" kern="1200"/>
        </a:p>
        <a:p>
          <a:pPr marL="0" lvl="0" indent="0" algn="ctr" defTabSz="577850">
            <a:lnSpc>
              <a:spcPct val="90000"/>
            </a:lnSpc>
            <a:spcBef>
              <a:spcPct val="0"/>
            </a:spcBef>
            <a:spcAft>
              <a:spcPct val="35000"/>
            </a:spcAft>
            <a:buNone/>
          </a:pPr>
          <a:r>
            <a:rPr lang="en-US" sz="1300" b="0" i="0" kern="1200"/>
            <a:t>Fine-tune the model on the annotated dataset using transfer learning to adapt it to mask detection.</a:t>
          </a:r>
          <a:endParaRPr lang="en-US" sz="1300" kern="1200"/>
        </a:p>
      </dsp:txBody>
      <dsp:txXfrm>
        <a:off x="7736146" y="2324987"/>
        <a:ext cx="3290624" cy="986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61B4A-C4A1-445E-91FC-C51F6E3305BE}">
      <dsp:nvSpPr>
        <dsp:cNvPr id="0" name=""/>
        <dsp:cNvSpPr/>
      </dsp:nvSpPr>
      <dsp:spPr>
        <a:xfrm>
          <a:off x="735974" y="827140"/>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38FE1-7A19-47B0-ABEB-16D522C6411A}">
      <dsp:nvSpPr>
        <dsp:cNvPr id="0" name=""/>
        <dsp:cNvSpPr/>
      </dsp:nvSpPr>
      <dsp:spPr>
        <a:xfrm>
          <a:off x="969974" y="106114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14A74C-2D17-4112-992E-EBD7446DBBD3}">
      <dsp:nvSpPr>
        <dsp:cNvPr id="0" name=""/>
        <dsp:cNvSpPr/>
      </dsp:nvSpPr>
      <dsp:spPr>
        <a:xfrm>
          <a:off x="384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1. Data Collection and Preprocessing</a:t>
          </a:r>
        </a:p>
      </dsp:txBody>
      <dsp:txXfrm>
        <a:off x="384974" y="2267140"/>
        <a:ext cx="1800000" cy="720000"/>
      </dsp:txXfrm>
    </dsp:sp>
    <dsp:sp modelId="{D47BDB76-BFBD-4B58-9A62-91125DFC4134}">
      <dsp:nvSpPr>
        <dsp:cNvPr id="0" name=""/>
        <dsp:cNvSpPr/>
      </dsp:nvSpPr>
      <dsp:spPr>
        <a:xfrm>
          <a:off x="2850974" y="827140"/>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219D3-0224-4B0B-BC60-5CC3E1A90811}">
      <dsp:nvSpPr>
        <dsp:cNvPr id="0" name=""/>
        <dsp:cNvSpPr/>
      </dsp:nvSpPr>
      <dsp:spPr>
        <a:xfrm>
          <a:off x="3084974" y="106114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E02968-CF8D-42D0-B403-7DBACB930FA6}">
      <dsp:nvSpPr>
        <dsp:cNvPr id="0" name=""/>
        <dsp:cNvSpPr/>
      </dsp:nvSpPr>
      <dsp:spPr>
        <a:xfrm>
          <a:off x="2499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2. Model Selection and Training</a:t>
          </a:r>
        </a:p>
      </dsp:txBody>
      <dsp:txXfrm>
        <a:off x="2499974" y="2267140"/>
        <a:ext cx="1800000" cy="720000"/>
      </dsp:txXfrm>
    </dsp:sp>
    <dsp:sp modelId="{D33E5832-67EE-4236-B544-ACA88B206D6D}">
      <dsp:nvSpPr>
        <dsp:cNvPr id="0" name=""/>
        <dsp:cNvSpPr/>
      </dsp:nvSpPr>
      <dsp:spPr>
        <a:xfrm>
          <a:off x="4965975" y="827140"/>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5C6F6-5B4D-43CA-BCEA-3C09EA021878}">
      <dsp:nvSpPr>
        <dsp:cNvPr id="0" name=""/>
        <dsp:cNvSpPr/>
      </dsp:nvSpPr>
      <dsp:spPr>
        <a:xfrm>
          <a:off x="5199975" y="106114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A16D18-5D14-4427-9F58-6859CE289847}">
      <dsp:nvSpPr>
        <dsp:cNvPr id="0" name=""/>
        <dsp:cNvSpPr/>
      </dsp:nvSpPr>
      <dsp:spPr>
        <a:xfrm>
          <a:off x="461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3. Real-time Detection Implementation</a:t>
          </a:r>
        </a:p>
      </dsp:txBody>
      <dsp:txXfrm>
        <a:off x="4614975" y="2267140"/>
        <a:ext cx="1800000" cy="720000"/>
      </dsp:txXfrm>
    </dsp:sp>
    <dsp:sp modelId="{55B5FC48-1FD4-43E0-8481-3013D85FA533}">
      <dsp:nvSpPr>
        <dsp:cNvPr id="0" name=""/>
        <dsp:cNvSpPr/>
      </dsp:nvSpPr>
      <dsp:spPr>
        <a:xfrm>
          <a:off x="7080975" y="827140"/>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F4A85-1005-4D8D-B152-E42C420DE51C}">
      <dsp:nvSpPr>
        <dsp:cNvPr id="0" name=""/>
        <dsp:cNvSpPr/>
      </dsp:nvSpPr>
      <dsp:spPr>
        <a:xfrm>
          <a:off x="7314975" y="106114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29DD97-AACA-43A7-8507-064105CFD949}">
      <dsp:nvSpPr>
        <dsp:cNvPr id="0" name=""/>
        <dsp:cNvSpPr/>
      </dsp:nvSpPr>
      <dsp:spPr>
        <a:xfrm>
          <a:off x="6729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4. Performance Evaluation and Fine-tuning</a:t>
          </a:r>
        </a:p>
      </dsp:txBody>
      <dsp:txXfrm>
        <a:off x="6729975" y="2267140"/>
        <a:ext cx="1800000" cy="720000"/>
      </dsp:txXfrm>
    </dsp:sp>
    <dsp:sp modelId="{20018259-C591-41D7-BA91-E94DD1B4D830}">
      <dsp:nvSpPr>
        <dsp:cNvPr id="0" name=""/>
        <dsp:cNvSpPr/>
      </dsp:nvSpPr>
      <dsp:spPr>
        <a:xfrm>
          <a:off x="9195975" y="827140"/>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79AAE-6656-4178-A9D2-11AB3245230C}">
      <dsp:nvSpPr>
        <dsp:cNvPr id="0" name=""/>
        <dsp:cNvSpPr/>
      </dsp:nvSpPr>
      <dsp:spPr>
        <a:xfrm>
          <a:off x="9429975" y="106114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3F98E9-EBEE-48BC-B813-F44186C0C7AB}">
      <dsp:nvSpPr>
        <dsp:cNvPr id="0" name=""/>
        <dsp:cNvSpPr/>
      </dsp:nvSpPr>
      <dsp:spPr>
        <a:xfrm>
          <a:off x="884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5. Integration with Monitoring Systems</a:t>
          </a:r>
        </a:p>
      </dsp:txBody>
      <dsp:txXfrm>
        <a:off x="8844975" y="226714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03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008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582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125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167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752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949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420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98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7920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81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075001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45" name="Rectangle 44">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3169BF9-B19F-E706-75B8-0B3406BCAE78}"/>
              </a:ext>
            </a:extLst>
          </p:cNvPr>
          <p:cNvSpPr>
            <a:spLocks noGrp="1"/>
          </p:cNvSpPr>
          <p:nvPr>
            <p:ph type="ctrTitle"/>
          </p:nvPr>
        </p:nvSpPr>
        <p:spPr>
          <a:xfrm>
            <a:off x="618357" y="457200"/>
            <a:ext cx="6786822" cy="1956898"/>
          </a:xfrm>
        </p:spPr>
        <p:txBody>
          <a:bodyPr vert="horz" lIns="91440" tIns="45720" rIns="91440" bIns="45720" rtlCol="0" anchor="b">
            <a:normAutofit/>
          </a:bodyPr>
          <a:lstStyle/>
          <a:p>
            <a:r>
              <a:rPr lang="en-US" sz="6000" b="0" kern="1200" cap="all" dirty="0">
                <a:solidFill>
                  <a:schemeClr val="tx1"/>
                </a:solidFill>
                <a:latin typeface="+mj-lt"/>
                <a:ea typeface="+mj-ea"/>
                <a:cs typeface="+mj-cs"/>
              </a:rPr>
              <a:t>FACE </a:t>
            </a:r>
            <a:r>
              <a:rPr lang="en-US" sz="6000" b="0" kern="1200" cap="all" dirty="0" err="1">
                <a:solidFill>
                  <a:schemeClr val="tx1"/>
                </a:solidFill>
                <a:latin typeface="+mj-lt"/>
                <a:ea typeface="+mj-ea"/>
                <a:cs typeface="+mj-cs"/>
              </a:rPr>
              <a:t>MASk</a:t>
            </a:r>
            <a:r>
              <a:rPr lang="en-US" sz="6000" b="0" kern="1200" cap="all" dirty="0">
                <a:solidFill>
                  <a:schemeClr val="tx1"/>
                </a:solidFill>
                <a:latin typeface="+mj-lt"/>
                <a:ea typeface="+mj-ea"/>
                <a:cs typeface="+mj-cs"/>
              </a:rPr>
              <a:t> DETECTION</a:t>
            </a:r>
          </a:p>
        </p:txBody>
      </p:sp>
      <p:sp>
        <p:nvSpPr>
          <p:cNvPr id="3" name="Subtitle 2">
            <a:extLst>
              <a:ext uri="{FF2B5EF4-FFF2-40B4-BE49-F238E27FC236}">
                <a16:creationId xmlns:a16="http://schemas.microsoft.com/office/drawing/2014/main" id="{87547F90-047A-6E40-099B-00FB6CC514A5}"/>
              </a:ext>
            </a:extLst>
          </p:cNvPr>
          <p:cNvSpPr>
            <a:spLocks noGrp="1"/>
          </p:cNvSpPr>
          <p:nvPr>
            <p:ph type="subTitle" idx="1"/>
          </p:nvPr>
        </p:nvSpPr>
        <p:spPr>
          <a:xfrm>
            <a:off x="618357" y="2569579"/>
            <a:ext cx="8143678" cy="1405545"/>
          </a:xfrm>
        </p:spPr>
        <p:txBody>
          <a:bodyPr vert="horz" lIns="91440" tIns="45720" rIns="91440" bIns="45720" rtlCol="0" anchor="t">
            <a:noAutofit/>
          </a:bodyPr>
          <a:lstStyle/>
          <a:p>
            <a:pPr>
              <a:lnSpc>
                <a:spcPct val="110000"/>
              </a:lnSpc>
            </a:pPr>
            <a:r>
              <a:rPr lang="en-US" sz="2400" dirty="0">
                <a:solidFill>
                  <a:schemeClr val="tx1">
                    <a:alpha val="60000"/>
                  </a:schemeClr>
                </a:solidFill>
              </a:rPr>
              <a:t>By </a:t>
            </a:r>
          </a:p>
          <a:p>
            <a:pPr>
              <a:lnSpc>
                <a:spcPct val="110000"/>
              </a:lnSpc>
            </a:pPr>
            <a:r>
              <a:rPr lang="en-US" sz="2400" dirty="0">
                <a:solidFill>
                  <a:schemeClr val="tx1">
                    <a:alpha val="60000"/>
                  </a:schemeClr>
                </a:solidFill>
              </a:rPr>
              <a:t>Name        :   </a:t>
            </a:r>
            <a:r>
              <a:rPr lang="en-US" sz="2400" dirty="0" err="1">
                <a:solidFill>
                  <a:schemeClr val="tx1">
                    <a:alpha val="60000"/>
                  </a:schemeClr>
                </a:solidFill>
              </a:rPr>
              <a:t>CHANDRu</a:t>
            </a:r>
            <a:r>
              <a:rPr lang="en-US" sz="2400" dirty="0">
                <a:solidFill>
                  <a:schemeClr val="tx1">
                    <a:alpha val="60000"/>
                  </a:schemeClr>
                </a:solidFill>
              </a:rPr>
              <a:t> G</a:t>
            </a:r>
          </a:p>
          <a:p>
            <a:pPr>
              <a:lnSpc>
                <a:spcPct val="110000"/>
              </a:lnSpc>
            </a:pPr>
            <a:r>
              <a:rPr lang="en-US" sz="2400" dirty="0">
                <a:solidFill>
                  <a:schemeClr val="tx1">
                    <a:alpha val="60000"/>
                  </a:schemeClr>
                </a:solidFill>
              </a:rPr>
              <a:t>Degree    :   B.E</a:t>
            </a:r>
          </a:p>
          <a:p>
            <a:pPr>
              <a:lnSpc>
                <a:spcPct val="110000"/>
              </a:lnSpc>
            </a:pPr>
            <a:r>
              <a:rPr lang="en-US" sz="2400" dirty="0">
                <a:solidFill>
                  <a:schemeClr val="tx1">
                    <a:alpha val="60000"/>
                  </a:schemeClr>
                </a:solidFill>
              </a:rPr>
              <a:t>Branch   :   CSE</a:t>
            </a:r>
          </a:p>
          <a:p>
            <a:pPr>
              <a:lnSpc>
                <a:spcPct val="110000"/>
              </a:lnSpc>
            </a:pPr>
            <a:r>
              <a:rPr lang="en-US" sz="2400" dirty="0">
                <a:solidFill>
                  <a:schemeClr val="tx1">
                    <a:alpha val="60000"/>
                  </a:schemeClr>
                </a:solidFill>
              </a:rPr>
              <a:t>College  :   PET </a:t>
            </a:r>
            <a:r>
              <a:rPr lang="en-US" sz="2400" cap="none" dirty="0">
                <a:solidFill>
                  <a:schemeClr val="tx1">
                    <a:alpha val="60000"/>
                  </a:schemeClr>
                </a:solidFill>
              </a:rPr>
              <a:t>Engineering College</a:t>
            </a:r>
          </a:p>
          <a:p>
            <a:pPr>
              <a:lnSpc>
                <a:spcPct val="110000"/>
              </a:lnSpc>
            </a:pPr>
            <a:r>
              <a:rPr lang="en-US" sz="2400" dirty="0">
                <a:solidFill>
                  <a:schemeClr val="tx1">
                    <a:alpha val="60000"/>
                  </a:schemeClr>
                </a:solidFill>
              </a:rPr>
              <a:t>NM ID        :   </a:t>
            </a:r>
            <a:r>
              <a:rPr lang="en-US" sz="2400" cap="none" dirty="0">
                <a:solidFill>
                  <a:schemeClr val="tx1">
                    <a:alpha val="60000"/>
                  </a:schemeClr>
                </a:solidFill>
              </a:rPr>
              <a:t>au</a:t>
            </a:r>
            <a:r>
              <a:rPr lang="en-US" sz="2400" dirty="0">
                <a:solidFill>
                  <a:schemeClr val="tx1">
                    <a:alpha val="60000"/>
                  </a:schemeClr>
                </a:solidFill>
              </a:rPr>
              <a:t>963221104013</a:t>
            </a:r>
          </a:p>
          <a:p>
            <a:pPr>
              <a:lnSpc>
                <a:spcPct val="110000"/>
              </a:lnSpc>
            </a:pPr>
            <a:r>
              <a:rPr lang="en-US" sz="2400" dirty="0">
                <a:solidFill>
                  <a:schemeClr val="tx1">
                    <a:alpha val="60000"/>
                  </a:schemeClr>
                </a:solidFill>
              </a:rPr>
              <a:t>Email ID   :   </a:t>
            </a:r>
            <a:r>
              <a:rPr lang="en-US" sz="2400" cap="none" dirty="0">
                <a:solidFill>
                  <a:schemeClr val="tx1">
                    <a:alpha val="60000"/>
                  </a:schemeClr>
                </a:solidFill>
              </a:rPr>
              <a:t>chandrugnanasekar24@gmail.com    </a:t>
            </a:r>
            <a:r>
              <a:rPr lang="en-US" sz="2400" dirty="0">
                <a:solidFill>
                  <a:schemeClr val="tx1">
                    <a:alpha val="60000"/>
                  </a:schemeClr>
                </a:solidFill>
              </a:rPr>
              <a:t>          </a:t>
            </a:r>
          </a:p>
          <a:p>
            <a:pPr>
              <a:lnSpc>
                <a:spcPct val="110000"/>
              </a:lnSpc>
            </a:pPr>
            <a:endParaRPr lang="en-US" sz="2400" dirty="0">
              <a:solidFill>
                <a:schemeClr val="tx1">
                  <a:alpha val="60000"/>
                </a:schemeClr>
              </a:solidFill>
            </a:endParaRPr>
          </a:p>
        </p:txBody>
      </p:sp>
      <p:sp>
        <p:nvSpPr>
          <p:cNvPr id="47" name="Rectangle 46">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0" name="Picture 38">
            <a:extLst>
              <a:ext uri="{FF2B5EF4-FFF2-40B4-BE49-F238E27FC236}">
                <a16:creationId xmlns:a16="http://schemas.microsoft.com/office/drawing/2014/main" id="{8A44D4AC-F674-41F5-BB93-464C562A4DA3}"/>
              </a:ext>
            </a:extLst>
          </p:cNvPr>
          <p:cNvPicPr>
            <a:picLocks noChangeAspect="1"/>
          </p:cNvPicPr>
          <p:nvPr/>
        </p:nvPicPr>
        <p:blipFill rotWithShape="1">
          <a:blip r:embed="rId2"/>
          <a:srcRect l="40184" r="-2" b="-2"/>
          <a:stretch/>
        </p:blipFill>
        <p:spPr>
          <a:xfrm>
            <a:off x="8140428" y="10"/>
            <a:ext cx="4051572" cy="6857990"/>
          </a:xfrm>
          <a:prstGeom prst="rect">
            <a:avLst/>
          </a:prstGeom>
        </p:spPr>
      </p:pic>
    </p:spTree>
    <p:extLst>
      <p:ext uri="{BB962C8B-B14F-4D97-AF65-F5344CB8AC3E}">
        <p14:creationId xmlns:p14="http://schemas.microsoft.com/office/powerpoint/2010/main" val="32070116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2" name="Rectangle 3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E7F22A4-CF6E-157D-FFE2-FB84CCC870CB}"/>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chemeClr val="tx1"/>
                </a:solidFill>
              </a:rPr>
              <a:t>Result </a:t>
            </a:r>
          </a:p>
        </p:txBody>
      </p:sp>
      <p:sp>
        <p:nvSpPr>
          <p:cNvPr id="34" name="Rectangle 3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ollage of different people wearing masks&#10;&#10;Description automatically generated">
            <a:extLst>
              <a:ext uri="{FF2B5EF4-FFF2-40B4-BE49-F238E27FC236}">
                <a16:creationId xmlns:a16="http://schemas.microsoft.com/office/drawing/2014/main" id="{D7ED0D67-7131-58A8-86A9-B10CA89CC8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292" r="-2" b="-2"/>
          <a:stretch/>
        </p:blipFill>
        <p:spPr>
          <a:xfrm>
            <a:off x="4788473" y="192294"/>
            <a:ext cx="7149079" cy="6504408"/>
          </a:xfrm>
          <a:prstGeom prst="rect">
            <a:avLst/>
          </a:prstGeom>
        </p:spPr>
      </p:pic>
    </p:spTree>
    <p:extLst>
      <p:ext uri="{BB962C8B-B14F-4D97-AF65-F5344CB8AC3E}">
        <p14:creationId xmlns:p14="http://schemas.microsoft.com/office/powerpoint/2010/main" val="376564238"/>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0F161291-765C-4033-9E84-52C51C6A5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F69638-8A6F-45AB-B9EC-9D8C8FC37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A pie chart and a graph&#10;&#10;Description automatically generated">
            <a:extLst>
              <a:ext uri="{FF2B5EF4-FFF2-40B4-BE49-F238E27FC236}">
                <a16:creationId xmlns:a16="http://schemas.microsoft.com/office/drawing/2014/main" id="{F8C96929-EF31-3796-F11C-F516CCE1B0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75471"/>
            <a:ext cx="10905066" cy="5507057"/>
          </a:xfrm>
          <a:prstGeom prst="rect">
            <a:avLst/>
          </a:prstGeom>
        </p:spPr>
      </p:pic>
    </p:spTree>
    <p:extLst>
      <p:ext uri="{BB962C8B-B14F-4D97-AF65-F5344CB8AC3E}">
        <p14:creationId xmlns:p14="http://schemas.microsoft.com/office/powerpoint/2010/main" val="11777404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4">
            <a:extLst>
              <a:ext uri="{FF2B5EF4-FFF2-40B4-BE49-F238E27FC236}">
                <a16:creationId xmlns:a16="http://schemas.microsoft.com/office/drawing/2014/main" id="{0F161291-765C-4033-9E84-52C51C6A5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F69638-8A6F-45AB-B9EC-9D8C8FC37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up of a pie chart&#10;&#10;Description automatically generated">
            <a:extLst>
              <a:ext uri="{FF2B5EF4-FFF2-40B4-BE49-F238E27FC236}">
                <a16:creationId xmlns:a16="http://schemas.microsoft.com/office/drawing/2014/main" id="{2DFBA3FA-83E2-3F0A-87EC-FB2EC1E71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75471"/>
            <a:ext cx="10905066" cy="5507057"/>
          </a:xfrm>
          <a:prstGeom prst="rect">
            <a:avLst/>
          </a:prstGeom>
        </p:spPr>
      </p:pic>
    </p:spTree>
    <p:extLst>
      <p:ext uri="{BB962C8B-B14F-4D97-AF65-F5344CB8AC3E}">
        <p14:creationId xmlns:p14="http://schemas.microsoft.com/office/powerpoint/2010/main" val="25522285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4">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9CCC8BE1-DF68-FB5E-51D3-6A7FDD79E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98153"/>
            <a:ext cx="10905066" cy="5261692"/>
          </a:xfrm>
          <a:prstGeom prst="rect">
            <a:avLst/>
          </a:prstGeom>
        </p:spPr>
      </p:pic>
    </p:spTree>
    <p:extLst>
      <p:ext uri="{BB962C8B-B14F-4D97-AF65-F5344CB8AC3E}">
        <p14:creationId xmlns:p14="http://schemas.microsoft.com/office/powerpoint/2010/main" val="25839721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0">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2">
            <a:extLst>
              <a:ext uri="{FF2B5EF4-FFF2-40B4-BE49-F238E27FC236}">
                <a16:creationId xmlns:a16="http://schemas.microsoft.com/office/drawing/2014/main" id="{57886309-8F28-488F-8BA9-0BF7494C8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0D5ABE4-8A47-4A84-9DB4-CCB7A3D42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537156"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model loss&#10;&#10;Description automatically generated">
            <a:extLst>
              <a:ext uri="{FF2B5EF4-FFF2-40B4-BE49-F238E27FC236}">
                <a16:creationId xmlns:a16="http://schemas.microsoft.com/office/drawing/2014/main" id="{382850C4-C7AE-5B4D-6ECB-96B4BD61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61877"/>
            <a:ext cx="5200309" cy="4134245"/>
          </a:xfrm>
          <a:prstGeom prst="rect">
            <a:avLst/>
          </a:prstGeom>
        </p:spPr>
      </p:pic>
      <p:sp>
        <p:nvSpPr>
          <p:cNvPr id="37" name="Rectangle 36">
            <a:extLst>
              <a:ext uri="{FF2B5EF4-FFF2-40B4-BE49-F238E27FC236}">
                <a16:creationId xmlns:a16="http://schemas.microsoft.com/office/drawing/2014/main" id="{D8EB06DC-2D36-4101-B5B2-45B5B1EEC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5035" y="480060"/>
            <a:ext cx="5531569"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7" descr="A graph with blue lines and a white background&#10;&#10;Description automatically generated">
            <a:extLst>
              <a:ext uri="{FF2B5EF4-FFF2-40B4-BE49-F238E27FC236}">
                <a16:creationId xmlns:a16="http://schemas.microsoft.com/office/drawing/2014/main" id="{6C7A4DA4-8E96-6EDD-E666-6268B210A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824" y="1374325"/>
            <a:ext cx="5201708" cy="4109350"/>
          </a:xfrm>
          <a:prstGeom prst="rect">
            <a:avLst/>
          </a:prstGeom>
        </p:spPr>
      </p:pic>
    </p:spTree>
    <p:extLst>
      <p:ext uri="{BB962C8B-B14F-4D97-AF65-F5344CB8AC3E}">
        <p14:creationId xmlns:p14="http://schemas.microsoft.com/office/powerpoint/2010/main" val="15964277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sz="2800" b="0" kern="1200" cap="all">
                <a:solidFill>
                  <a:schemeClr val="tx2"/>
                </a:solidFill>
                <a:latin typeface="+mj-lt"/>
                <a:ea typeface="+mj-ea"/>
                <a:cs typeface="+mj-cs"/>
              </a:rPr>
              <a:t>Conclusion</a:t>
            </a:r>
          </a:p>
        </p:txBody>
      </p:sp>
      <p:sp>
        <p:nvSpPr>
          <p:cNvPr id="15" name="Rectangle 14">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3487D3CC-7A56-4318-83F2-DE544560352E}"/>
              </a:ext>
            </a:extLst>
          </p:cNvPr>
          <p:cNvSpPr txBox="1"/>
          <p:nvPr/>
        </p:nvSpPr>
        <p:spPr>
          <a:xfrm>
            <a:off x="581194" y="1896533"/>
            <a:ext cx="6309003" cy="3962266"/>
          </a:xfrm>
          <a:prstGeom prst="rect">
            <a:avLst/>
          </a:prstGeom>
        </p:spPr>
        <p:txBody>
          <a:bodyPr vert="horz" lIns="91440" tIns="45720" rIns="91440" bIns="45720" rtlCol="0" anchor="ctr">
            <a:normAutofit/>
          </a:bodyPr>
          <a:lstStyle/>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a:ln>
                <a:noFill/>
              </a:ln>
              <a:solidFill>
                <a:schemeClr val="tx2"/>
              </a:solidFill>
              <a:effectLst/>
            </a:endParaRPr>
          </a:p>
          <a:p>
            <a:pPr marL="0" marR="0" lvl="0" indent="0" fontAlgn="base">
              <a:spcBef>
                <a:spcPct val="20000"/>
              </a:spcBef>
              <a:spcAft>
                <a:spcPts val="600"/>
              </a:spcAft>
              <a:buClr>
                <a:schemeClr val="accent1"/>
              </a:buClr>
              <a:buSzPct val="92000"/>
              <a:buFont typeface="Wingdings 2" panose="05020102010507070707" pitchFamily="18" charset="2"/>
              <a:buChar char=""/>
              <a:tabLst/>
            </a:pPr>
            <a:r>
              <a:rPr kumimoji="0" lang="en-US" altLang="en-US" b="0" i="0" u="none" strike="noStrike" cap="none" normalizeH="0" baseline="0">
                <a:ln>
                  <a:noFill/>
                </a:ln>
                <a:solidFill>
                  <a:schemeClr val="tx2"/>
                </a:solidFill>
                <a:effectLst/>
              </a:rPr>
              <a:t>In conclusion, the face mask detection project has proven to be a valuable tool in promoting public health and safety, particularly during times of infectious disease outbreaks such as the COVID-19 pandemic. By utilizing advanced technologies such as computer vision and machine learning, we have developed a system capable of accurately identifying individuals wearing masks versus those who are not. This technology can be deployed in various settings, including public transportation, healthcare facilities, and retail establishments, to enforce mask-wearing policies effectively.</a:t>
            </a:r>
          </a:p>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a:ln>
                <a:noFill/>
              </a:ln>
              <a:solidFill>
                <a:schemeClr val="tx2"/>
              </a:solidFill>
              <a:effectLst/>
            </a:endParaRPr>
          </a:p>
        </p:txBody>
      </p:sp>
      <p:pic>
        <p:nvPicPr>
          <p:cNvPr id="9" name="Picture 8" descr="Graph on document with pen">
            <a:extLst>
              <a:ext uri="{FF2B5EF4-FFF2-40B4-BE49-F238E27FC236}">
                <a16:creationId xmlns:a16="http://schemas.microsoft.com/office/drawing/2014/main" id="{77830EB4-884A-774E-D55B-B78FDE368206}"/>
              </a:ext>
            </a:extLst>
          </p:cNvPr>
          <p:cNvPicPr>
            <a:picLocks noChangeAspect="1"/>
          </p:cNvPicPr>
          <p:nvPr/>
        </p:nvPicPr>
        <p:blipFill rotWithShape="1">
          <a:blip r:embed="rId2"/>
          <a:srcRect l="34131" r="20408" b="-1"/>
          <a:stretch/>
        </p:blipFill>
        <p:spPr>
          <a:xfrm>
            <a:off x="7521283" y="10"/>
            <a:ext cx="4670717"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2506135" y="2426781"/>
            <a:ext cx="2270162" cy="74903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99260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346047" y="1390539"/>
            <a:ext cx="2762913" cy="4076922"/>
          </a:xfrm>
        </p:spPr>
        <p:txBody>
          <a:bodyPr vert="horz" lIns="91440" tIns="45720" rIns="91440" bIns="45720" rtlCol="0" anchor="ctr">
            <a:normAutofit/>
          </a:bodyPr>
          <a:lstStyle/>
          <a:p>
            <a:r>
              <a:rPr lang="en-US" sz="2800" b="0" kern="1200" cap="all" dirty="0">
                <a:solidFill>
                  <a:schemeClr val="accent1"/>
                </a:solidFill>
                <a:latin typeface="+mj-lt"/>
                <a:ea typeface="+mj-ea"/>
                <a:cs typeface="+mj-cs"/>
              </a:rPr>
              <a:t>references</a:t>
            </a: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65080D4F-66ED-3B35-17C8-31F4F0FFDE3F}"/>
              </a:ext>
            </a:extLst>
          </p:cNvPr>
          <p:cNvSpPr txBox="1"/>
          <p:nvPr/>
        </p:nvSpPr>
        <p:spPr>
          <a:xfrm>
            <a:off x="3027680" y="833120"/>
            <a:ext cx="9164320" cy="5799174"/>
          </a:xfrm>
          <a:prstGeom prst="rect">
            <a:avLst/>
          </a:prstGeom>
        </p:spPr>
        <p:txBody>
          <a:bodyPr vert="horz" lIns="91440" tIns="45720" rIns="91440" bIns="45720" rtlCol="0" anchor="ctr">
            <a:noAutofit/>
          </a:bodyPr>
          <a:lstStyle/>
          <a:p>
            <a:pPr marL="0" marR="0" lvl="0" indent="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Sure, here are a few references and links related to face mask detection projects:</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1. **GitHub Repository** - You can find numerous face mask detection projects on GitHub. One popular repository is:</a:t>
            </a: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   - [https://github.com/chandrikadeb7/Face-Mask-Detection](https://github.com/chandrikadeb7/Face-Mask-Detection)</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2. **Medium Articles** - [https://towardsdatascience.com/covid-19-face-mask-detection-using-deep-learning-and-opencv-           2bfd7a090e3c](https://towardsdatascience.com/covid-19-face-mask-detection-using-deep-learning-and-opencv-2bfd7a090e3c)</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3. **Research Papers** - Academic papers often provide detailed methodologies and insights. You can search on platforms like Google Scholar for relevant papers.</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4. **Kaggle** - [https://www.kaggle.com/tags/face-mask-detection](https://www.kaggle.com/tags/face-mask-detection)</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5. **YouTube Tutorials   - [https://www.youtube.com/watch?v=Ax6P93r32KU](https://www.youtube.com/watch?v=Ax6P93r32KU)</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1">
                  <a:lumMod val="75000"/>
                  <a:lumOff val="25000"/>
                </a:schemeClr>
              </a:solidFill>
              <a:effectLst/>
            </a:endParaRP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11610807" y="4172008"/>
            <a:ext cx="11344107"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1028863"/>
      </p:ext>
    </p:extLst>
  </p:cSld>
  <p:clrMapOvr>
    <a:overrideClrMapping bg1="dk1" tx1="lt1" bg2="dk2" tx2="lt2" accent1="accent1" accent2="accent2" accent3="accent3" accent4="accent4" accent5="accent5" accent6="accent6" hlink="hlink" folHlink="folHlink"/>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473121F-9D31-84CA-B9DC-3EAEA20924BD}"/>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outline</a:t>
            </a:r>
          </a:p>
        </p:txBody>
      </p:sp>
      <p:sp>
        <p:nvSpPr>
          <p:cNvPr id="19" name="Rectangle 1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7">
            <a:extLst>
              <a:ext uri="{FF2B5EF4-FFF2-40B4-BE49-F238E27FC236}">
                <a16:creationId xmlns:a16="http://schemas.microsoft.com/office/drawing/2014/main" id="{E4453C20-F4AD-6F20-2834-7E9A47D6E44E}"/>
              </a:ext>
            </a:extLst>
          </p:cNvPr>
          <p:cNvSpPr>
            <a:spLocks noChangeArrowheads="1"/>
          </p:cNvSpPr>
          <p:nvPr/>
        </p:nvSpPr>
        <p:spPr bwMode="auto">
          <a:xfrm>
            <a:off x="609906" y="2340864"/>
            <a:ext cx="3568661" cy="36344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20000"/>
              </a:spcBef>
              <a:spcAft>
                <a:spcPts val="600"/>
              </a:spcAft>
              <a:buClr>
                <a:schemeClr val="accent1"/>
              </a:buClr>
              <a:buSzPct val="92000"/>
              <a:tabLst/>
            </a:pPr>
            <a:endParaRPr kumimoji="0" lang="en-US" altLang="en-US" b="0" i="0" u="none" strike="noStrike" cap="none" normalizeH="0" baseline="0" dirty="0">
              <a:ln>
                <a:noFill/>
              </a:ln>
              <a:solidFill>
                <a:schemeClr val="tx1">
                  <a:lumMod val="75000"/>
                  <a:lumOff val="25000"/>
                </a:schemeClr>
              </a:solidFill>
              <a:effectLst/>
            </a:endParaRPr>
          </a:p>
        </p:txBody>
      </p:sp>
      <p:pic>
        <p:nvPicPr>
          <p:cNvPr id="13" name="Picture 12">
            <a:extLst>
              <a:ext uri="{FF2B5EF4-FFF2-40B4-BE49-F238E27FC236}">
                <a16:creationId xmlns:a16="http://schemas.microsoft.com/office/drawing/2014/main" id="{CD6A377B-0AD3-E8A1-8F39-DCA49217790E}"/>
              </a:ext>
            </a:extLst>
          </p:cNvPr>
          <p:cNvPicPr>
            <a:picLocks noChangeAspect="1"/>
          </p:cNvPicPr>
          <p:nvPr/>
        </p:nvPicPr>
        <p:blipFill rotWithShape="1">
          <a:blip r:embed="rId2"/>
          <a:srcRect l="17924" r="8709" b="-1"/>
          <a:stretch/>
        </p:blipFill>
        <p:spPr>
          <a:xfrm>
            <a:off x="4654295" y="10"/>
            <a:ext cx="7537705" cy="6857990"/>
          </a:xfrm>
          <a:prstGeom prst="rect">
            <a:avLst/>
          </a:prstGeom>
        </p:spPr>
      </p:pic>
      <p:sp>
        <p:nvSpPr>
          <p:cNvPr id="11" name="Rectangle 8">
            <a:extLst>
              <a:ext uri="{FF2B5EF4-FFF2-40B4-BE49-F238E27FC236}">
                <a16:creationId xmlns:a16="http://schemas.microsoft.com/office/drawing/2014/main" id="{C8436F31-A42A-11A7-875B-A35EC87FA2E5}"/>
              </a:ext>
            </a:extLst>
          </p:cNvPr>
          <p:cNvSpPr>
            <a:spLocks noChangeArrowheads="1"/>
          </p:cNvSpPr>
          <p:nvPr/>
        </p:nvSpPr>
        <p:spPr bwMode="auto">
          <a:xfrm>
            <a:off x="289559" y="3700195"/>
            <a:ext cx="107411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5853221-CA51-1F4A-8843-220530C95360}"/>
              </a:ext>
            </a:extLst>
          </p:cNvPr>
          <p:cNvSpPr>
            <a:spLocks noChangeArrowheads="1"/>
          </p:cNvSpPr>
          <p:nvPr/>
        </p:nvSpPr>
        <p:spPr bwMode="auto">
          <a:xfrm flipV="1">
            <a:off x="-6827520" y="-698332"/>
            <a:ext cx="43584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FCACA1D7-A51D-5287-E5B2-A708AAC97CC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A013342E-3343-C11B-6D23-B50C2C3F038C}"/>
              </a:ext>
            </a:extLst>
          </p:cNvPr>
          <p:cNvSpPr>
            <a:spLocks noGrp="1"/>
          </p:cNvSpPr>
          <p:nvPr/>
        </p:nvSpPr>
        <p:spPr>
          <a:xfrm>
            <a:off x="376194" y="2175792"/>
            <a:ext cx="4795881"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dirty="0"/>
              <a:t>  Problem Statement</a:t>
            </a:r>
          </a:p>
          <a:p>
            <a:r>
              <a:rPr lang="en-IN" dirty="0"/>
              <a:t>  Proposed System/Solution</a:t>
            </a:r>
          </a:p>
          <a:p>
            <a:r>
              <a:rPr lang="en-IN" dirty="0"/>
              <a:t>  System Development Approach</a:t>
            </a:r>
          </a:p>
          <a:p>
            <a:r>
              <a:rPr lang="en-IN" dirty="0"/>
              <a:t>  Algorithm &amp; Deployment</a:t>
            </a:r>
          </a:p>
          <a:p>
            <a:r>
              <a:rPr lang="en-IN" dirty="0"/>
              <a:t>  Result</a:t>
            </a:r>
          </a:p>
          <a:p>
            <a:r>
              <a:rPr lang="en-IN" dirty="0"/>
              <a:t>  Conclusion</a:t>
            </a:r>
          </a:p>
          <a:p>
            <a:r>
              <a:rPr lang="en-IN" dirty="0"/>
              <a:t>  References</a:t>
            </a:r>
          </a:p>
        </p:txBody>
      </p:sp>
    </p:spTree>
    <p:extLst>
      <p:ext uri="{BB962C8B-B14F-4D97-AF65-F5344CB8AC3E}">
        <p14:creationId xmlns:p14="http://schemas.microsoft.com/office/powerpoint/2010/main" val="30590935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255944" y="267949"/>
            <a:ext cx="4722902"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Problem Statement</a:t>
            </a:r>
          </a:p>
        </p:txBody>
      </p:sp>
      <p:sp>
        <p:nvSpPr>
          <p:cNvPr id="25" name="Rectangle 2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 name="Picture 11" descr="Solo journey">
            <a:extLst>
              <a:ext uri="{FF2B5EF4-FFF2-40B4-BE49-F238E27FC236}">
                <a16:creationId xmlns:a16="http://schemas.microsoft.com/office/drawing/2014/main" id="{059EA302-7AFE-0123-F184-7473A841C295}"/>
              </a:ext>
            </a:extLst>
          </p:cNvPr>
          <p:cNvPicPr>
            <a:picLocks noChangeAspect="1"/>
          </p:cNvPicPr>
          <p:nvPr/>
        </p:nvPicPr>
        <p:blipFill rotWithShape="1">
          <a:blip r:embed="rId2"/>
          <a:srcRect l="8783" r="8783"/>
          <a:stretch/>
        </p:blipFill>
        <p:spPr>
          <a:xfrm>
            <a:off x="7851774" y="-2"/>
            <a:ext cx="4513023" cy="6949441"/>
          </a:xfrm>
          <a:prstGeom prst="rect">
            <a:avLst/>
          </a:prstGeom>
        </p:spPr>
      </p:pic>
      <p:sp>
        <p:nvSpPr>
          <p:cNvPr id="8" name="Rectangle 6">
            <a:extLst>
              <a:ext uri="{FF2B5EF4-FFF2-40B4-BE49-F238E27FC236}">
                <a16:creationId xmlns:a16="http://schemas.microsoft.com/office/drawing/2014/main" id="{9694B9F5-8EB2-1EE4-70C7-D4E95002BF42}"/>
              </a:ext>
            </a:extLst>
          </p:cNvPr>
          <p:cNvSpPr>
            <a:spLocks noChangeArrowheads="1"/>
          </p:cNvSpPr>
          <p:nvPr/>
        </p:nvSpPr>
        <p:spPr bwMode="auto">
          <a:xfrm>
            <a:off x="0" y="195970"/>
            <a:ext cx="47229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EC77B5BB-84AF-401B-722F-31F2A4A2CBC0}"/>
              </a:ext>
            </a:extLst>
          </p:cNvPr>
          <p:cNvSpPr>
            <a:spLocks noChangeArrowheads="1"/>
          </p:cNvSpPr>
          <p:nvPr/>
        </p:nvSpPr>
        <p:spPr bwMode="auto">
          <a:xfrm>
            <a:off x="0" y="0"/>
            <a:ext cx="422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7" name="Group 16">
            <a:extLst>
              <a:ext uri="{FF2B5EF4-FFF2-40B4-BE49-F238E27FC236}">
                <a16:creationId xmlns:a16="http://schemas.microsoft.com/office/drawing/2014/main" id="{2E665E70-C4E6-AF80-C339-8DC4CC1472B5}"/>
              </a:ext>
            </a:extLst>
          </p:cNvPr>
          <p:cNvGrpSpPr/>
          <p:nvPr/>
        </p:nvGrpSpPr>
        <p:grpSpPr>
          <a:xfrm>
            <a:off x="188714" y="1626419"/>
            <a:ext cx="7096006" cy="6276841"/>
            <a:chOff x="330352" y="949573"/>
            <a:chExt cx="6827520" cy="7126408"/>
          </a:xfrm>
        </p:grpSpPr>
        <p:sp>
          <p:nvSpPr>
            <p:cNvPr id="10" name="TextBox 9">
              <a:extLst>
                <a:ext uri="{FF2B5EF4-FFF2-40B4-BE49-F238E27FC236}">
                  <a16:creationId xmlns:a16="http://schemas.microsoft.com/office/drawing/2014/main" id="{FCE18ADE-3AAA-E893-A554-91F09442B0E7}"/>
                </a:ext>
              </a:extLst>
            </p:cNvPr>
            <p:cNvSpPr txBox="1"/>
            <p:nvPr/>
          </p:nvSpPr>
          <p:spPr>
            <a:xfrm>
              <a:off x="340512" y="3191254"/>
              <a:ext cx="6497168" cy="4884727"/>
            </a:xfrm>
            <a:prstGeom prst="rect">
              <a:avLst/>
            </a:prstGeom>
          </p:spPr>
          <p:txBody>
            <a:bodyPr vert="horz" lIns="91440" tIns="45720" rIns="91440" bIns="45720" rtlCol="0" anchor="ctr">
              <a:normAutofit/>
            </a:bodyPr>
            <a:lstStyle/>
            <a:p>
              <a:pPr marL="0" marR="0" lvl="0" indent="0" fontAlgn="base">
                <a:spcBef>
                  <a:spcPct val="20000"/>
                </a:spcBef>
                <a:spcAft>
                  <a:spcPts val="600"/>
                </a:spcAft>
                <a:buClr>
                  <a:schemeClr val="accent1"/>
                </a:buClr>
                <a:buSzPct val="92000"/>
                <a:tabLst/>
              </a:pPr>
              <a:endParaRPr kumimoji="0" lang="en-US" altLang="en-US" b="0" i="0" u="none" strike="noStrike" cap="none" normalizeH="0" baseline="0" dirty="0">
                <a:ln>
                  <a:noFill/>
                </a:ln>
                <a:effectLst/>
              </a:endParaRPr>
            </a:p>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lang="en-US" b="0" i="0" dirty="0">
                <a:effectLst/>
                <a:latin typeface="Söhne"/>
              </a:endParaRPr>
            </a:p>
            <a:p>
              <a:pPr marR="0" lvl="0" fontAlgn="base">
                <a:spcBef>
                  <a:spcPct val="20000"/>
                </a:spcBef>
                <a:spcAft>
                  <a:spcPts val="600"/>
                </a:spcAft>
                <a:buClr>
                  <a:schemeClr val="accent1"/>
                </a:buClr>
                <a:buSzPct val="92000"/>
                <a:tabLst/>
              </a:pPr>
              <a:r>
                <a:rPr lang="en-US" b="1" i="0" dirty="0">
                  <a:effectLst/>
                  <a:latin typeface="Söhne"/>
                </a:rPr>
                <a:t>OBJECTIVE</a:t>
              </a:r>
              <a:endParaRPr lang="en-US" b="1" dirty="0">
                <a:latin typeface="Söhne"/>
              </a:endParaRPr>
            </a:p>
            <a:p>
              <a:pPr marL="0" marR="0" lvl="0" indent="0" algn="just" fontAlgn="base">
                <a:spcBef>
                  <a:spcPct val="20000"/>
                </a:spcBef>
                <a:spcAft>
                  <a:spcPts val="600"/>
                </a:spcAft>
                <a:buClr>
                  <a:schemeClr val="accent1"/>
                </a:buClr>
                <a:buSzPct val="92000"/>
                <a:tabLst/>
              </a:pPr>
              <a:r>
                <a:rPr lang="en-US" b="0" i="0" dirty="0">
                  <a:effectLst/>
                  <a:latin typeface="Söhne"/>
                </a:rPr>
                <a:t>The objective of face mask detection is to develop a system that can accurately identify whether a person is wearing a face mask or not in real-time using computer vision and machine learning techniques.</a:t>
              </a:r>
              <a:br>
                <a:rPr kumimoji="0" lang="en-US" altLang="en-US" b="0" i="0" u="none" strike="noStrike" cap="none" normalizeH="0" baseline="0" dirty="0">
                  <a:ln>
                    <a:noFill/>
                  </a:ln>
                  <a:effectLst/>
                </a:rPr>
              </a:br>
              <a:endParaRPr kumimoji="0" lang="en-US" altLang="en-US" b="0" i="0" u="none" strike="noStrike" cap="none" normalizeH="0" baseline="0" dirty="0">
                <a:ln>
                  <a:noFill/>
                </a:ln>
                <a:effectLst/>
              </a:endParaRPr>
            </a:p>
          </p:txBody>
        </p:sp>
        <p:sp>
          <p:nvSpPr>
            <p:cNvPr id="9" name="Rectangle 7">
              <a:extLst>
                <a:ext uri="{FF2B5EF4-FFF2-40B4-BE49-F238E27FC236}">
                  <a16:creationId xmlns:a16="http://schemas.microsoft.com/office/drawing/2014/main" id="{BB40A7DB-6009-6778-FA75-F12DFB833C56}"/>
                </a:ext>
              </a:extLst>
            </p:cNvPr>
            <p:cNvSpPr>
              <a:spLocks noChangeArrowheads="1"/>
            </p:cNvSpPr>
            <p:nvPr/>
          </p:nvSpPr>
          <p:spPr bwMode="auto">
            <a:xfrm>
              <a:off x="335357" y="3689786"/>
              <a:ext cx="2276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sz="1800" b="1" dirty="0">
                  <a:solidFill>
                    <a:schemeClr val="tx2"/>
                  </a:solidFill>
                </a:rPr>
                <a:t>Problem Statement </a:t>
              </a:r>
              <a:r>
                <a:rPr lang="en-US" sz="1600" b="1" dirty="0"/>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FB483E43-516F-9988-065A-C6B18E7C7A5D}"/>
                </a:ext>
              </a:extLst>
            </p:cNvPr>
            <p:cNvSpPr txBox="1"/>
            <p:nvPr/>
          </p:nvSpPr>
          <p:spPr>
            <a:xfrm>
              <a:off x="340512" y="949573"/>
              <a:ext cx="6817360" cy="369331"/>
            </a:xfrm>
            <a:prstGeom prst="rect">
              <a:avLst/>
            </a:prstGeom>
            <a:noFill/>
          </p:spPr>
          <p:txBody>
            <a:bodyPr wrap="square">
              <a:spAutoFit/>
            </a:bodyPr>
            <a:lstStyle/>
            <a:p>
              <a:r>
                <a:rPr lang="en-US" sz="1800" b="1" dirty="0"/>
                <a:t>Methodology</a:t>
              </a:r>
              <a:endParaRPr lang="en-IN" b="1" dirty="0"/>
            </a:p>
          </p:txBody>
        </p:sp>
        <p:sp>
          <p:nvSpPr>
            <p:cNvPr id="18" name="TextBox 17">
              <a:extLst>
                <a:ext uri="{FF2B5EF4-FFF2-40B4-BE49-F238E27FC236}">
                  <a16:creationId xmlns:a16="http://schemas.microsoft.com/office/drawing/2014/main" id="{7E9C46D3-B0B5-B248-EA48-62CF44718075}"/>
                </a:ext>
              </a:extLst>
            </p:cNvPr>
            <p:cNvSpPr txBox="1"/>
            <p:nvPr/>
          </p:nvSpPr>
          <p:spPr>
            <a:xfrm>
              <a:off x="330352" y="1367482"/>
              <a:ext cx="6527798" cy="2031325"/>
            </a:xfrm>
            <a:prstGeom prst="rect">
              <a:avLst/>
            </a:prstGeom>
            <a:noFill/>
          </p:spPr>
          <p:txBody>
            <a:bodyPr wrap="square">
              <a:spAutoFit/>
            </a:bodyPr>
            <a:lstStyle/>
            <a:p>
              <a:pPr algn="just">
                <a:buFont typeface="+mj-lt"/>
                <a:buAutoNum type="arabicPeriod"/>
              </a:pPr>
              <a:r>
                <a:rPr lang="en-US" b="0" i="0" dirty="0">
                  <a:effectLst/>
                  <a:latin typeface="Söhne"/>
                </a:rPr>
                <a:t>Data preprocessing: Collect and preprocess a diverse dataset of images with and without face masks, ensuring proper labeling and augmentation techniques for training.</a:t>
              </a:r>
            </a:p>
            <a:p>
              <a:pPr algn="just">
                <a:buFont typeface="+mj-lt"/>
                <a:buAutoNum type="arabicPeriod"/>
              </a:pPr>
              <a:r>
                <a:rPr lang="en-US" b="0" i="0" dirty="0">
                  <a:effectLst/>
                  <a:latin typeface="Söhne"/>
                </a:rPr>
                <a:t>Model development: Utilize deep learning architectures such as Convolutional Neural Networks (CNNs) for training a robust face mask detection model, fine-tuning parameters for accuracy and efficiency.</a:t>
              </a:r>
            </a:p>
          </p:txBody>
        </p:sp>
        <p:sp>
          <p:nvSpPr>
            <p:cNvPr id="20" name="TextBox 19">
              <a:extLst>
                <a:ext uri="{FF2B5EF4-FFF2-40B4-BE49-F238E27FC236}">
                  <a16:creationId xmlns:a16="http://schemas.microsoft.com/office/drawing/2014/main" id="{B3E2A871-FCDE-033D-E446-397E5576ED47}"/>
                </a:ext>
              </a:extLst>
            </p:cNvPr>
            <p:cNvSpPr txBox="1"/>
            <p:nvPr/>
          </p:nvSpPr>
          <p:spPr>
            <a:xfrm>
              <a:off x="330352" y="4107694"/>
              <a:ext cx="6497168" cy="92333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öhne"/>
                </a:rPr>
                <a:t>Developing</a:t>
              </a:r>
              <a:r>
                <a:rPr kumimoji="0" lang="en-US" altLang="en-US" sz="1800" b="0" i="0" u="none" strike="noStrike" cap="none" normalizeH="0" baseline="0" dirty="0">
                  <a:ln>
                    <a:noFill/>
                  </a:ln>
                  <a:solidFill>
                    <a:schemeClr val="tx1"/>
                  </a:solidFill>
                  <a:effectLst/>
                  <a:latin typeface="Arial" panose="020B0604020202020204" pitchFamily="34" charset="0"/>
                </a:rPr>
                <a:t> an efficient face mask detection system to enforce health guidelines and </a:t>
              </a:r>
              <a:r>
                <a:rPr kumimoji="0" lang="en-US" altLang="en-US" sz="1800" b="0" i="0" u="none" strike="noStrike" cap="none" normalizeH="0" baseline="0" dirty="0">
                  <a:ln>
                    <a:noFill/>
                  </a:ln>
                  <a:solidFill>
                    <a:schemeClr val="tx1"/>
                  </a:solidFill>
                  <a:effectLst/>
                  <a:latin typeface="Söhne"/>
                </a:rPr>
                <a:t>prevent</a:t>
              </a:r>
              <a:r>
                <a:rPr kumimoji="0" lang="en-US" altLang="en-US" sz="1800" b="0" i="0" u="none" strike="noStrike" cap="none" normalizeH="0" baseline="0" dirty="0">
                  <a:ln>
                    <a:noFill/>
                  </a:ln>
                  <a:solidFill>
                    <a:schemeClr val="tx1"/>
                  </a:solidFill>
                  <a:effectLst/>
                  <a:latin typeface="Arial" panose="020B0604020202020204" pitchFamily="34" charset="0"/>
                </a:rPr>
                <a:t> the spread of contagious diseases"</a:t>
              </a:r>
            </a:p>
          </p:txBody>
        </p:sp>
      </p:grpSp>
    </p:spTree>
    <p:extLst>
      <p:ext uri="{BB962C8B-B14F-4D97-AF65-F5344CB8AC3E}">
        <p14:creationId xmlns:p14="http://schemas.microsoft.com/office/powerpoint/2010/main" val="20985844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Proposed solution</a:t>
            </a: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2146768" y="7527608"/>
            <a:ext cx="309059" cy="30187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a:buFont typeface="+mj-lt"/>
              <a:buAutoNum type="arabicPeriod"/>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extBox 4">
            <a:extLst>
              <a:ext uri="{FF2B5EF4-FFF2-40B4-BE49-F238E27FC236}">
                <a16:creationId xmlns:a16="http://schemas.microsoft.com/office/drawing/2014/main" id="{984528E6-69A4-1A47-63DA-7BFE10B4B786}"/>
              </a:ext>
            </a:extLst>
          </p:cNvPr>
          <p:cNvGraphicFramePr/>
          <p:nvPr>
            <p:extLst>
              <p:ext uri="{D42A27DB-BD31-4B8C-83A1-F6EECF244321}">
                <p14:modId xmlns:p14="http://schemas.microsoft.com/office/powerpoint/2010/main" val="56781435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02158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11734C6-FDEA-0FCE-E5D2-96371EC7906E}"/>
              </a:ext>
            </a:extLst>
          </p:cNvPr>
          <p:cNvSpPr>
            <a:spLocks noGrp="1"/>
          </p:cNvSpPr>
          <p:nvPr>
            <p:ph type="title"/>
          </p:nvPr>
        </p:nvSpPr>
        <p:spPr>
          <a:xfrm>
            <a:off x="581192" y="702156"/>
            <a:ext cx="11029616" cy="1188720"/>
          </a:xfrm>
        </p:spPr>
        <p:txBody>
          <a:bodyPr>
            <a:normAutofit/>
          </a:bodyPr>
          <a:lstStyle/>
          <a:p>
            <a:r>
              <a:rPr lang="en-IN">
                <a:solidFill>
                  <a:schemeClr val="tx1">
                    <a:lumMod val="85000"/>
                    <a:lumOff val="15000"/>
                  </a:schemeClr>
                </a:solidFill>
              </a:rPr>
              <a:t>Proposed solution – cont.</a:t>
            </a:r>
          </a:p>
        </p:txBody>
      </p:sp>
      <p:sp>
        <p:nvSpPr>
          <p:cNvPr id="18"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47157987-F76C-E175-01A6-BDCAF6B7CE49}"/>
              </a:ext>
            </a:extLst>
          </p:cNvPr>
          <p:cNvGraphicFramePr>
            <a:graphicFrameLocks noGrp="1"/>
          </p:cNvGraphicFramePr>
          <p:nvPr>
            <p:ph idx="1"/>
            <p:extLst>
              <p:ext uri="{D42A27DB-BD31-4B8C-83A1-F6EECF244321}">
                <p14:modId xmlns:p14="http://schemas.microsoft.com/office/powerpoint/2010/main" val="396624357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448173"/>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sz="2800" b="0" kern="1200" cap="all">
                <a:solidFill>
                  <a:schemeClr val="tx1">
                    <a:lumMod val="75000"/>
                    <a:lumOff val="25000"/>
                  </a:schemeClr>
                </a:solidFill>
                <a:latin typeface="+mj-lt"/>
                <a:ea typeface="+mj-ea"/>
                <a:cs typeface="+mj-cs"/>
              </a:rPr>
              <a:t>System approach</a:t>
            </a:r>
            <a:endParaRPr lang="en-US" sz="2800" b="0" kern="1200" cap="all" dirty="0">
              <a:solidFill>
                <a:schemeClr val="tx1">
                  <a:lumMod val="75000"/>
                  <a:lumOff val="25000"/>
                </a:schemeClr>
              </a:solidFill>
              <a:latin typeface="+mj-lt"/>
              <a:ea typeface="+mj-ea"/>
              <a:cs typeface="+mj-cs"/>
            </a:endParaRPr>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4A41FFEA-23FA-31AB-DA13-68C3E94D5A23}"/>
              </a:ext>
            </a:extLst>
          </p:cNvPr>
          <p:cNvSpPr txBox="1"/>
          <p:nvPr/>
        </p:nvSpPr>
        <p:spPr>
          <a:xfrm>
            <a:off x="362510" y="2344470"/>
            <a:ext cx="4039564" cy="4059936"/>
          </a:xfrm>
          <a:prstGeom prst="rect">
            <a:avLst/>
          </a:prstGeom>
        </p:spPr>
        <p:txBody>
          <a:bodyPr vert="horz" lIns="91440" tIns="45720" rIns="91440" bIns="45720" rtlCol="0" anchor="ctr">
            <a:normAutofit/>
          </a:bodyPr>
          <a:lstStyle/>
          <a:p>
            <a:pPr algn="just">
              <a:lnSpc>
                <a:spcPct val="90000"/>
              </a:lnSpc>
              <a:spcBef>
                <a:spcPct val="20000"/>
              </a:spcBef>
              <a:spcAft>
                <a:spcPts val="600"/>
              </a:spcAft>
              <a:buClr>
                <a:schemeClr val="accent1"/>
              </a:buClr>
              <a:buSzPct val="92000"/>
              <a:buFont typeface="Wingdings 2" panose="05020102010507070707" pitchFamily="18" charset="2"/>
              <a:buChar char=""/>
            </a:pPr>
            <a:r>
              <a:rPr lang="en-US" sz="1400" b="0" i="0" dirty="0">
                <a:solidFill>
                  <a:schemeClr val="tx1">
                    <a:lumMod val="75000"/>
                    <a:lumOff val="25000"/>
                  </a:schemeClr>
                </a:solidFill>
                <a:effectLst/>
              </a:rPr>
              <a:t>A system approach for face mask detection involves designing and implementing a comprehensive solution that utilizes various components such as hardware, software, algorithms, and data management. Below is a structured approach for creating a face mask detection system:</a:t>
            </a: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4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Hardware Setup</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Software Development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Machine Learning Models</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Integration and Deployment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Data Management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Maintenance and Updates</a:t>
            </a:r>
            <a:r>
              <a:rPr lang="en-US" sz="1400" b="0" i="0" dirty="0">
                <a:solidFill>
                  <a:schemeClr val="tx1">
                    <a:lumMod val="75000"/>
                    <a:lumOff val="25000"/>
                  </a:schemeClr>
                </a:solidFill>
                <a:effectLst/>
              </a:rPr>
              <a:t>:</a:t>
            </a:r>
          </a:p>
        </p:txBody>
      </p:sp>
      <p:pic>
        <p:nvPicPr>
          <p:cNvPr id="7" name="Picture 6" descr="Circuit board background">
            <a:extLst>
              <a:ext uri="{FF2B5EF4-FFF2-40B4-BE49-F238E27FC236}">
                <a16:creationId xmlns:a16="http://schemas.microsoft.com/office/drawing/2014/main" id="{70ADA2F1-A4C1-1CCC-9C3C-8DD4D0EA2CFB}"/>
              </a:ext>
            </a:extLst>
          </p:cNvPr>
          <p:cNvPicPr>
            <a:picLocks noChangeAspect="1"/>
          </p:cNvPicPr>
          <p:nvPr/>
        </p:nvPicPr>
        <p:blipFill rotWithShape="1">
          <a:blip r:embed="rId2"/>
          <a:srcRect r="26909"/>
          <a:stretch/>
        </p:blipFill>
        <p:spPr>
          <a:xfrm>
            <a:off x="4654295" y="10"/>
            <a:ext cx="7537705"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8745687" y="7129207"/>
            <a:ext cx="8486608" cy="275717"/>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endParaRPr lang="en-US" b="0" i="0" dirty="0">
              <a:solidFill>
                <a:srgbClr val="ECECEC"/>
              </a:solidFill>
              <a:effectLst/>
              <a:latin typeface="Söhne"/>
            </a:endParaRPr>
          </a:p>
        </p:txBody>
      </p:sp>
    </p:spTree>
    <p:extLst>
      <p:ext uri="{BB962C8B-B14F-4D97-AF65-F5344CB8AC3E}">
        <p14:creationId xmlns:p14="http://schemas.microsoft.com/office/powerpoint/2010/main" val="286948845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Magnifying glass showing decling performance">
            <a:extLst>
              <a:ext uri="{FF2B5EF4-FFF2-40B4-BE49-F238E27FC236}">
                <a16:creationId xmlns:a16="http://schemas.microsoft.com/office/drawing/2014/main" id="{D6954192-5540-80D2-7D2C-9AEE39B90647}"/>
              </a:ext>
            </a:extLst>
          </p:cNvPr>
          <p:cNvPicPr>
            <a:picLocks noChangeAspect="1"/>
          </p:cNvPicPr>
          <p:nvPr/>
        </p:nvPicPr>
        <p:blipFill rotWithShape="1">
          <a:blip r:embed="rId2"/>
          <a:srcRect t="1220" b="14510"/>
          <a:stretch/>
        </p:blipFill>
        <p:spPr>
          <a:xfrm>
            <a:off x="20" y="10"/>
            <a:ext cx="12191980" cy="6857988"/>
          </a:xfrm>
          <a:prstGeom prst="rect">
            <a:avLst/>
          </a:prstGeom>
        </p:spPr>
      </p:pic>
      <p:sp>
        <p:nvSpPr>
          <p:cNvPr id="17" name="Rectangle 16">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6966184" y="938022"/>
            <a:ext cx="43892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System approach – cont.</a:t>
            </a:r>
          </a:p>
        </p:txBody>
      </p:sp>
      <p:sp>
        <p:nvSpPr>
          <p:cNvPr id="11" name="TextBox 10">
            <a:extLst>
              <a:ext uri="{FF2B5EF4-FFF2-40B4-BE49-F238E27FC236}">
                <a16:creationId xmlns:a16="http://schemas.microsoft.com/office/drawing/2014/main" id="{CF6BBDE8-99C8-672C-D7F5-118BEBF6C866}"/>
              </a:ext>
            </a:extLst>
          </p:cNvPr>
          <p:cNvSpPr txBox="1"/>
          <p:nvPr/>
        </p:nvSpPr>
        <p:spPr>
          <a:xfrm>
            <a:off x="6966183" y="2247930"/>
            <a:ext cx="4389262" cy="3788474"/>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Continuing from the system approach for face mask detection:</a:t>
            </a:r>
          </a:p>
          <a:p>
            <a:pPr>
              <a:spcBef>
                <a:spcPct val="20000"/>
              </a:spcBef>
              <a:spcAft>
                <a:spcPts val="600"/>
              </a:spcAft>
              <a:buClr>
                <a:schemeClr val="accent1"/>
              </a:buClr>
              <a:buSzPct val="92000"/>
              <a:buFont typeface="Wingdings 2" panose="05020102010507070707" pitchFamily="18" charset="2"/>
              <a:buChar char=""/>
            </a:pP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Data Collection and Preprocessing</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Model Training</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Deployment</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Monitoring and Maintenance</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Feedback Loop and Improvement</a:t>
            </a: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7343608" y="4142167"/>
            <a:ext cx="6932128" cy="275717"/>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endParaRPr lang="en-US" b="0" i="0" dirty="0">
              <a:solidFill>
                <a:srgbClr val="ECECEC"/>
              </a:solidFill>
              <a:effectLst/>
              <a:latin typeface="Söhne"/>
            </a:endParaRPr>
          </a:p>
        </p:txBody>
      </p:sp>
    </p:spTree>
    <p:extLst>
      <p:ext uri="{BB962C8B-B14F-4D97-AF65-F5344CB8AC3E}">
        <p14:creationId xmlns:p14="http://schemas.microsoft.com/office/powerpoint/2010/main" val="77400034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D2B4922-7602-46A0-9EEB-1F737C65F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dirty="0"/>
              <a:t>Algorithm and deployment</a:t>
            </a:r>
          </a:p>
        </p:txBody>
      </p:sp>
      <p:sp>
        <p:nvSpPr>
          <p:cNvPr id="58" name="Rectangle 57">
            <a:extLst>
              <a:ext uri="{FF2B5EF4-FFF2-40B4-BE49-F238E27FC236}">
                <a16:creationId xmlns:a16="http://schemas.microsoft.com/office/drawing/2014/main" id="{970450C2-785F-4B9A-ADCF-A3081A1C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6616FE08-2FA4-454F-8805-C2B340EE8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AD6FD8DB-BEB0-487A-910E-E4D3E89D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Network Diagram">
            <a:extLst>
              <a:ext uri="{FF2B5EF4-FFF2-40B4-BE49-F238E27FC236}">
                <a16:creationId xmlns:a16="http://schemas.microsoft.com/office/drawing/2014/main" id="{7C770900-BD17-25C8-651E-F3700E24A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650" y="2682603"/>
            <a:ext cx="3061163" cy="3061163"/>
          </a:xfrm>
          <a:prstGeom prst="rect">
            <a:avLst/>
          </a:prstGeom>
        </p:spPr>
      </p:pic>
      <p:sp>
        <p:nvSpPr>
          <p:cNvPr id="10" name="TextBox 9">
            <a:extLst>
              <a:ext uri="{FF2B5EF4-FFF2-40B4-BE49-F238E27FC236}">
                <a16:creationId xmlns:a16="http://schemas.microsoft.com/office/drawing/2014/main" id="{7133F512-A4CE-04DB-DF86-15B9C1C77EDA}"/>
              </a:ext>
            </a:extLst>
          </p:cNvPr>
          <p:cNvSpPr txBox="1"/>
          <p:nvPr/>
        </p:nvSpPr>
        <p:spPr>
          <a:xfrm>
            <a:off x="8702987" y="1193067"/>
            <a:ext cx="3619499" cy="4045683"/>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SzPct val="92000"/>
            </a:pPr>
            <a:r>
              <a:rPr lang="en-US" sz="1400" b="1" i="0" cap="all" dirty="0">
                <a:solidFill>
                  <a:schemeClr val="tx1">
                    <a:lumMod val="75000"/>
                    <a:lumOff val="25000"/>
                  </a:schemeClr>
                </a:solidFill>
                <a:effectLst/>
              </a:rPr>
              <a:t>Face Mask Detection Algorithm:</a:t>
            </a:r>
          </a:p>
          <a:p>
            <a:pPr>
              <a:lnSpc>
                <a:spcPct val="90000"/>
              </a:lnSpc>
              <a:spcBef>
                <a:spcPct val="20000"/>
              </a:spcBef>
              <a:spcAft>
                <a:spcPts val="600"/>
              </a:spcAft>
              <a:buClr>
                <a:schemeClr val="accent1"/>
              </a:buClr>
              <a:buSzPct val="92000"/>
            </a:pPr>
            <a:endParaRPr lang="en-US" sz="1400" b="1" i="0" cap="all" dirty="0">
              <a:solidFill>
                <a:schemeClr val="tx1">
                  <a:lumMod val="75000"/>
                  <a:lumOff val="25000"/>
                </a:schemeClr>
              </a:solidFill>
              <a:effectLst/>
            </a:endParaRP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Input Image Acquisition Face </a:t>
            </a: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Face Alignment </a:t>
            </a: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Output Visualization</a:t>
            </a:r>
            <a:endParaRPr lang="en-US" sz="1400" b="0" i="0" cap="all" dirty="0">
              <a:solidFill>
                <a:schemeClr val="tx1">
                  <a:lumMod val="75000"/>
                  <a:lumOff val="25000"/>
                </a:schemeClr>
              </a:solidFill>
              <a:effectLst/>
            </a:endParaRP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Display or Save Results</a:t>
            </a:r>
            <a:endParaRPr lang="en-US" sz="1400" b="1" cap="all"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4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D93223D1-373F-AA36-31A4-93130CA49472}"/>
              </a:ext>
            </a:extLst>
          </p:cNvPr>
          <p:cNvSpPr txBox="1"/>
          <p:nvPr/>
        </p:nvSpPr>
        <p:spPr>
          <a:xfrm>
            <a:off x="4579243" y="3829878"/>
            <a:ext cx="6798608" cy="1408872"/>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92000"/>
            </a:pPr>
            <a:endParaRPr lang="en-US" sz="800" b="1" kern="1200" cap="all" dirty="0">
              <a:solidFill>
                <a:schemeClr val="accent1"/>
              </a:solidFill>
              <a:latin typeface="+mn-lt"/>
              <a:ea typeface="+mn-ea"/>
              <a:cs typeface="+mn-cs"/>
            </a:endParaRPr>
          </a:p>
        </p:txBody>
      </p:sp>
      <p:sp>
        <p:nvSpPr>
          <p:cNvPr id="73" name="TextBox 72">
            <a:extLst>
              <a:ext uri="{FF2B5EF4-FFF2-40B4-BE49-F238E27FC236}">
                <a16:creationId xmlns:a16="http://schemas.microsoft.com/office/drawing/2014/main" id="{B92CD933-2929-CCD2-B8E2-FC19CD15B569}"/>
              </a:ext>
            </a:extLst>
          </p:cNvPr>
          <p:cNvSpPr txBox="1"/>
          <p:nvPr/>
        </p:nvSpPr>
        <p:spPr>
          <a:xfrm>
            <a:off x="4448757" y="2104586"/>
            <a:ext cx="6531428" cy="4539704"/>
          </a:xfrm>
          <a:prstGeom prst="rect">
            <a:avLst/>
          </a:prstGeom>
          <a:noFill/>
        </p:spPr>
        <p:txBody>
          <a:bodyPr wrap="square">
            <a:spAutoFit/>
          </a:bodyPr>
          <a:lstStyle/>
          <a:p>
            <a:pPr>
              <a:lnSpc>
                <a:spcPct val="90000"/>
              </a:lnSpc>
              <a:spcBef>
                <a:spcPct val="20000"/>
              </a:spcBef>
              <a:spcAft>
                <a:spcPts val="600"/>
              </a:spcAft>
              <a:buClr>
                <a:schemeClr val="accent1"/>
              </a:buClr>
              <a:buSzPct val="92000"/>
            </a:pPr>
            <a:r>
              <a:rPr lang="en-US" sz="1800" b="1" i="0" dirty="0">
                <a:solidFill>
                  <a:schemeClr val="tx1">
                    <a:lumMod val="75000"/>
                    <a:lumOff val="25000"/>
                  </a:schemeClr>
                </a:solidFill>
                <a:effectLst/>
              </a:rPr>
              <a:t> Deployment Steps:</a:t>
            </a:r>
          </a:p>
          <a:p>
            <a:pPr>
              <a:lnSpc>
                <a:spcPct val="90000"/>
              </a:lnSpc>
              <a:spcBef>
                <a:spcPct val="20000"/>
              </a:spcBef>
              <a:spcAft>
                <a:spcPts val="600"/>
              </a:spcAft>
              <a:buClr>
                <a:schemeClr val="accent1"/>
              </a:buClr>
              <a:buSzPct val="92000"/>
            </a:pPr>
            <a:endParaRPr lang="en-US" sz="1800" b="1"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Training</a:t>
            </a:r>
            <a:endParaRPr lang="en-US" sz="1800"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Evaluation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Conversion (Optional)</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Integration with Deployment Platform:</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Input Handling</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Preprocessing and Inference</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Post-processing and Visualization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Display or Save Results</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Testing and Optimization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Continuous Monitoring and Updates</a:t>
            </a:r>
            <a:endParaRPr lang="en-US" sz="1800" b="0" i="0" dirty="0">
              <a:solidFill>
                <a:schemeClr val="tx1">
                  <a:lumMod val="75000"/>
                  <a:lumOff val="25000"/>
                </a:schemeClr>
              </a:solidFill>
              <a:effectLst/>
            </a:endParaRPr>
          </a:p>
        </p:txBody>
      </p:sp>
      <p:sp>
        <p:nvSpPr>
          <p:cNvPr id="5" name="Content Placeholder 4">
            <a:extLst>
              <a:ext uri="{FF2B5EF4-FFF2-40B4-BE49-F238E27FC236}">
                <a16:creationId xmlns:a16="http://schemas.microsoft.com/office/drawing/2014/main" id="{06BC9EC6-4FBD-67C0-7805-A429D647EB9A}"/>
              </a:ext>
            </a:extLst>
          </p:cNvPr>
          <p:cNvSpPr>
            <a:spLocks noGrp="1"/>
          </p:cNvSpPr>
          <p:nvPr>
            <p:ph idx="1"/>
          </p:nvPr>
        </p:nvSpPr>
        <p:spPr>
          <a:xfrm flipH="1" flipV="1">
            <a:off x="12935681" y="2365691"/>
            <a:ext cx="415289" cy="160368"/>
          </a:xfrm>
        </p:spPr>
        <p:txBody>
          <a:bodyPr>
            <a:normAutofit fontScale="25000" lnSpcReduction="20000"/>
          </a:bodyPr>
          <a:lstStyle/>
          <a:p>
            <a:endParaRPr lang="en-IN" dirty="0"/>
          </a:p>
        </p:txBody>
      </p:sp>
    </p:spTree>
    <p:extLst>
      <p:ext uri="{BB962C8B-B14F-4D97-AF65-F5344CB8AC3E}">
        <p14:creationId xmlns:p14="http://schemas.microsoft.com/office/powerpoint/2010/main" val="252521623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sz="2800" b="0" kern="1200" cap="all">
                <a:solidFill>
                  <a:schemeClr val="tx2"/>
                </a:solidFill>
                <a:latin typeface="+mj-lt"/>
                <a:ea typeface="+mj-ea"/>
                <a:cs typeface="+mj-cs"/>
              </a:rPr>
              <a:t>Algorithm and deployment – cont.</a:t>
            </a:r>
          </a:p>
        </p:txBody>
      </p:sp>
      <p:sp>
        <p:nvSpPr>
          <p:cNvPr id="13" name="Rectangle 1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9227877-964C-7E69-EE10-824E2DE98531}"/>
              </a:ext>
            </a:extLst>
          </p:cNvPr>
          <p:cNvSpPr txBox="1"/>
          <p:nvPr/>
        </p:nvSpPr>
        <p:spPr>
          <a:xfrm>
            <a:off x="581195" y="2592729"/>
            <a:ext cx="6309002" cy="3266070"/>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Data Collection and Preprocessing</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Model Selection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Training the Model</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Model Evaluation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Deployment Considerations</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Real-time Inference and Integration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Continuous Monitoring and Updates</a:t>
            </a:r>
          </a:p>
        </p:txBody>
      </p:sp>
      <p:pic>
        <p:nvPicPr>
          <p:cNvPr id="7" name="Picture 6" descr="Colourful pins linked with threads">
            <a:extLst>
              <a:ext uri="{FF2B5EF4-FFF2-40B4-BE49-F238E27FC236}">
                <a16:creationId xmlns:a16="http://schemas.microsoft.com/office/drawing/2014/main" id="{00B6484A-5E40-E164-9083-6E826F283CF5}"/>
              </a:ext>
            </a:extLst>
          </p:cNvPr>
          <p:cNvPicPr>
            <a:picLocks noChangeAspect="1"/>
          </p:cNvPicPr>
          <p:nvPr/>
        </p:nvPicPr>
        <p:blipFill rotWithShape="1">
          <a:blip r:embed="rId2"/>
          <a:srcRect l="30372" r="24337"/>
          <a:stretch/>
        </p:blipFill>
        <p:spPr>
          <a:xfrm>
            <a:off x="7521283" y="10"/>
            <a:ext cx="4670717"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1690060" y="3958806"/>
            <a:ext cx="309059" cy="24128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a:buFont typeface="+mj-lt"/>
              <a:buAutoNum type="arabicPeriod"/>
            </a:pPr>
            <a:endParaRPr lang="en-US" sz="1400" b="0" i="0" dirty="0">
              <a:solidFill>
                <a:srgbClr val="ECECEC"/>
              </a:solidFill>
              <a:effectLst/>
              <a:latin typeface="Söhne"/>
            </a:endParaRPr>
          </a:p>
        </p:txBody>
      </p:sp>
    </p:spTree>
    <p:extLst>
      <p:ext uri="{BB962C8B-B14F-4D97-AF65-F5344CB8AC3E}">
        <p14:creationId xmlns:p14="http://schemas.microsoft.com/office/powerpoint/2010/main" val="4146935758"/>
      </p:ext>
    </p:extLst>
  </p:cSld>
  <p:clrMapOvr>
    <a:masterClrMapping/>
  </p:clrMapOvr>
  <p:transition spd="slow">
    <p:cover/>
  </p:transition>
</p:sld>
</file>

<file path=ppt/theme/theme1.xml><?xml version="1.0" encoding="utf-8"?>
<a:theme xmlns:a="http://schemas.openxmlformats.org/drawingml/2006/main" name="Dividen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TM02900722[[fn=Ion Boardroom]]</Template>
  <TotalTime>172</TotalTime>
  <Words>766</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 Light</vt:lpstr>
      <vt:lpstr>Gill Sans MT</vt:lpstr>
      <vt:lpstr>Söhne</vt:lpstr>
      <vt:lpstr>Wingdings 2</vt:lpstr>
      <vt:lpstr>DividendVTI</vt:lpstr>
      <vt:lpstr>FACE MASk DETECTION</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Chandru Gnana sekar</dc:creator>
  <cp:lastModifiedBy>Chandru Gnana sekar</cp:lastModifiedBy>
  <cp:revision>6</cp:revision>
  <dcterms:created xsi:type="dcterms:W3CDTF">2024-04-01T16:54:19Z</dcterms:created>
  <dcterms:modified xsi:type="dcterms:W3CDTF">2024-04-02T05:42:51Z</dcterms:modified>
</cp:coreProperties>
</file>