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 dirty="0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905124" y="3177533"/>
            <a:ext cx="948671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CHANDRU.R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312201556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            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-1892776" y="4478284"/>
            <a:ext cx="7995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DF10D5-A2FE-3C4A-304F-F0DBEB70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244" y="2855986"/>
            <a:ext cx="8881727" cy="1477328"/>
          </a:xfrm>
        </p:spPr>
        <p:txBody>
          <a:bodyPr/>
          <a:lstStyle/>
          <a:p>
            <a:r>
              <a:rPr lang="en-US" b="0"/>
              <a:t>THANK YOU </a:t>
            </a:r>
            <a:br>
              <a:rPr lang="en-US" b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Chandru .R</cp:lastModifiedBy>
  <cp:revision>3</cp:revision>
  <dcterms:modified xsi:type="dcterms:W3CDTF">2024-09-03T06:07:10Z</dcterms:modified>
</cp:coreProperties>
</file>