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4E77-0062-4A5A-AB53-86BDD687F3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Alpha Factory – Stock Return Prediction using Machine Learning</a:t>
            </a: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43FB2-E1FB-4A99-9D1E-059DD3FB84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mini quant research project using Python &amp; </a:t>
            </a:r>
            <a:r>
              <a:rPr lang="en-US" dirty="0" err="1"/>
              <a:t>LightGBM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86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6157-D63E-4BB3-B017-65234D22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3CAC-39F1-40B0-A53C-FC38B4369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Objective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To build a lightweight alpha-generating model that predicts next-day stock returns using historical price data.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Background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In quantitative finance, predicting short-term returns can help generate alpha.</a:t>
            </a:r>
          </a:p>
          <a:p>
            <a:pPr>
              <a:lnSpc>
                <a:spcPct val="150000"/>
              </a:lnSpc>
            </a:pPr>
            <a:r>
              <a:rPr lang="en-US" dirty="0"/>
              <a:t>We used stock price data to engineer financial features and train a </a:t>
            </a:r>
            <a:r>
              <a:rPr lang="en-US" dirty="0" err="1"/>
              <a:t>LightGBM</a:t>
            </a:r>
            <a:r>
              <a:rPr lang="en-US" dirty="0"/>
              <a:t> regression model.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72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1155-FF82-43DE-9A36-47504EEC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Tools &amp; 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3473B2-844A-4889-AA72-F26C07DB04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2089774"/>
            <a:ext cx="6621364" cy="419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Tech Stack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Python, Pandas,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LightGBM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Scikit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-learn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Google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development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Downloaded stock data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AAPL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MSFT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GOOGL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via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yFinance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Engineered features like returns, 5-day and 10-day moving averages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Trained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LightGBM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regression model to predict next-day returns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Evaluated performance using RMSE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Visualized actual vs predicted returns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333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8256-F7FF-41DE-88D3-8DB35B39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9054E0-A0AA-4EF7-8C61-61967C677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2111115"/>
            <a:ext cx="8033452" cy="3366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Test RMSE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LightGBM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with early stopping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Next-day return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Predictions closely follow return trends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importance: recent returns &amp; moving averages matter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📈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Graph shown: Actual vs Predicted Returns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318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1C6E-2D9B-40D1-940B-C2956E31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Learnings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2EFD-9ADB-45FF-9A4C-DC8AF7C57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Key Learnings</a:t>
            </a:r>
            <a:r>
              <a:rPr lang="en-US" dirty="0"/>
              <a:t>:</a:t>
            </a:r>
          </a:p>
          <a:p>
            <a:r>
              <a:rPr lang="en-US" dirty="0"/>
              <a:t>Hands-on exposure to data pipelines in quant workflows</a:t>
            </a:r>
          </a:p>
          <a:p>
            <a:r>
              <a:rPr lang="en-US" dirty="0"/>
              <a:t>Built an end-to-end predictive model from scratch</a:t>
            </a:r>
          </a:p>
          <a:p>
            <a:r>
              <a:rPr lang="en-US" dirty="0"/>
              <a:t>Learned how to handle noisy financial data</a:t>
            </a:r>
          </a:p>
          <a:p>
            <a:r>
              <a:rPr lang="en-US" b="1" dirty="0"/>
              <a:t>Next Steps</a:t>
            </a:r>
            <a:r>
              <a:rPr lang="en-US" dirty="0"/>
              <a:t> (optional):</a:t>
            </a:r>
          </a:p>
          <a:p>
            <a:r>
              <a:rPr lang="en-US" dirty="0"/>
              <a:t>Add fundamentals (PE, EPS)</a:t>
            </a:r>
          </a:p>
          <a:p>
            <a:r>
              <a:rPr lang="en-US" dirty="0"/>
              <a:t>Improve with more technical indicators (MACD, RSI)</a:t>
            </a:r>
          </a:p>
          <a:p>
            <a:r>
              <a:rPr lang="en-US" dirty="0"/>
              <a:t>Use classification instead of regression for directional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9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94E-78EF-4778-AAA6-ACF1CAE5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32290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</TotalTime>
  <Words>234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Alpha Factory – Stock Return Prediction using Machine Learning</vt:lpstr>
      <vt:lpstr>Problem Statement</vt:lpstr>
      <vt:lpstr>Tools &amp; Approach</vt:lpstr>
      <vt:lpstr>Results</vt:lpstr>
      <vt:lpstr>Learnings &amp;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Factory – Stock Return Prediction using Machine Learning</dc:title>
  <dc:creator>Chandru.S</dc:creator>
  <cp:lastModifiedBy>Chandru.S</cp:lastModifiedBy>
  <cp:revision>1</cp:revision>
  <dcterms:created xsi:type="dcterms:W3CDTF">2025-05-30T12:18:21Z</dcterms:created>
  <dcterms:modified xsi:type="dcterms:W3CDTF">2025-05-30T12:27:06Z</dcterms:modified>
</cp:coreProperties>
</file>