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It appears you’ve provided a list of employee-related features. </a:t>
            </a:r>
            <a:r>
              <a:rPr altLang="zh-CN" lang="en-US"/>
              <a:t>Let’s break it down:</a:t>
            </a:r>
            <a:r>
              <a:rPr altLang="zh-CN" lang="en-US"/>
              <a:t>
1. Imp ID**: A unique identifier for each employee.
2. Name: The name of the employee.
3. </a:t>
            </a:r>
            <a:r>
              <a:rPr altLang="zh-CN" lang="en-US"/>
              <a:t>Emp</a:t>
            </a:r>
            <a:r>
              <a:rPr altLang="zh-CN" lang="en-US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13416025">
            <a:off x="5880003" y="-1034932"/>
            <a:ext cx="2735958" cy="22255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文本框"/>
          <p:cNvSpPr txBox="1"/>
          <p:nvPr/>
        </p:nvSpPr>
        <p:spPr>
          <a:xfrm rot="25912">
            <a:off x="2855984" y="2574343"/>
            <a:ext cx="7919944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:A. CHANDHURU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ISTER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:312204862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/asunm219unm219ncas2225cc11388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COMMERCE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NAZARETH COLLEGE OF ARTS AND SCIENC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892449" y="1219249"/>
            <a:ext cx="648835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3" name="矩形"/>
          <p:cNvSpPr/>
          <p:nvPr/>
        </p:nvSpPr>
        <p:spPr>
          <a:xfrm rot="10800000" flipV="1">
            <a:off x="755332" y="1638638"/>
            <a:ext cx="8298746" cy="30251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7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444002" y="1097288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ap="flat" cmpd="sng">
            <a:noFill/>
            <a:prstDash val="solid"/>
            <a:round/>
          </a:ln>
          <a:effectLst>
            <a:outerShdw algn="br" blurRad="76200" dir="10500000" dist="95250" kx="900000" rotWithShape="0" sx="97000" sy="23000">
              <a:srgbClr val="000000">
                <a:alpha val="1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48670" name="曲线"/>
            <p:cNvSpPr/>
            <p:nvPr/>
          </p:nvSpPr>
          <p:spPr>
            <a:xfrm rot="0">
              <a:off x="9078480" y="5378102"/>
              <a:ext cx="523961" cy="6002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078480" y="6078418"/>
              <a:ext cx="207401" cy="2376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7025942" y="5972175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7025942" y="6505575"/>
              <a:ext cx="18097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739774" y="1695450"/>
            <a:ext cx="7924800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988289" y="1964947"/>
            <a:ext cx="4215422" cy="3025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altLang="en-US" baseline="0" b="1" cap="none" sz="1800" i="1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708402" y="1895624"/>
            <a:ext cx="6102432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6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2024-03-26T21:07:22Z</dcterms:created>
  <dcterms:modified xsi:type="dcterms:W3CDTF">2024-09-09T16:17:40Z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49c7c1ca96af4770bcd8fde0692dabc6</vt:lpwstr>
  </property>
</Properties>
</file>