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5842" y="2202336"/>
            <a:ext cx="12216316" cy="5882328"/>
          </a:xfrm>
          <a:custGeom>
            <a:avLst/>
            <a:gdLst/>
            <a:ahLst/>
            <a:cxnLst/>
            <a:rect r="r" b="b" t="t" l="l"/>
            <a:pathLst>
              <a:path h="5882328" w="12216316">
                <a:moveTo>
                  <a:pt x="0" y="0"/>
                </a:moveTo>
                <a:lnTo>
                  <a:pt x="12216316" y="0"/>
                </a:lnTo>
                <a:lnTo>
                  <a:pt x="12216316" y="5882328"/>
                </a:lnTo>
                <a:lnTo>
                  <a:pt x="0" y="5882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63813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DEFAULT PAGE : LOGIN PAGE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4238" y="1822226"/>
            <a:ext cx="10959524" cy="6642549"/>
          </a:xfrm>
          <a:custGeom>
            <a:avLst/>
            <a:gdLst/>
            <a:ahLst/>
            <a:cxnLst/>
            <a:rect r="r" b="b" t="t" l="l"/>
            <a:pathLst>
              <a:path h="6642549" w="10959524">
                <a:moveTo>
                  <a:pt x="0" y="0"/>
                </a:moveTo>
                <a:lnTo>
                  <a:pt x="10959524" y="0"/>
                </a:lnTo>
                <a:lnTo>
                  <a:pt x="10959524" y="6642548"/>
                </a:lnTo>
                <a:lnTo>
                  <a:pt x="0" y="6642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5011" y="2365804"/>
            <a:ext cx="12257978" cy="5555392"/>
          </a:xfrm>
          <a:custGeom>
            <a:avLst/>
            <a:gdLst/>
            <a:ahLst/>
            <a:cxnLst/>
            <a:rect r="r" b="b" t="t" l="l"/>
            <a:pathLst>
              <a:path h="5555392" w="12257978">
                <a:moveTo>
                  <a:pt x="0" y="0"/>
                </a:moveTo>
                <a:lnTo>
                  <a:pt x="12257978" y="0"/>
                </a:lnTo>
                <a:lnTo>
                  <a:pt x="12257978" y="5555392"/>
                </a:lnTo>
                <a:lnTo>
                  <a:pt x="0" y="5555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31264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SIGNUP PAGE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9610" y="2363560"/>
            <a:ext cx="12248780" cy="5559881"/>
          </a:xfrm>
          <a:custGeom>
            <a:avLst/>
            <a:gdLst/>
            <a:ahLst/>
            <a:cxnLst/>
            <a:rect r="r" b="b" t="t" l="l"/>
            <a:pathLst>
              <a:path h="5559881" w="12248780">
                <a:moveTo>
                  <a:pt x="0" y="0"/>
                </a:moveTo>
                <a:lnTo>
                  <a:pt x="12248780" y="0"/>
                </a:lnTo>
                <a:lnTo>
                  <a:pt x="12248780" y="5559880"/>
                </a:lnTo>
                <a:lnTo>
                  <a:pt x="0" y="5559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8459" y="2381418"/>
            <a:ext cx="12251082" cy="5524163"/>
          </a:xfrm>
          <a:custGeom>
            <a:avLst/>
            <a:gdLst/>
            <a:ahLst/>
            <a:cxnLst/>
            <a:rect r="r" b="b" t="t" l="l"/>
            <a:pathLst>
              <a:path h="5524163" w="12251082">
                <a:moveTo>
                  <a:pt x="0" y="0"/>
                </a:moveTo>
                <a:lnTo>
                  <a:pt x="12251082" y="0"/>
                </a:lnTo>
                <a:lnTo>
                  <a:pt x="12251082" y="5524164"/>
                </a:lnTo>
                <a:lnTo>
                  <a:pt x="0" y="5524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3864" y="2362382"/>
            <a:ext cx="12260272" cy="5562236"/>
          </a:xfrm>
          <a:custGeom>
            <a:avLst/>
            <a:gdLst/>
            <a:ahLst/>
            <a:cxnLst/>
            <a:rect r="r" b="b" t="t" l="l"/>
            <a:pathLst>
              <a:path h="5562236" w="12260272">
                <a:moveTo>
                  <a:pt x="0" y="0"/>
                </a:moveTo>
                <a:lnTo>
                  <a:pt x="12260272" y="0"/>
                </a:lnTo>
                <a:lnTo>
                  <a:pt x="12260272" y="5562236"/>
                </a:lnTo>
                <a:lnTo>
                  <a:pt x="0" y="5562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9348" y="2180077"/>
            <a:ext cx="12209304" cy="5926847"/>
          </a:xfrm>
          <a:custGeom>
            <a:avLst/>
            <a:gdLst/>
            <a:ahLst/>
            <a:cxnLst/>
            <a:rect r="r" b="b" t="t" l="l"/>
            <a:pathLst>
              <a:path h="5926847" w="12209304">
                <a:moveTo>
                  <a:pt x="0" y="0"/>
                </a:moveTo>
                <a:lnTo>
                  <a:pt x="12209304" y="0"/>
                </a:lnTo>
                <a:lnTo>
                  <a:pt x="12209304" y="5926846"/>
                </a:lnTo>
                <a:lnTo>
                  <a:pt x="0" y="5926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40519" y="2172636"/>
            <a:ext cx="12206963" cy="5941728"/>
          </a:xfrm>
          <a:custGeom>
            <a:avLst/>
            <a:gdLst/>
            <a:ahLst/>
            <a:cxnLst/>
            <a:rect r="r" b="b" t="t" l="l"/>
            <a:pathLst>
              <a:path h="5941728" w="12206963">
                <a:moveTo>
                  <a:pt x="0" y="0"/>
                </a:moveTo>
                <a:lnTo>
                  <a:pt x="12206962" y="0"/>
                </a:lnTo>
                <a:lnTo>
                  <a:pt x="12206962" y="5941728"/>
                </a:lnTo>
                <a:lnTo>
                  <a:pt x="0" y="5941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40519" y="2178028"/>
            <a:ext cx="12206963" cy="5930945"/>
          </a:xfrm>
          <a:custGeom>
            <a:avLst/>
            <a:gdLst/>
            <a:ahLst/>
            <a:cxnLst/>
            <a:rect r="r" b="b" t="t" l="l"/>
            <a:pathLst>
              <a:path h="5930945" w="12206963">
                <a:moveTo>
                  <a:pt x="0" y="0"/>
                </a:moveTo>
                <a:lnTo>
                  <a:pt x="12206962" y="0"/>
                </a:lnTo>
                <a:lnTo>
                  <a:pt x="12206962" y="5930944"/>
                </a:lnTo>
                <a:lnTo>
                  <a:pt x="0" y="5930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3755" y="2128032"/>
            <a:ext cx="9300491" cy="6030937"/>
          </a:xfrm>
          <a:custGeom>
            <a:avLst/>
            <a:gdLst/>
            <a:ahLst/>
            <a:cxnLst/>
            <a:rect r="r" b="b" t="t" l="l"/>
            <a:pathLst>
              <a:path h="6030937" w="9300491">
                <a:moveTo>
                  <a:pt x="0" y="0"/>
                </a:moveTo>
                <a:lnTo>
                  <a:pt x="9300490" y="0"/>
                </a:lnTo>
                <a:lnTo>
                  <a:pt x="9300490" y="6030936"/>
                </a:lnTo>
                <a:lnTo>
                  <a:pt x="0" y="603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31264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DAGW8kCQq-Y</dc:identifier>
  <dcterms:modified xsi:type="dcterms:W3CDTF">2011-08-01T06:04:30Z</dcterms:modified>
  <cp:revision>1</cp:revision>
  <dc:title>Your paragraph text</dc:title>
</cp:coreProperties>
</file>