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11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7981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763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086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3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6111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2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96528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6573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156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6346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2343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4172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711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4871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766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78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5/31/2023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1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5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17.png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18.png"/><Relationship Id="rId2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677334" y="2186609"/>
            <a:ext cx="8596668" cy="23323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Calibri Light" pitchFamily="34" charset="0"/>
              </a:rPr>
              <a:t>Welcome to our project…..</a:t>
            </a:r>
            <a:endParaRPr lang="zh-CN" altLang="en-US" sz="6000" b="0" i="0" u="none" strike="noStrike" kern="1200" cap="none" spc="0" baseline="0">
              <a:solidFill>
                <a:srgbClr val="7030A0"/>
              </a:solidFill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3865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44693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154817" y="522516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alibri" pitchFamily="34" charset="0"/>
                <a:ea typeface="方正姚体" pitchFamily="0" charset="0"/>
                <a:cs typeface="Calibri" pitchFamily="34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方正姚体" pitchFamily="0" charset="0"/>
                <a:cs typeface="Calibri" pitchFamily="34" charset="0"/>
              </a:rPr>
              <a:t>3.RESULT: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方正姚体" pitchFamily="0" charset="0"/>
              <a:cs typeface="Calibri" pitchFamily="34" charset="0"/>
            </a:endParaRPr>
          </a:p>
        </p:txBody>
      </p:sp>
      <p:pic>
        <p:nvPicPr>
          <p:cNvPr id="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07966"/>
            <a:ext cx="12192000" cy="65077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27858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06700"/>
            <a:ext cx="12192000" cy="64445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999770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75416"/>
            <a:ext cx="12192000" cy="650716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426766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115" y="863600"/>
            <a:ext cx="12201115" cy="512696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445921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80179"/>
            <a:ext cx="12192000" cy="6497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602679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84642"/>
            <a:ext cx="12192000" cy="648871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1118672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80179"/>
            <a:ext cx="12192000" cy="6497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346188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DASHBOARD: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8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" y="1395067"/>
            <a:ext cx="9922932" cy="527382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5720306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524934" y="4064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STORY BOARD: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657" y="1456268"/>
            <a:ext cx="9896810" cy="51367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30749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21891" y="503583"/>
            <a:ext cx="8596668" cy="1320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 COMPREHENSIVE ANALYSIS OF FINANCIAL PERFORMANCE: INSIGHTS FROM A LEADING BANKS </a:t>
            </a:r>
            <a:endParaRPr lang="zh-CN" altLang="en-US" sz="32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4071" y="2239169"/>
            <a:ext cx="9806608" cy="37242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8812456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52441" y="958937"/>
            <a:ext cx="8800286" cy="42582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0751732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677334" y="1139687"/>
            <a:ext cx="7539014" cy="742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4.ADVANTAGES AND DISADVANTAGES:</a:t>
            </a:r>
            <a:endParaRPr lang="zh-CN" altLang="en-US" sz="32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344CB4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ADVANTAGES:</a:t>
            </a:r>
            <a:endParaRPr lang="en-US" altLang="zh-CN" sz="2800" b="0" i="0" u="none" strike="noStrike" kern="1200" cap="none" spc="0" baseline="0">
              <a:solidFill>
                <a:srgbClr val="344CB4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Safety of public wealth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Availability of cheap loans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Propellant of economy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Development in rural areas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Global reach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344CB4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DISADVANTAGES:</a:t>
            </a:r>
            <a:endParaRPr lang="en-US" altLang="zh-CN" sz="2800" b="0" i="0" u="none" strike="noStrike" kern="1200" cap="none" spc="0" baseline="0">
              <a:solidFill>
                <a:srgbClr val="344CB4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Chances of bank ging bankrupt.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Risk of fraud and robberies.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Risk of public debt.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At one time analysis.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Interest rate risk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83222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-1749285" y="477078"/>
            <a:ext cx="9274002" cy="8702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               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5.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Lucida Sans" pitchFamily="0" charset="0"/>
              </a:rPr>
              <a:t>APPLICATION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677334" y="1347305"/>
            <a:ext cx="8596668" cy="46940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344CB4"/>
                </a:solidFill>
                <a:latin typeface="Calibri" pitchFamily="34" charset="0"/>
                <a:ea typeface="华文新魏" pitchFamily="0" charset="0"/>
                <a:cs typeface="Calibri" pitchFamily="34" charset="0"/>
              </a:rPr>
              <a:t>RISK MANAGEMENT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34" charset="0"/>
                <a:ea typeface="华文新魏" pitchFamily="0" charset="0"/>
                <a:cs typeface="Calibri" pitchFamily="34" charset="0"/>
              </a:rPr>
              <a:t>: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34" charset="0"/>
              <a:ea typeface="华文新魏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          Financial performance metrics can help banks identity potential risks and vulnerabilities in their operations ,allowing them to take steps to mitigate them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344CB4"/>
                </a:solidFill>
                <a:latin typeface="Calibri" pitchFamily="34" charset="0"/>
                <a:ea typeface="华文新魏" pitchFamily="0" charset="0"/>
                <a:cs typeface="Calibri" pitchFamily="34" charset="0"/>
              </a:rPr>
              <a:t>INVESTMENT DECISIONS :</a:t>
            </a:r>
            <a:endParaRPr lang="en-US" altLang="zh-CN" sz="2000" b="0" i="0" u="none" strike="noStrike" kern="1200" cap="none" spc="0" baseline="0">
              <a:solidFill>
                <a:srgbClr val="344CB4"/>
              </a:solidFill>
              <a:latin typeface="Calibri" pitchFamily="34" charset="0"/>
              <a:ea typeface="华文新魏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      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Financial performance metrics can hep investors make informed decisions about buying , holding , or selling shares of a bank’s stock.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344CB4"/>
                </a:solidFill>
                <a:latin typeface="Calibri" pitchFamily="34" charset="0"/>
                <a:ea typeface="华文新魏" pitchFamily="0" charset="0"/>
                <a:cs typeface="Calibri" pitchFamily="34" charset="0"/>
              </a:rPr>
              <a:t>STRATEGIC DECISION MAKING </a:t>
            </a:r>
            <a:r>
              <a:rPr lang="en-US" altLang="zh-CN" sz="1800" b="0" i="0" u="none" strike="noStrike" kern="1200" cap="none" spc="0" baseline="0">
                <a:solidFill>
                  <a:srgbClr val="344CB4"/>
                </a:solidFill>
                <a:latin typeface="Calibri" pitchFamily="34" charset="0"/>
                <a:ea typeface="华文新魏" pitchFamily="0" charset="0"/>
                <a:cs typeface="Calibri" pitchFamily="34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344CB4"/>
              </a:solidFill>
              <a:latin typeface="Calibri" pitchFamily="34" charset="0"/>
              <a:ea typeface="华文新魏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Banks can use financial performance analysis to assess  there competitive position and make strategic decisions to improve profitability and market share.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4689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Lucida Sans" pitchFamily="0" charset="0"/>
              </a:rPr>
              <a:t>6.CONCLUSION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: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677334" y="1789043"/>
            <a:ext cx="8596668" cy="4252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                     Here we  analyse the financial performance of banks by Empathy map, Brainstorming, Data preparation, Data visualization, Dashboard, Story , Web integration.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2947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599925" y="428971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Calibri" pitchFamily="34" charset="0"/>
                <a:ea typeface="方正姚体" pitchFamily="0" charset="0"/>
                <a:cs typeface="Calibri" pitchFamily="34" charset="0"/>
              </a:rPr>
              <a:t>7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Calibri" pitchFamily="34" charset="0"/>
              </a:rPr>
              <a:t>.FUTURE SCOPE: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Gabriola" pitchFamily="82" charset="0"/>
              <a:ea typeface="方正姚体" pitchFamily="0" charset="0"/>
              <a:cs typeface="Calibri" pitchFamily="34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677334" y="1749771"/>
            <a:ext cx="8596668" cy="38807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Increased operational efficiency, profitability and productivity.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Superior customer service.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Improved management and accountability.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Minimal transaction costs.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Improved financial analysis capabilities.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Use of big data and artificial intelligence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Integration of environmental , social and governance factors.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90900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344802" y="24455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Calibri" pitchFamily="34" charset="0"/>
              </a:rPr>
              <a:t>8.APPENDIX: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Gabriola" pitchFamily="82" charset="0"/>
              <a:ea typeface="方正姚体" pitchFamily="0" charset="0"/>
              <a:cs typeface="Calibri" pitchFamily="34" charset="0"/>
            </a:endParaRPr>
          </a:p>
        </p:txBody>
      </p:sp>
      <p:pic>
        <p:nvPicPr>
          <p:cNvPr id="12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44802" y="968744"/>
            <a:ext cx="9830882" cy="53375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792435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65944" y="885697"/>
            <a:ext cx="7286170" cy="56574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828987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696685" y="1601787"/>
            <a:ext cx="8596313" cy="1827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70C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   TEAM LEADER: V.CHANDRU</a:t>
            </a:r>
            <a:br>
              <a:rPr lang="zh-CN" altLang="en-US" sz="3600" b="0" i="0" u="none" strike="noStrike" kern="1200" cap="none" spc="0" baseline="0">
                <a:solidFill>
                  <a:srgbClr val="0070C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r>
              <a:rPr lang="en-US" altLang="zh-CN" sz="3600" b="0" i="0" u="none" strike="noStrike" kern="1200" cap="none" spc="0" baseline="0">
                <a:solidFill>
                  <a:srgbClr val="0070C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   TEAM MEMBER: V.VELMURUGAN</a:t>
            </a:r>
            <a:endParaRPr lang="en-US" altLang="zh-CN" sz="3600" b="0" i="0" u="none" strike="noStrike" kern="1200" cap="none" spc="0" baseline="0">
              <a:solidFill>
                <a:srgbClr val="0070C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70C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   TEAM MEMBER:K.PAVITHRA.</a:t>
            </a:r>
            <a:endParaRPr lang="zh-CN" altLang="en-US" sz="3600" b="0" i="0" u="none" strike="noStrike" kern="1200" cap="none" spc="0" baseline="0">
              <a:solidFill>
                <a:srgbClr val="0070C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4294967295"/>
          </p:nvPr>
        </p:nvSpPr>
        <p:spPr>
          <a:xfrm rot="0">
            <a:off x="342450" y="4481733"/>
            <a:ext cx="8596313" cy="8604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     </a:t>
            </a:r>
            <a:r>
              <a:rPr lang="en-US" altLang="zh-CN" sz="2000" b="0" i="0" u="none" strike="noStrike" kern="1200" cap="none" spc="0" baseline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Lucida Sans" pitchFamily="0" charset="0"/>
              </a:rPr>
              <a:t>We, a team of 3 students are from III- B.Sc.., Mathematics, </a:t>
            </a:r>
            <a:endParaRPr lang="en-US" altLang="zh-CN" sz="2000" b="0" i="0" u="none" strike="noStrike" kern="1200" cap="none" spc="0" baseline="0">
              <a:solidFill>
                <a:srgbClr val="7030A0"/>
              </a:solidFill>
              <a:latin typeface="Cambria Math" pitchFamily="18" charset="0"/>
              <a:ea typeface="Cambria Math" pitchFamily="18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Lucida Sans" pitchFamily="0" charset="0"/>
              </a:rPr>
              <a:t>Solai College of arts and science,Usilampatty,Madurai. </a:t>
            </a:r>
            <a:endParaRPr lang="zh-CN" altLang="en-US" sz="2000" b="0" i="0" u="none" strike="noStrike" kern="1200" cap="none" spc="0" baseline="0">
              <a:solidFill>
                <a:srgbClr val="7030A0"/>
              </a:solidFill>
              <a:latin typeface="Cambria Math" pitchFamily="18" charset="0"/>
              <a:ea typeface="Cambria Math" pitchFamily="18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430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633791" y="423334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Lucida Sans" pitchFamily="0" charset="0"/>
              </a:rPr>
              <a:t>1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Gabriola" pitchFamily="82" charset="0"/>
                <a:ea typeface="方正姚体" pitchFamily="0" charset="0"/>
                <a:cs typeface="Lucida Sans" pitchFamily="0" charset="0"/>
              </a:rPr>
              <a:t>.INTRODUCTION</a:t>
            </a: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1032933" y="1744134"/>
            <a:ext cx="8890000" cy="38061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                  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The banking industry world-wide is being transformed . The global forces for change include technological innovation ; the deregulation of financial services at the national level and opening up to international competition ; and- equally important- changes in corporate behaviour, such as growing disintermediation and  increased emphasis on shareholder value.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                     Recent banking crisis in Asia and Latin America have accentuated these pressures. The banking industries in central Europe and Latin America have also been transformed as a result of privatizations of state-owned banks that had dominated their banking systems in the past.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                        In this project, we are analysis the bank related data and able to extract some Insights from the data using.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Vijaya" pitchFamily="18" charset="0"/>
              <a:ea typeface="华文新魏" pitchFamily="0" charset="0"/>
              <a:cs typeface="Vijay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831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677334" y="1046922"/>
            <a:ext cx="8596668" cy="14179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1.2.PURPOSE: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677334" y="2345633"/>
            <a:ext cx="8596668" cy="3722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Gabriola" pitchFamily="82" charset="0"/>
                <a:ea typeface="华文新魏" pitchFamily="0" charset="0"/>
                <a:cs typeface="Lucida Sans" pitchFamily="0" charset="0"/>
              </a:rPr>
              <a:t>               In this project we are trying to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Vijaya" pitchFamily="18" charset="0"/>
                <a:ea typeface="华文新魏" pitchFamily="0" charset="0"/>
                <a:cs typeface="Vijaya" pitchFamily="18" charset="0"/>
              </a:rPr>
              <a:t>analysis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Gabriola" pitchFamily="82" charset="0"/>
                <a:ea typeface="华文新魏" pitchFamily="0" charset="0"/>
                <a:cs typeface="Lucida Sans" pitchFamily="0" charset="0"/>
              </a:rPr>
              <a:t> the bank related data and able to extract some insights from the data using Business Intelligence tools.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Gabriola" pitchFamily="82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621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488647" y="449943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344CB4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2.PROBLEM DEFINITION&amp;DESIGN THINKING:</a:t>
            </a:r>
            <a:br>
              <a:rPr lang="zh-CN" altLang="en-US" sz="3200" b="0" i="0" u="none" strike="noStrike" kern="1200" cap="none" spc="0" baseline="0">
                <a:solidFill>
                  <a:srgbClr val="344CB4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r>
              <a:rPr lang="en-US" altLang="zh-CN" sz="3200" b="0" i="0" u="none" strike="noStrike" kern="1200" cap="none" spc="0" baseline="0">
                <a:solidFill>
                  <a:srgbClr val="344CB4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   2.1EMPATHY MAP:</a:t>
            </a:r>
            <a:endParaRPr lang="zh-CN" altLang="en-US" sz="3200" b="0" i="0" u="none" strike="noStrike" kern="1200" cap="none" spc="0" baseline="0">
              <a:solidFill>
                <a:srgbClr val="344CB4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7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81661" y="1882019"/>
            <a:ext cx="4146454" cy="47269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752442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235384" y="769644"/>
            <a:ext cx="9154732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2.2.IDEATION &amp; BRAINSTORM MAPPING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: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6482" y="2065867"/>
            <a:ext cx="10423585" cy="346368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26459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474134" y="4064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2.2.BRAINSTORM MAPPING: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pic>
        <p:nvPicPr>
          <p:cNvPr id="7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132667" y="1269998"/>
            <a:ext cx="6526180" cy="56275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87424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43259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Welcome to our project…..</dc:title>
  <dc:creator>Varsha Valli</dc:creator>
  <cp:lastModifiedBy>root</cp:lastModifiedBy>
  <cp:revision>14</cp:revision>
  <dcterms:created xsi:type="dcterms:W3CDTF">2023-04-17T11:15:41Z</dcterms:created>
  <dcterms:modified xsi:type="dcterms:W3CDTF">2023-05-31T12:39:00Z</dcterms:modified>
</cp:coreProperties>
</file>