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488441"/>
          </a:xfrm>
          <a:prstGeom prst="rect"/>
          <a:noFill/>
          <a:ln w="12700">
            <a:solidFill>
              <a:srgbClr val="000000"/>
            </a:solidFill>
            <a:prstDash val="solid"/>
          </a:ln>
        </p:spPr>
        <p:txBody>
          <a:bodyPr rtlCol="0" wrap="square">
            <a:spAutoFit/>
          </a:bodyPr>
          <a:p>
            <a:r>
              <a:rPr dirty="0" sz="2400" lang="en-US"/>
              <a:t>STUDENT NAME:</a:t>
            </a:r>
            <a:r>
              <a:rPr altLang="en-GB" dirty="0" sz="2400" lang="en-US"/>
              <a:t> </a:t>
            </a:r>
            <a:r>
              <a:rPr altLang="en-GB" dirty="0" sz="2400" lang="en-US"/>
              <a:t>P</a:t>
            </a:r>
            <a:r>
              <a:rPr altLang="en-GB" dirty="0" sz="2400" lang="en-US"/>
              <a:t>.</a:t>
            </a:r>
            <a:r>
              <a:rPr altLang="en-GB" dirty="0" sz="2400" lang="en-US"/>
              <a:t> </a:t>
            </a:r>
            <a:r>
              <a:rPr altLang="en-GB" dirty="0" sz="2400" lang="en-US"/>
              <a:t>Chandra</a:t>
            </a:r>
            <a:r>
              <a:rPr altLang="en-GB" dirty="0" sz="2400" lang="en-US"/>
              <a:t> </a:t>
            </a:r>
            <a:r>
              <a:rPr altLang="en-GB" dirty="0" sz="2400" lang="en-US"/>
              <a:t>Prakash</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2</a:t>
            </a:r>
            <a:r>
              <a:rPr altLang="en-GB" dirty="0" sz="2400" lang="en-US"/>
              <a:t>1</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546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25298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5467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533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0058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4864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082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26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4864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19710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4864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502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2606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84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294640"/>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294640"/>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294640"/>
          </a:xfrm>
          <a:prstGeom prst="rect"/>
          <a:noFill/>
        </p:spPr>
        <p:txBody>
          <a:bodyPr rtlCol="0" wrap="square">
            <a:spAutoFit/>
          </a:bodyPr>
          <a:p>
            <a:pPr algn="l"/>
            <a:endParaRPr dirty="0" lang="en-US"/>
          </a:p>
        </p:txBody>
      </p:sp>
      <p:sp>
        <p:nvSpPr>
          <p:cNvPr id="1048669" name="TextBox 19"/>
          <p:cNvSpPr txBox="1"/>
          <p:nvPr/>
        </p:nvSpPr>
        <p:spPr>
          <a:xfrm>
            <a:off x="517922" y="1643575"/>
            <a:ext cx="6093618" cy="650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419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17678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533400"/>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2326640"/>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486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72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304290"/>
            <a:ext cx="5924167" cy="7010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2024-09-11T04:42:58Z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