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7AF6-0B8D-C965-AFDE-408B128B5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E7041-9A9C-4220-D5B6-86A8A2654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A4332-DF5B-B141-CA96-F0EA14E9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A67F-1632-5949-B536-912BA08D346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90F2C-D0F7-08F0-32B7-A3595A09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1C4DF-CFF3-97CC-C711-E63D0967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01B4-DB4A-C24F-A116-53659FF4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4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B2CB-1979-AC89-DC98-C653FAFD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19477-D45F-DD32-ACAA-DB0D44F0D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1EC6-FF6F-CFDA-9C5F-434819F4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A67F-1632-5949-B536-912BA08D346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607A-7947-CBE5-83ED-FCA2227D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D9F4-6B60-3CA3-D898-9D6B70CC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01B4-DB4A-C24F-A116-53659FF4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7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C71CA-884A-60EB-BC59-275FA6D79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7ED9E-F9FE-886F-EDDE-3A6F573BA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3AEE-9F6F-2148-E841-C34F2DA8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A67F-1632-5949-B536-912BA08D346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2095B-520C-48C9-3DB9-8391E2B9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C46D-EB04-5909-E46E-50F093FE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01B4-DB4A-C24F-A116-53659FF4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6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C914-840B-8902-DC4B-15A8CBE2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E0B1-88B8-AC12-F070-98BF1690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D547F-CF28-CF68-9910-87057270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A67F-1632-5949-B536-912BA08D346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2A02-4EC9-2D2F-A15A-A33655FB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9BCE-EF83-AC7D-81DF-DCAF3F10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01B4-DB4A-C24F-A116-53659FF4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2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0AE2-EFA6-D32E-EC79-83F12429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38CE-46B2-9C2E-7CDE-ECDFDB79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8A1E1-DBF5-C865-148A-D829BB5E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A67F-1632-5949-B536-912BA08D346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04C5F-E95F-B250-6D12-5E54D628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00D1-554D-9085-3D76-267DBEBC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01B4-DB4A-C24F-A116-53659FF4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5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6EEE-4450-1DEB-8CAC-97B46469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54E7-217A-488C-7915-0CEBA26B7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70225-273C-9735-98C6-F1CF3893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040F7-D8E6-5D0C-1582-85157153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A67F-1632-5949-B536-912BA08D346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2D4F6-3DDB-AE69-6775-475DB760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F0C3B-F0FA-CACA-E160-90F9AAA5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01B4-DB4A-C24F-A116-53659FF4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88F8-CCCD-45B7-8219-C2E3EFFE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9F3BF-E861-BF9E-DDA2-BB37DC3C9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C45A-1283-5B05-5B4B-ABC3901AF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FAE95-087A-D8EF-33FA-9C7AE2FBF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1C3A7-D066-4778-7F87-BB59964C8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60D14-D61E-451C-D748-318EAA5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A67F-1632-5949-B536-912BA08D346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1AAA0-2A9B-3BEE-A1EC-A106EA64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D225A-70C1-4BDF-9DD2-E5C64383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01B4-DB4A-C24F-A116-53659FF4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E6BF-03FC-1164-75D1-3BE4C574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716D0-AEF2-32C7-6FC1-6A160622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A67F-1632-5949-B536-912BA08D346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7F669-6CB6-37E2-17BB-9EA1A161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E63E8-1D70-819D-5B6F-B649F8D6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01B4-DB4A-C24F-A116-53659FF4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79291-EF7A-57B4-1C95-7B16F56D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A67F-1632-5949-B536-912BA08D346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52E1E-C6BB-2999-D774-CF53C0C3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EE12-52A3-F8BD-4431-D3C70616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01B4-DB4A-C24F-A116-53659FF4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7448-E523-5B87-AFCD-7C16C1DE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96CB-BAED-F2B7-3AE1-22FCC262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1AC94-726A-4260-EFBA-54AF1DED1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017E4-A26A-CCAF-CB13-043C4BDE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A67F-1632-5949-B536-912BA08D346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F6B6-CEBD-3826-2964-08E47196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F063-73BA-4CE7-43B6-4ABB4760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01B4-DB4A-C24F-A116-53659FF4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9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798A-A7A0-4E37-8FB8-DA378427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EE99D-F3A9-9FB9-34FE-CE91D0CC0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38526-BE65-2755-985F-2FF831659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A2AC1-C112-27AE-3293-6CD4A7E4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A67F-1632-5949-B536-912BA08D346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0BFF1-3042-B50B-D560-C4C6530B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21590-94F7-083A-5175-44DBE9FD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01B4-DB4A-C24F-A116-53659FF4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5D4A7-909C-8D9E-A757-4E3FAAEF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98A85-D63B-603E-FC7B-BE5E06BFF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978F-4F28-FFE8-F1A5-23B60CB43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A67F-1632-5949-B536-912BA08D346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34E62-BEF9-FFE5-F8F4-988E9138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D4C5-3D74-DD2E-728A-FC276A925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01B4-DB4A-C24F-A116-53659FF4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5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19224-5A34-1453-800D-9503F7661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69" y="273844"/>
            <a:ext cx="10656094" cy="658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chandru9361@gmail.com</dc:creator>
  <cp:lastModifiedBy>chandru9361@gmail.com</cp:lastModifiedBy>
  <cp:revision>1</cp:revision>
  <dcterms:created xsi:type="dcterms:W3CDTF">2023-10-11T05:39:08Z</dcterms:created>
  <dcterms:modified xsi:type="dcterms:W3CDTF">2023-10-11T05:40:56Z</dcterms:modified>
</cp:coreProperties>
</file>