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99F6-91DC-7C5C-6530-8A359AFC3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9D2FD-F3A4-9F33-E65C-5E21B783A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5076-300C-C75F-99F5-4CEBD971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3FB8-9E2C-0C45-9BF4-9B1D152BD8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E2D6-379D-9473-31C1-CF0684D6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191A-DA89-12D0-7EFA-FED6020E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9AAD-13D3-C347-B3DF-73F1A1BA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516A-63A2-E58E-0F2C-50B6A434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B92E2-579E-16EF-FFB7-503BF92FD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FD10F-9656-3F47-B3DE-C139AF05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3FB8-9E2C-0C45-9BF4-9B1D152BD8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43EF-861F-04D6-5D73-1A2AE0A4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6E24-736E-F1CB-E860-2860AD2F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9AAD-13D3-C347-B3DF-73F1A1BA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8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8C61E-124B-3D4E-E102-DF3AD6FA7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82286-70BB-1627-88E2-7850AE654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FB6E4-0815-D931-488F-DA580C6D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3FB8-9E2C-0C45-9BF4-9B1D152BD8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20CF-807F-1E51-0B93-71F3F1D2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CB3D-4275-C11B-5F1F-178673BD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9AAD-13D3-C347-B3DF-73F1A1BA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6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1656-F38F-3986-CDCE-94580C99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569FB-825E-4BC2-3D0D-8C34CAF8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618B-0D3D-9967-F040-8D6EE83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3FB8-9E2C-0C45-9BF4-9B1D152BD8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2FAE-E030-A25D-9772-489A4700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2759-2611-0D2A-2299-D8D8CFA2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9AAD-13D3-C347-B3DF-73F1A1BA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615C-0635-26FC-3905-8008EE6A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3F486-23BB-4D98-017D-BA0F0B381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1A6E-C943-39A7-BDD2-B8E99947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3FB8-9E2C-0C45-9BF4-9B1D152BD8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3FEDF-D886-372D-C613-670C12F7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9073-9426-8D70-AEC4-77D1938B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9AAD-13D3-C347-B3DF-73F1A1BA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6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2173-3442-045C-F944-B5B7898F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0CF1-E99F-EC36-4279-8F0BAAEEA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4A3BF-E2A6-1B14-BF59-C061CAEB2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F151C-F8FD-73B1-F649-CA322827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3FB8-9E2C-0C45-9BF4-9B1D152BD8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2D7F-7328-D7EF-84FE-65DDA502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DBE67-13A2-1BBB-45B2-030A5D5C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9AAD-13D3-C347-B3DF-73F1A1BA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0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AAA6-919F-4397-EA27-B3A732F3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1BE4A-C749-2AAD-32CB-E461A3196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53E27-9B6E-6EAD-30EB-D2F7FD136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A2883-3696-DF97-8E19-B021ECA2E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61DDB-1735-F027-55CC-1C8C872BB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43F87-F36B-3D22-28AF-79E19AAD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3FB8-9E2C-0C45-9BF4-9B1D152BD8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448E6-3037-8105-EF84-5DF7374F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B836C-4540-99DD-811E-726D3EFB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9AAD-13D3-C347-B3DF-73F1A1BA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2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C160-DA28-CE1B-FEAF-664894B9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CE79B-B821-9DCE-6058-583607E6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3FB8-9E2C-0C45-9BF4-9B1D152BD8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45393-E273-E663-1963-920B4C32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85822-D5AB-501A-6990-FD0ECA7E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9AAD-13D3-C347-B3DF-73F1A1BA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8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D4113-514E-0E36-7FCA-0D7625DF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3FB8-9E2C-0C45-9BF4-9B1D152BD8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596A7-4C93-8114-8D73-D05A0F33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B8377-BFDF-4811-F166-73D6DE98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9AAD-13D3-C347-B3DF-73F1A1BA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49BE-8080-1105-7437-15FB760B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913A-1CEF-8E12-293C-AFEBC770D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2C90-FC6B-B57D-03D5-A4978999E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9A103-17FE-2CF0-0EBF-7F58B316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3FB8-9E2C-0C45-9BF4-9B1D152BD8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ECB2E-1FB7-B267-8B4C-B95A684E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DED3D-4F43-2F4B-D39B-784EE7DF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9AAD-13D3-C347-B3DF-73F1A1BA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AC22-F047-6D66-FF79-3115F393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E6B34-3F3B-73D8-FF95-81B843A0E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3CC5F-D2B0-6EC2-1E52-E530C8E13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64089-40CD-4D7D-739F-CF63BE7D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3FB8-9E2C-0C45-9BF4-9B1D152BD8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45C4C-A8DB-1A80-7F1D-C9744A75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6EAFF-3107-4841-C0BB-03C2391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9AAD-13D3-C347-B3DF-73F1A1BA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4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F443E-BBA3-A4D7-8D89-86A6A240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C45A4-CD7A-B459-62B7-B65D5205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F3F7-A41E-9A39-5A0B-D3353CDE2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3FB8-9E2C-0C45-9BF4-9B1D152BD8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E78F-5091-0290-978A-096746C60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CF15-277C-332B-89CC-D7E224FE7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9AAD-13D3-C347-B3DF-73F1A1BA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7EF757-8723-309E-7906-E39AA4797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-797429"/>
            <a:ext cx="1774031" cy="83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chandru9361@gmail.com</dc:creator>
  <cp:lastModifiedBy>chandru9361@gmail.com</cp:lastModifiedBy>
  <cp:revision>1</cp:revision>
  <dcterms:created xsi:type="dcterms:W3CDTF">2023-10-11T06:28:41Z</dcterms:created>
  <dcterms:modified xsi:type="dcterms:W3CDTF">2023-10-11T06:29:49Z</dcterms:modified>
</cp:coreProperties>
</file>