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8"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7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2"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B61BEF0D-F0BB-DE4B-95CE-6DB70DBA9567}" type="datetimeFigureOut">
              <a:rPr lang="en-US" smtClean="0"/>
              <a:t>8/30/2024</a:t>
            </a:fld>
            <a:endParaRPr dirty="0" lang="en-US"/>
          </a:p>
        </p:txBody>
      </p:sp>
      <p:sp>
        <p:nvSpPr>
          <p:cNvPr id="1048591" name="Footer Placeholder 4"/>
          <p:cNvSpPr>
            <a:spLocks noGrp="1"/>
          </p:cNvSpPr>
          <p:nvPr>
            <p:ph type="ftr" sz="quarter" idx="11"/>
          </p:nvPr>
        </p:nvSpPr>
        <p:spPr>
          <a:xfrm rot="21420000">
            <a:off x="9144" y="4882896"/>
            <a:ext cx="4050792" cy="1197864"/>
          </a:xfrm>
          <a:noFill/>
        </p:spPr>
        <p:txBody>
          <a:bodyPr rtlCol="0" wrap="square">
            <a:spAutoFit/>
          </a:bodyPr>
          <a:lstStyle>
            <a:lvl1pP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695"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7"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37"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38"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9"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8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683"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D57F1E4F-1CFF-5643-939E-217C01CDF565}" type="slidenum">
              <a:rPr lang="en-US" smtClean="0"/>
              <a:t>‹#›</a:t>
            </a:fld>
            <a:endParaRPr dirty="0" lang="en-US"/>
          </a:p>
        </p:txBody>
      </p:sp>
      <p:sp>
        <p:nvSpPr>
          <p:cNvPr id="1048688"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9"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3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33"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35" name="Footer Placeholder 5"/>
          <p:cNvSpPr>
            <a:spLocks noGrp="1"/>
          </p:cNvSpPr>
          <p:nvPr>
            <p:ph type="ftr" sz="quarter" idx="11"/>
          </p:nvPr>
        </p:nvSpPr>
        <p:spPr/>
        <p:txBody>
          <a:bodyPr/>
          <a:p>
            <a:endParaRPr dirty="0" lang="en-US"/>
          </a:p>
        </p:txBody>
      </p:sp>
      <p:sp>
        <p:nvSpPr>
          <p:cNvPr id="104863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07"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08"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715" name="Footer Placeholder 3"/>
          <p:cNvSpPr>
            <a:spLocks noGrp="1"/>
          </p:cNvSpPr>
          <p:nvPr>
            <p:ph type="ftr" sz="quarter" idx="11"/>
          </p:nvPr>
        </p:nvSpPr>
        <p:spPr/>
        <p:txBody>
          <a:bodyPr/>
          <a:p>
            <a:endParaRPr dirty="0" lang="en-US"/>
          </a:p>
        </p:txBody>
      </p:sp>
      <p:sp>
        <p:nvSpPr>
          <p:cNvPr id="1048716"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sp>
        <p:nvSpPr>
          <p:cNvPr id="1048648"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49"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4"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5"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3"/>
          <p:cNvSpPr>
            <a:spLocks noGrp="1"/>
          </p:cNvSpPr>
          <p:nvPr>
            <p:ph type="ftr" sz="quarter" idx="11"/>
          </p:nvPr>
        </p:nvSpPr>
        <p:spPr/>
        <p:txBody>
          <a:bodyPr/>
          <a:p>
            <a:endParaRPr dirty="0" lang="en-US"/>
          </a:p>
        </p:txBody>
      </p:sp>
      <p:sp>
        <p:nvSpPr>
          <p:cNvPr id="104866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23" name="Title 1"/>
          <p:cNvSpPr>
            <a:spLocks noGrp="1"/>
          </p:cNvSpPr>
          <p:nvPr>
            <p:ph type="title"/>
          </p:nvPr>
        </p:nvSpPr>
        <p:spPr/>
        <p:txBody>
          <a:bodyPr/>
          <a:lstStyle>
            <a:lvl1pPr algn="r"/>
          </a:lstStyle>
          <a:p>
            <a:r>
              <a:rPr lang="en-US"/>
              <a:t>Click to edit Master title style</a:t>
            </a:r>
            <a:endParaRPr dirty="0" lang="en-US"/>
          </a:p>
        </p:txBody>
      </p:sp>
      <p:sp>
        <p:nvSpPr>
          <p:cNvPr id="1048724"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77"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78"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59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39" name=""/>
        <p:cNvGrpSpPr/>
        <p:nvPr/>
      </p:nvGrpSpPr>
      <p:grpSpPr>
        <a:xfrm>
          <a:off x="0" y="0"/>
          <a:ext cx="0" cy="0"/>
          <a:chOff x="0" y="0"/>
          <a:chExt cx="0" cy="0"/>
        </a:xfrm>
      </p:grpSpPr>
      <p:sp>
        <p:nvSpPr>
          <p:cNvPr id="1048602"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603"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05" name="Footer Placeholder 4"/>
          <p:cNvSpPr>
            <a:spLocks noGrp="1"/>
          </p:cNvSpPr>
          <p:nvPr>
            <p:ph type="ftr" sz="quarter" idx="11"/>
          </p:nvPr>
        </p:nvSpPr>
        <p:spPr/>
        <p:txBody>
          <a:bodyPr/>
          <a:p>
            <a:endParaRPr dirty="0" lang="en-US"/>
          </a:p>
        </p:txBody>
      </p:sp>
      <p:sp>
        <p:nvSpPr>
          <p:cNvPr id="10486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endParaRPr dirty="0" lang="en-US"/>
          </a:p>
        </p:txBody>
      </p:sp>
      <p:sp>
        <p:nvSpPr>
          <p:cNvPr id="1048691"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61"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62"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01"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02"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6"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67"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9" name="Footer Placeholder 3"/>
          <p:cNvSpPr>
            <a:spLocks noGrp="1"/>
          </p:cNvSpPr>
          <p:nvPr>
            <p:ph type="ftr" sz="quarter" idx="11"/>
          </p:nvPr>
        </p:nvSpPr>
        <p:spPr/>
        <p:txBody>
          <a:bodyPr/>
          <a:p>
            <a:endParaRPr dirty="0" lang="en-US"/>
          </a:p>
        </p:txBody>
      </p:sp>
      <p:sp>
        <p:nvSpPr>
          <p:cNvPr id="104863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74"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717"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18"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2"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60000"/>
                    <a:lumOff val="40000"/>
                  </a:schemeClr>
                </a:solidFill>
              </a:defRPr>
            </a:lvl1pPr>
          </a:lstStyle>
          <a:p>
            <a:fld id="{B61BEF0D-F0BB-DE4B-95CE-6DB70DBA9567}" type="datetimeFigureOut">
              <a:rPr lang="en-US" smtClean="0"/>
              <a:t>8/30/2024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60000"/>
                    <a:lumOff val="4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60000"/>
                    <a:lumOff val="40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eaLnBrk="1" hangingPunct="1" latinLnBrk="0" rtl="0">
        <a:lnSpc>
          <a:spcPct val="90000"/>
        </a:lnSpc>
        <a:spcBef>
          <a:spcPct val="0"/>
        </a:spcBef>
        <a:buNone/>
        <a:defRPr baseline="0" cap="all" sz="5400" kern="1200">
          <a:solidFill>
            <a:schemeClr val="accent1">
              <a:lumMod val="60000"/>
              <a:lumOff val="40000"/>
            </a:schemeClr>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lumMod val="60000"/>
            <a:lumOff val="40000"/>
          </a:schemeClr>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5"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IN" dirty="0" lang="en-US">
                <a:solidFill>
                  <a:schemeClr val="tx1"/>
                </a:solidFill>
                <a:latin typeface="Times New Roman" panose="02020603050405020304" pitchFamily="18" charset="0"/>
                <a:cs typeface="Times New Roman" panose="02020603050405020304" pitchFamily="18" charset="0"/>
              </a:rPr>
              <a:t>A</a:t>
            </a:r>
            <a:r>
              <a:rPr altLang="en-IN" dirty="0" lang="en-US">
                <a:solidFill>
                  <a:schemeClr val="tx1"/>
                </a:solidFill>
                <a:latin typeface="Times New Roman" panose="02020603050405020304" pitchFamily="18" charset="0"/>
                <a:cs typeface="Times New Roman" panose="02020603050405020304" pitchFamily="18" charset="0"/>
              </a:rPr>
              <a:t>.</a:t>
            </a:r>
            <a:r>
              <a:rPr altLang="en-IN" dirty="0" lang="en-US">
                <a:solidFill>
                  <a:schemeClr val="tx1"/>
                </a:solidFill>
                <a:latin typeface="Times New Roman" panose="02020603050405020304" pitchFamily="18" charset="0"/>
                <a:cs typeface="Times New Roman" panose="02020603050405020304" pitchFamily="18" charset="0"/>
              </a:rPr>
              <a:t>c</a:t>
            </a:r>
            <a:r>
              <a:rPr altLang="en-IN" dirty="0" lang="en-US">
                <a:solidFill>
                  <a:schemeClr val="tx1"/>
                </a:solidFill>
                <a:latin typeface="Times New Roman" panose="02020603050405020304" pitchFamily="18" charset="0"/>
                <a:cs typeface="Times New Roman" panose="02020603050405020304" pitchFamily="18" charset="0"/>
              </a:rPr>
              <a:t>h</a:t>
            </a:r>
            <a:r>
              <a:rPr altLang="en-IN" dirty="0" lang="en-US">
                <a:solidFill>
                  <a:schemeClr val="tx1"/>
                </a:solidFill>
                <a:latin typeface="Times New Roman" panose="02020603050405020304" pitchFamily="18" charset="0"/>
                <a:cs typeface="Times New Roman" panose="02020603050405020304" pitchFamily="18" charset="0"/>
              </a:rPr>
              <a:t>a</a:t>
            </a:r>
            <a:r>
              <a:rPr altLang="en-IN" dirty="0" lang="en-US">
                <a:solidFill>
                  <a:schemeClr val="tx1"/>
                </a:solidFill>
                <a:latin typeface="Times New Roman" panose="02020603050405020304" pitchFamily="18" charset="0"/>
                <a:cs typeface="Times New Roman" panose="02020603050405020304" pitchFamily="18" charset="0"/>
              </a:rPr>
              <a:t>n</a:t>
            </a:r>
            <a:r>
              <a:rPr altLang="en-IN" dirty="0" lang="en-US">
                <a:solidFill>
                  <a:schemeClr val="tx1"/>
                </a:solidFill>
                <a:latin typeface="Times New Roman" panose="02020603050405020304" pitchFamily="18" charset="0"/>
                <a:cs typeface="Times New Roman" panose="02020603050405020304" pitchFamily="18" charset="0"/>
              </a:rPr>
              <a:t>d</a:t>
            </a:r>
            <a:r>
              <a:rPr altLang="en-IN" dirty="0" lang="en-US">
                <a:solidFill>
                  <a:schemeClr val="tx1"/>
                </a:solidFill>
                <a:latin typeface="Times New Roman" panose="02020603050405020304" pitchFamily="18" charset="0"/>
                <a:cs typeface="Times New Roman" panose="02020603050405020304" pitchFamily="18" charset="0"/>
              </a:rPr>
              <a:t>r</a:t>
            </a:r>
            <a:r>
              <a:rPr altLang="en-IN" dirty="0" lang="en-US">
                <a:solidFill>
                  <a:schemeClr val="tx1"/>
                </a:solidFill>
                <a:latin typeface="Times New Roman" panose="02020603050405020304" pitchFamily="18" charset="0"/>
                <a:cs typeface="Times New Roman" panose="02020603050405020304" pitchFamily="18" charset="0"/>
              </a:rPr>
              <a:t>u</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altLang="en-IN" dirty="0" lang="en-US">
                <a:solidFill>
                  <a:schemeClr val="tx1"/>
                </a:solidFill>
                <a:latin typeface="Times New Roman" panose="02020603050405020304" pitchFamily="18" charset="0"/>
                <a:cs typeface="Times New Roman" panose="02020603050405020304" pitchFamily="18" charset="0"/>
              </a:rPr>
              <a:t>4</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0</a:t>
            </a:r>
            <a:r>
              <a:rPr altLang="en-IN" dirty="0" lang="en-US">
                <a:solidFill>
                  <a:schemeClr val="tx1"/>
                </a:solidFill>
                <a:latin typeface="Times New Roman" panose="02020603050405020304" pitchFamily="18" charset="0"/>
                <a:cs typeface="Times New Roman" panose="02020603050405020304" pitchFamily="18" charset="0"/>
              </a:rPr>
              <a:t>0</a:t>
            </a:r>
            <a:r>
              <a:rPr altLang="en-IN" dirty="0" lang="en-US">
                <a:solidFill>
                  <a:schemeClr val="tx1"/>
                </a:solidFill>
                <a:latin typeface="Times New Roman" panose="02020603050405020304" pitchFamily="18" charset="0"/>
                <a:cs typeface="Times New Roman" panose="02020603050405020304" pitchFamily="18" charset="0"/>
              </a:rPr>
              <a:t>4</a:t>
            </a:r>
            <a:r>
              <a:rPr altLang="en-IN" dirty="0" lang="en-US">
                <a:solidFill>
                  <a:schemeClr val="tx1"/>
                </a:solidFill>
                <a:latin typeface="Times New Roman" panose="02020603050405020304" pitchFamily="18" charset="0"/>
                <a:cs typeface="Times New Roman" panose="02020603050405020304" pitchFamily="18" charset="0"/>
              </a:rPr>
              <a:t>1</a:t>
            </a:r>
            <a:r>
              <a:rPr altLang="en-IN" dirty="0" lang="en-US">
                <a:solidFill>
                  <a:schemeClr val="tx1"/>
                </a:solidFill>
                <a:latin typeface="Times New Roman" panose="02020603050405020304" pitchFamily="18" charset="0"/>
                <a:cs typeface="Times New Roman" panose="02020603050405020304" pitchFamily="18" charset="0"/>
              </a:rPr>
              <a:t>9</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altLang="en-IN" lang="en-US">
                <a:solidFill>
                  <a:schemeClr val="tx1"/>
                </a:solidFill>
                <a:latin typeface="Times New Roman" panose="02020603050405020304" pitchFamily="18" charset="0"/>
                <a:cs typeface="Times New Roman" panose="02020603050405020304" pitchFamily="18" charset="0"/>
              </a:rPr>
              <a:t>B</a:t>
            </a:r>
            <a:r>
              <a:rPr altLang="en-IN" lang="en-US">
                <a:solidFill>
                  <a:schemeClr val="tx1"/>
                </a:solidFill>
                <a:latin typeface="Times New Roman" panose="02020603050405020304" pitchFamily="18" charset="0"/>
                <a:cs typeface="Times New Roman" panose="02020603050405020304" pitchFamily="18" charset="0"/>
              </a:rPr>
              <a:t>.</a:t>
            </a:r>
            <a:r>
              <a:rPr altLang="en-IN" lang="en-US">
                <a:solidFill>
                  <a:schemeClr val="tx1"/>
                </a:solidFill>
                <a:latin typeface="Times New Roman" panose="02020603050405020304" pitchFamily="18" charset="0"/>
                <a:cs typeface="Times New Roman" panose="02020603050405020304" pitchFamily="18" charset="0"/>
              </a:rPr>
              <a:t>c</a:t>
            </a:r>
            <a:r>
              <a:rPr altLang="en-IN" lang="en-US">
                <a:solidFill>
                  <a:schemeClr val="tx1"/>
                </a:solidFill>
                <a:latin typeface="Times New Roman" panose="02020603050405020304" pitchFamily="18" charset="0"/>
                <a:cs typeface="Times New Roman" panose="02020603050405020304" pitchFamily="18" charset="0"/>
              </a:rPr>
              <a:t>o</a:t>
            </a:r>
            <a:r>
              <a:rPr altLang="en-IN" lang="en-US">
                <a:solidFill>
                  <a:schemeClr val="tx1"/>
                </a:solidFill>
                <a:latin typeface="Times New Roman" panose="02020603050405020304" pitchFamily="18" charset="0"/>
                <a:cs typeface="Times New Roman" panose="02020603050405020304" pitchFamily="18" charset="0"/>
              </a:rPr>
              <a:t>m</a:t>
            </a:r>
            <a:r>
              <a:rPr altLang="en-IN" lang="en-US">
                <a:solidFill>
                  <a:schemeClr val="tx1"/>
                </a:solidFill>
                <a:latin typeface="Times New Roman" panose="02020603050405020304" pitchFamily="18" charset="0"/>
                <a:cs typeface="Times New Roman" panose="02020603050405020304" pitchFamily="18" charset="0"/>
              </a:rPr>
              <a:t>(</a:t>
            </a:r>
            <a:r>
              <a:rPr altLang="en-IN" lang="en-US">
                <a:solidFill>
                  <a:schemeClr val="tx1"/>
                </a:solidFill>
                <a:latin typeface="Times New Roman" panose="02020603050405020304" pitchFamily="18" charset="0"/>
                <a:cs typeface="Times New Roman" panose="02020603050405020304" pitchFamily="18" charset="0"/>
              </a:rPr>
              <a:t>i</a:t>
            </a:r>
            <a:r>
              <a:rPr altLang="en-IN" lang="en-US">
                <a:solidFill>
                  <a:schemeClr val="tx1"/>
                </a:solidFill>
                <a:latin typeface="Times New Roman" panose="02020603050405020304" pitchFamily="18" charset="0"/>
                <a:cs typeface="Times New Roman" panose="02020603050405020304" pitchFamily="18" charset="0"/>
              </a:rPr>
              <a:t>s</a:t>
            </a:r>
            <a:r>
              <a:rPr altLang="en-IN" lang="en-US">
                <a:solidFill>
                  <a:schemeClr val="tx1"/>
                </a:solidFill>
                <a:latin typeface="Times New Roman" panose="02020603050405020304" pitchFamily="18" charset="0"/>
                <a:cs typeface="Times New Roman" panose="02020603050405020304" pitchFamily="18" charset="0"/>
              </a:rPr>
              <a:t>m</a:t>
            </a:r>
            <a:r>
              <a:rPr altLang="en-IN"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2"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4"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6" name="Content Placeholder 2"/>
          <p:cNvSpPr>
            <a:spLocks noGrp="1"/>
          </p:cNvSpPr>
          <p:nvPr>
            <p:ph idx="1"/>
          </p:nvPr>
        </p:nvSpPr>
        <p:spPr>
          <a:xfrm>
            <a:off x="677334" y="1249681"/>
            <a:ext cx="8596668" cy="4791682"/>
          </a:xfrm>
        </p:spPr>
        <p:txBody>
          <a:bodyPr>
            <a:normAutofit lnSpcReduction="10000"/>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1"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8"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0"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2" name="Content Placeholder 2"/>
          <p:cNvSpPr>
            <a:spLocks noGrp="1"/>
          </p:cNvSpPr>
          <p:nvPr>
            <p:ph idx="1"/>
          </p:nvPr>
        </p:nvSpPr>
        <p:spPr>
          <a:xfrm>
            <a:off x="677334" y="1645921"/>
            <a:ext cx="8596668" cy="4395442"/>
          </a:xfrm>
        </p:spPr>
        <p:txBody>
          <a:bodyPr>
            <a:normAutofit fontScale="100000" lnSpcReduction="2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4"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6"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8"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0"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2024-09-05T08:34:51Z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f1b058cf9eb6421eaa4fd668f8635d4f</vt:lpwstr>
  </property>
</Properties>
</file>