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10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Century Gothic" panose="020B0502020202020204"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
      <p:font typeface="Trebuchet MS" panose="020B0603020202020204" pitchFamily="34" charset="0"/>
      <p:regular r:id="rId24"/>
      <p:bold r:id="rId25"/>
      <p:italic r:id="rId26"/>
      <p:boldItalic r:id="rId27"/>
    </p:embeddedFont>
    <p:embeddedFont>
      <p:font typeface="Wingdings 3" panose="05040102010807070707" pitchFamily="18"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9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4556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5981619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005547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1365042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528654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41683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995363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363648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8333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45512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948238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9432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43038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5713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5485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610536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47142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47388562"/>
      </p:ext>
    </p:extLst>
  </p:cSld>
  <p:clrMap bg1="lt1" tx1="dk1" bg2="lt2" tx2="dk2" accent1="accent1" accent2="accent2" accent3="accent3" accent4="accent4" accent5="accent5" accent6="accent6" hlink="hlink" folHlink="folHlink"/>
  <p:sldLayoutIdLst>
    <p:sldLayoutId id="2147484109" r:id="rId1"/>
    <p:sldLayoutId id="2147484110" r:id="rId2"/>
    <p:sldLayoutId id="2147484111" r:id="rId3"/>
    <p:sldLayoutId id="2147484112" r:id="rId4"/>
    <p:sldLayoutId id="2147484113" r:id="rId5"/>
    <p:sldLayoutId id="2147484114" r:id="rId6"/>
    <p:sldLayoutId id="2147484115" r:id="rId7"/>
    <p:sldLayoutId id="2147484116" r:id="rId8"/>
    <p:sldLayoutId id="2147484117" r:id="rId9"/>
    <p:sldLayoutId id="2147484118" r:id="rId10"/>
    <p:sldLayoutId id="2147484119" r:id="rId11"/>
    <p:sldLayoutId id="2147484120" r:id="rId12"/>
    <p:sldLayoutId id="2147484121" r:id="rId13"/>
    <p:sldLayoutId id="2147484122" r:id="rId14"/>
    <p:sldLayoutId id="2147484123" r:id="rId15"/>
    <p:sldLayoutId id="2147484124" r:id="rId16"/>
    <p:sldLayoutId id="2147484125" r:id="rId17"/>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sp>
        <p:nvSpPr>
          <p:cNvPr id="65" name="Google Shape;65;p7"/>
          <p:cNvSpPr txBox="1">
            <a:spLocks noGrp="1"/>
          </p:cNvSpPr>
          <p:nvPr>
            <p:ph type="sldNum" sz="quarter"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 CHANDRU B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IN" sz="2400" dirty="0">
                <a:solidFill>
                  <a:schemeClr val="dk1"/>
                </a:solidFill>
                <a:latin typeface="Calibri"/>
                <a:ea typeface="Calibri"/>
                <a:cs typeface="Calibri"/>
                <a:sym typeface="Calibri"/>
              </a:rPr>
              <a:t>20</a:t>
            </a:r>
            <a:r>
              <a:rPr lang="en-GB" sz="2400" dirty="0">
                <a:solidFill>
                  <a:schemeClr val="dk1"/>
                </a:solidFill>
                <a:latin typeface="Calibri"/>
                <a:ea typeface="Calibri"/>
                <a:cs typeface="Calibri"/>
                <a:sym typeface="Calibri"/>
              </a:rPr>
              <a:t>7514</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B.com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PACHAIYAPPA'S COLLEGE CHENNAI 30</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pic>
        <p:nvPicPr>
          <p:cNvPr id="2" name="Google Shape;188;p16">
            <a:extLst>
              <a:ext uri="{FF2B5EF4-FFF2-40B4-BE49-F238E27FC236}">
                <a16:creationId xmlns:a16="http://schemas.microsoft.com/office/drawing/2014/main" id="{74E7CFC3-1551-0ED6-F55B-9DB6BC939865}"/>
              </a:ext>
            </a:extLst>
          </p:cNvPr>
          <p:cNvPicPr preferRelativeResize="0"/>
          <p:nvPr/>
        </p:nvPicPr>
        <p:blipFill rotWithShape="1">
          <a:blip r:embed="rId3">
            <a:alphaModFix/>
          </a:blip>
          <a:srcRect l="3186" b="-3755"/>
          <a:stretch/>
        </p:blipFill>
        <p:spPr>
          <a:xfrm>
            <a:off x="9444037" y="1655045"/>
            <a:ext cx="2388378" cy="354790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3371532" y="1328321"/>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	OVERVIEW</a:t>
            </a:r>
            <a:endParaRPr sz="4250" dirty="0"/>
          </a:p>
        </p:txBody>
      </p:sp>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4" name="Google Shape;144;p11"/>
          <p:cNvSpPr txBox="1"/>
          <p:nvPr/>
        </p:nvSpPr>
        <p:spPr>
          <a:xfrm>
            <a:off x="739776" y="2579904"/>
            <a:ext cx="9795702" cy="1938952"/>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dirty="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dirty="0">
                <a:solidFill>
                  <a:srgbClr val="0D0D0D"/>
                </a:solidFill>
                <a:latin typeface="Times New Roman"/>
                <a:ea typeface="Times New Roman"/>
                <a:cs typeface="Times New Roman"/>
                <a:sym typeface="Times New Roman"/>
              </a:rPr>
              <a:t>.</a:t>
            </a: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sp>
        <p:nvSpPr>
          <p:cNvPr id="160" name="Google Shape;160;p13"/>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sp>
        <p:nvSpPr>
          <p:cNvPr id="172" name="Google Shape;172;p14"/>
          <p:cNvSpPr txBox="1">
            <a:spLocks noGrp="1"/>
          </p:cNvSpPr>
          <p:nvPr>
            <p:ph type="sldNum" idx="12"/>
          </p:nvPr>
        </p:nvSpPr>
        <p:spPr>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TotalTime>
  <Words>697</Words>
  <Application>Microsoft Office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Trebuchet MS</vt:lpstr>
      <vt:lpstr>Wingdings 3</vt:lpstr>
      <vt:lpstr>Arial</vt:lpstr>
      <vt:lpstr>Calibri</vt:lpstr>
      <vt:lpstr>Century Gothic</vt:lpstr>
      <vt:lpstr>Roboto</vt:lpstr>
      <vt:lpstr>Times New Roman</vt:lpstr>
      <vt:lpstr>Wisp</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a.jacob raj</cp:lastModifiedBy>
  <cp:revision>8</cp:revision>
  <dcterms:modified xsi:type="dcterms:W3CDTF">2024-09-02T02:03:24Z</dcterms:modified>
</cp:coreProperties>
</file>