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9652164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2535091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780585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47809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4641221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941011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797760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28194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50362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257877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929078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647811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661937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6954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73039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3997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7670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3200" b="0"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1409984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4800" b="1"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461339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169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16454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83663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4539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039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35413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79144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1400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4800" b="1" i="0" u="none" strike="noStrike" cap="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sz="1800" b="0" i="0" u="none" strike="noStrike" cap="none">
              <a:latin typeface="Calibri" pitchFamily="0" charset="0"/>
              <a:ea typeface="Calibri" pitchFamily="0" charset="0"/>
              <a:cs typeface="Calibri" pitchFamily="0" charset="0"/>
              <a:sym typeface="Calibri" pitchFamily="0" charset="0"/>
            </a:endParaRPr>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98308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CHANDRU.B</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:312207514</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239719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821249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560737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4413771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074105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661785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2945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645569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148382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212872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812099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359262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135782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2</cp:revision>
  <dcterms:modified xsi:type="dcterms:W3CDTF">2024-08-31T02:45:43Z</dcterms:modified>
</cp:coreProperties>
</file>